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5DD"/>
    <a:srgbClr val="0070C0"/>
    <a:srgbClr val="FF0066"/>
    <a:srgbClr val="D63C98"/>
    <a:srgbClr val="660066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C0BF99-4C2F-437F-BDFA-3D02F035608D}" type="presOf" srcId="{21874C3B-E6F9-46BE-BBA7-51B3A98F393E}" destId="{48045E5C-A433-40C5-A9A1-1F2ACC2731E6}" srcOrd="0" destOrd="0" presId="urn:microsoft.com/office/officeart/2005/8/layout/vList2"/>
    <dgm:cxn modelId="{6E4B8DAF-5322-4FFA-9CE1-B55D36FF0D6D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4BDC133-6BB9-4E28-BB8C-AEB9672E84CA}" type="presOf" srcId="{6EE1F8CB-366B-4837-A5B3-E150B7996724}" destId="{A541DA28-CDCD-489A-9F84-11D61EC9A3FF}" srcOrd="0" destOrd="0" presId="urn:microsoft.com/office/officeart/2005/8/layout/vList2"/>
    <dgm:cxn modelId="{55DD00A0-73A6-4552-A9E8-B7B1E6E8B959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184C607D-1C14-4C51-8EA9-6EE9600CF423}" type="presParOf" srcId="{A541DA28-CDCD-489A-9F84-11D61EC9A3FF}" destId="{09A62253-66AE-4B25-BF05-80D4F5919D6A}" srcOrd="0" destOrd="0" presId="urn:microsoft.com/office/officeart/2005/8/layout/vList2"/>
    <dgm:cxn modelId="{4C600A53-8249-4D1F-B8AC-63AC04103496}" type="presParOf" srcId="{A541DA28-CDCD-489A-9F84-11D61EC9A3FF}" destId="{78E87418-2E9B-4068-BE3B-AA521FD793DE}" srcOrd="1" destOrd="0" presId="urn:microsoft.com/office/officeart/2005/8/layout/vList2"/>
    <dgm:cxn modelId="{143A4C02-5771-47A6-B364-72C7CBB791BE}" type="presParOf" srcId="{A541DA28-CDCD-489A-9F84-11D61EC9A3FF}" destId="{48045E5C-A433-40C5-A9A1-1F2ACC2731E6}" srcOrd="2" destOrd="0" presId="urn:microsoft.com/office/officeart/2005/8/layout/vList2"/>
    <dgm:cxn modelId="{BBA633A0-8553-4E00-9395-199C5A52477F}" type="presParOf" srcId="{A541DA28-CDCD-489A-9F84-11D61EC9A3FF}" destId="{8E796305-0BD0-4ECF-B55B-8944ACFC328D}" srcOrd="3" destOrd="0" presId="urn:microsoft.com/office/officeart/2005/8/layout/vList2"/>
    <dgm:cxn modelId="{7F37086F-B5D8-4B65-9B35-3EECC8F5295F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界定銷售目標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決定銷售團隊的規模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建立銷售團隊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  <dgm:t>
        <a:bodyPr/>
        <a:lstStyle/>
        <a:p>
          <a:endParaRPr lang="zh-TW" altLang="en-US"/>
        </a:p>
      </dgm:t>
    </dgm:pt>
    <dgm:pt modelId="{48045E5C-A433-40C5-A9A1-1F2ACC2731E6}" type="pres">
      <dgm:prSet presAssocID="{21874C3B-E6F9-46BE-BBA7-51B3A98F393E}" presName="parentText" presStyleLbl="node1" presStyleIdx="1" presStyleCnt="3" custLinFactNeighborX="336" custLinFactNeighborY="-218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  <dgm:t>
        <a:bodyPr/>
        <a:lstStyle/>
        <a:p>
          <a:endParaRPr lang="zh-TW" altLang="en-US"/>
        </a:p>
      </dgm:t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0CE936-D2C6-456A-8F0B-4C86F76BCDDD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BA24FB2F-5A61-490B-AFDF-DCF06C7CEB1A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B9C0A06-524A-4A38-9C2B-A1E1D19FFA69}" type="presOf" srcId="{466623E0-0040-4E26-A554-EEAA51687F87}" destId="{09A62253-66AE-4B25-BF05-80D4F5919D6A}" srcOrd="0" destOrd="0" presId="urn:microsoft.com/office/officeart/2005/8/layout/vList2"/>
    <dgm:cxn modelId="{F43DE2E2-E53C-4CA2-93E1-F880441CD3DF}" type="presOf" srcId="{21874C3B-E6F9-46BE-BBA7-51B3A98F393E}" destId="{48045E5C-A433-40C5-A9A1-1F2ACC2731E6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E8CFB760-49E7-40DD-B416-490027EDA5A9}" type="presParOf" srcId="{A541DA28-CDCD-489A-9F84-11D61EC9A3FF}" destId="{09A62253-66AE-4B25-BF05-80D4F5919D6A}" srcOrd="0" destOrd="0" presId="urn:microsoft.com/office/officeart/2005/8/layout/vList2"/>
    <dgm:cxn modelId="{30FC1C9A-C159-4651-84D7-F3E852D6D9EB}" type="presParOf" srcId="{A541DA28-CDCD-489A-9F84-11D61EC9A3FF}" destId="{78E87418-2E9B-4068-BE3B-AA521FD793DE}" srcOrd="1" destOrd="0" presId="urn:microsoft.com/office/officeart/2005/8/layout/vList2"/>
    <dgm:cxn modelId="{CE75230F-FEF3-4BB1-AD56-F306B68F7E4C}" type="presParOf" srcId="{A541DA28-CDCD-489A-9F84-11D61EC9A3FF}" destId="{48045E5C-A433-40C5-A9A1-1F2ACC2731E6}" srcOrd="2" destOrd="0" presId="urn:microsoft.com/office/officeart/2005/8/layout/vList2"/>
    <dgm:cxn modelId="{29E69C9B-021D-4819-9690-EF36F9ECE38B}" type="presParOf" srcId="{A541DA28-CDCD-489A-9F84-11D61EC9A3FF}" destId="{8E796305-0BD0-4ECF-B55B-8944ACFC328D}" srcOrd="3" destOrd="0" presId="urn:microsoft.com/office/officeart/2005/8/layout/vList2"/>
    <dgm:cxn modelId="{8C50BADD-8247-42D7-897C-B8485BF11F92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銷售團隊的編組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指揮銷售團隊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評估銷售團隊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  <dgm:t>
        <a:bodyPr/>
        <a:lstStyle/>
        <a:p>
          <a:endParaRPr lang="zh-TW" altLang="en-US"/>
        </a:p>
      </dgm:t>
    </dgm:pt>
    <dgm:pt modelId="{48045E5C-A433-40C5-A9A1-1F2ACC2731E6}" type="pres">
      <dgm:prSet presAssocID="{21874C3B-E6F9-46BE-BBA7-51B3A98F393E}" presName="parentText" presStyleLbl="node1" presStyleIdx="1" presStyleCnt="3" custLinFactNeighborX="336" custLinFactNeighborY="-218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  <dgm:t>
        <a:bodyPr/>
        <a:lstStyle/>
        <a:p>
          <a:endParaRPr lang="zh-TW" altLang="en-US"/>
        </a:p>
      </dgm:t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14FD44D-91F3-4E6C-89EE-8668D1ACA2E5}" type="presOf" srcId="{21874C3B-E6F9-46BE-BBA7-51B3A98F393E}" destId="{48045E5C-A433-40C5-A9A1-1F2ACC2731E6}" srcOrd="0" destOrd="0" presId="urn:microsoft.com/office/officeart/2005/8/layout/vList2"/>
    <dgm:cxn modelId="{E65A8E0B-82CC-4A55-8F2F-FF6838C0553C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2CC7A117-112A-435A-805A-296D7B283669}" type="presOf" srcId="{466623E0-0040-4E26-A554-EEAA51687F87}" destId="{09A62253-66AE-4B25-BF05-80D4F5919D6A}" srcOrd="0" destOrd="0" presId="urn:microsoft.com/office/officeart/2005/8/layout/vList2"/>
    <dgm:cxn modelId="{44B2B195-B24B-4828-8383-1EE17CFB9BB1}" type="presOf" srcId="{6EE1F8CB-366B-4837-A5B3-E150B7996724}" destId="{A541DA28-CDCD-489A-9F84-11D61EC9A3FF}" srcOrd="0" destOrd="0" presId="urn:microsoft.com/office/officeart/2005/8/layout/vList2"/>
    <dgm:cxn modelId="{143B8F69-6869-45FA-9EA6-5B91DC96E356}" type="presParOf" srcId="{A541DA28-CDCD-489A-9F84-11D61EC9A3FF}" destId="{09A62253-66AE-4B25-BF05-80D4F5919D6A}" srcOrd="0" destOrd="0" presId="urn:microsoft.com/office/officeart/2005/8/layout/vList2"/>
    <dgm:cxn modelId="{47CED607-C5FB-45BA-B82B-081C1460694C}" type="presParOf" srcId="{A541DA28-CDCD-489A-9F84-11D61EC9A3FF}" destId="{78E87418-2E9B-4068-BE3B-AA521FD793DE}" srcOrd="1" destOrd="0" presId="urn:microsoft.com/office/officeart/2005/8/layout/vList2"/>
    <dgm:cxn modelId="{0ADE54AB-355D-43AA-A1A3-1CEEC514E985}" type="presParOf" srcId="{A541DA28-CDCD-489A-9F84-11D61EC9A3FF}" destId="{48045E5C-A433-40C5-A9A1-1F2ACC2731E6}" srcOrd="2" destOrd="0" presId="urn:microsoft.com/office/officeart/2005/8/layout/vList2"/>
    <dgm:cxn modelId="{20756E7D-131D-4B2C-974D-BBD735050D4A}" type="presParOf" srcId="{A541DA28-CDCD-489A-9F84-11D61EC9A3FF}" destId="{8E796305-0BD0-4ECF-B55B-8944ACFC328D}" srcOrd="3" destOrd="0" presId="urn:microsoft.com/office/officeart/2005/8/layout/vList2"/>
    <dgm:cxn modelId="{6396C957-F225-4CA1-ABD8-7DF554369E1B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CC038A-ED7C-4C2F-BDF0-182A3E9E27FA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3D3C8C4-66AA-45BD-A67C-C26416D00062}">
      <dgm:prSet phldrT="[文字]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銷售目標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68E7836-B570-4C47-AB47-FCBE0FAF790F}" type="parTrans" cxnId="{ABE80A3E-E2B0-444D-B3B6-BAC1E990311F}">
      <dgm:prSet/>
      <dgm:spPr/>
      <dgm:t>
        <a:bodyPr/>
        <a:lstStyle/>
        <a:p>
          <a:endParaRPr lang="zh-TW" altLang="en-US"/>
        </a:p>
      </dgm:t>
    </dgm:pt>
    <dgm:pt modelId="{B0555D28-96A3-4F04-AA10-E12D70C77264}" type="sibTrans" cxnId="{ABE80A3E-E2B0-444D-B3B6-BAC1E990311F}">
      <dgm:prSet/>
      <dgm:spPr/>
      <dgm:t>
        <a:bodyPr/>
        <a:lstStyle/>
        <a:p>
          <a:endParaRPr lang="zh-TW" altLang="en-US"/>
        </a:p>
      </dgm:t>
    </dgm:pt>
    <dgm:pt modelId="{3F81654B-D94A-4563-A755-88987F355193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團隊的目標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C8EC8C1-078F-4051-A702-CC58944E11F9}" type="parTrans" cxnId="{FED1F47D-D2F7-4CB6-A199-92BC23D92358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8EE34C02-75C3-4B53-9181-0BF5C5100F44}" type="sibTrans" cxnId="{FED1F47D-D2F7-4CB6-A199-92BC23D92358}">
      <dgm:prSet/>
      <dgm:spPr/>
      <dgm:t>
        <a:bodyPr/>
        <a:lstStyle/>
        <a:p>
          <a:endParaRPr lang="zh-TW" altLang="en-US"/>
        </a:p>
      </dgm:t>
    </dgm:pt>
    <dgm:pt modelId="{713F451E-4F58-42D8-BE1E-81A769363837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個別銷售人員的目標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9A8EF34-0417-4ADB-9DD1-F3058FE8248A}" type="parTrans" cxnId="{DC0BA629-A761-4816-9125-15B88CCE648D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97CBECFB-3A58-4E53-AD3E-4EDB9506238D}" type="sibTrans" cxnId="{DC0BA629-A761-4816-9125-15B88CCE648D}">
      <dgm:prSet/>
      <dgm:spPr/>
      <dgm:t>
        <a:bodyPr/>
        <a:lstStyle/>
        <a:p>
          <a:endParaRPr lang="zh-TW" altLang="en-US"/>
        </a:p>
      </dgm:t>
    </dgm:pt>
    <dgm:pt modelId="{A9037293-3954-4CCB-BB32-02C960FED2B2}" type="pres">
      <dgm:prSet presAssocID="{38CC038A-ED7C-4C2F-BDF0-182A3E9E27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2C3DDF-C5AA-4868-8E04-3605C540EA17}" type="pres">
      <dgm:prSet presAssocID="{93D3C8C4-66AA-45BD-A67C-C26416D00062}" presName="root1" presStyleCnt="0"/>
      <dgm:spPr/>
    </dgm:pt>
    <dgm:pt modelId="{6BE91C6C-FB70-4E26-9910-FD144D81E616}" type="pres">
      <dgm:prSet presAssocID="{93D3C8C4-66AA-45BD-A67C-C26416D00062}" presName="LevelOneTextNode" presStyleLbl="node0" presStyleIdx="0" presStyleCnt="1" custScaleX="79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5D2973-1434-4479-A305-02F91B4CDF64}" type="pres">
      <dgm:prSet presAssocID="{93D3C8C4-66AA-45BD-A67C-C26416D00062}" presName="level2hierChild" presStyleCnt="0"/>
      <dgm:spPr/>
    </dgm:pt>
    <dgm:pt modelId="{17E7C19B-2460-40B5-B651-9CC08ABDFC99}" type="pres">
      <dgm:prSet presAssocID="{1C8EC8C1-078F-4051-A702-CC58944E11F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8D624A26-9C1D-4C90-880C-05882BD9343A}" type="pres">
      <dgm:prSet presAssocID="{1C8EC8C1-078F-4051-A702-CC58944E11F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937B66F-D704-4066-AAFF-E97D6F97323A}" type="pres">
      <dgm:prSet presAssocID="{3F81654B-D94A-4563-A755-88987F355193}" presName="root2" presStyleCnt="0"/>
      <dgm:spPr/>
    </dgm:pt>
    <dgm:pt modelId="{323BA8F9-3DE9-4175-8ECC-70550AC98C1F}" type="pres">
      <dgm:prSet presAssocID="{3F81654B-D94A-4563-A755-88987F355193}" presName="LevelTwoTextNode" presStyleLbl="node2" presStyleIdx="0" presStyleCnt="2" custLinFactNeighborX="-15988" custLinFactNeighborY="2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74FCE37-50DC-446E-873A-12F1BF28308E}" type="pres">
      <dgm:prSet presAssocID="{3F81654B-D94A-4563-A755-88987F355193}" presName="level3hierChild" presStyleCnt="0"/>
      <dgm:spPr/>
    </dgm:pt>
    <dgm:pt modelId="{EC768F6D-E93E-441B-B129-ECFC2C8193DB}" type="pres">
      <dgm:prSet presAssocID="{C9A8EF34-0417-4ADB-9DD1-F3058FE8248A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9847F26C-1E2B-4E92-A185-606D19AE13B8}" type="pres">
      <dgm:prSet presAssocID="{C9A8EF34-0417-4ADB-9DD1-F3058FE8248A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5F2573-31F6-444D-AEE7-5E5723561B1B}" type="pres">
      <dgm:prSet presAssocID="{713F451E-4F58-42D8-BE1E-81A769363837}" presName="root2" presStyleCnt="0"/>
      <dgm:spPr/>
    </dgm:pt>
    <dgm:pt modelId="{97C6FA27-F153-4060-B5CB-751E3F0844F2}" type="pres">
      <dgm:prSet presAssocID="{713F451E-4F58-42D8-BE1E-81A769363837}" presName="LevelTwoTextNode" presStyleLbl="node2" presStyleIdx="1" presStyleCnt="2" custLinFactNeighborX="-15988" custLinFactNeighborY="2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612988-E8FE-4141-AF97-814ABBEFE515}" type="pres">
      <dgm:prSet presAssocID="{713F451E-4F58-42D8-BE1E-81A769363837}" presName="level3hierChild" presStyleCnt="0"/>
      <dgm:spPr/>
    </dgm:pt>
  </dgm:ptLst>
  <dgm:cxnLst>
    <dgm:cxn modelId="{DC207393-BEB0-461E-941D-D9A706DE1ABE}" type="presOf" srcId="{713F451E-4F58-42D8-BE1E-81A769363837}" destId="{97C6FA27-F153-4060-B5CB-751E3F0844F2}" srcOrd="0" destOrd="0" presId="urn:microsoft.com/office/officeart/2005/8/layout/hierarchy2"/>
    <dgm:cxn modelId="{DC0BA629-A761-4816-9125-15B88CCE648D}" srcId="{93D3C8C4-66AA-45BD-A67C-C26416D00062}" destId="{713F451E-4F58-42D8-BE1E-81A769363837}" srcOrd="1" destOrd="0" parTransId="{C9A8EF34-0417-4ADB-9DD1-F3058FE8248A}" sibTransId="{97CBECFB-3A58-4E53-AD3E-4EDB9506238D}"/>
    <dgm:cxn modelId="{F687E4DD-0E90-4AAF-A799-28B48F62F587}" type="presOf" srcId="{1C8EC8C1-078F-4051-A702-CC58944E11F9}" destId="{8D624A26-9C1D-4C90-880C-05882BD9343A}" srcOrd="1" destOrd="0" presId="urn:microsoft.com/office/officeart/2005/8/layout/hierarchy2"/>
    <dgm:cxn modelId="{26D8915D-4B27-41F3-BA51-45436D11FEF8}" type="presOf" srcId="{3F81654B-D94A-4563-A755-88987F355193}" destId="{323BA8F9-3DE9-4175-8ECC-70550AC98C1F}" srcOrd="0" destOrd="0" presId="urn:microsoft.com/office/officeart/2005/8/layout/hierarchy2"/>
    <dgm:cxn modelId="{515997BA-2B11-4EBF-8186-05A0EAC80FC7}" type="presOf" srcId="{1C8EC8C1-078F-4051-A702-CC58944E11F9}" destId="{17E7C19B-2460-40B5-B651-9CC08ABDFC99}" srcOrd="0" destOrd="0" presId="urn:microsoft.com/office/officeart/2005/8/layout/hierarchy2"/>
    <dgm:cxn modelId="{9D57CE35-DBE3-41DC-85B8-AD09A7A595DA}" type="presOf" srcId="{C9A8EF34-0417-4ADB-9DD1-F3058FE8248A}" destId="{EC768F6D-E93E-441B-B129-ECFC2C8193DB}" srcOrd="0" destOrd="0" presId="urn:microsoft.com/office/officeart/2005/8/layout/hierarchy2"/>
    <dgm:cxn modelId="{377F8AE9-E018-49C1-BFDD-1220537721DB}" type="presOf" srcId="{93D3C8C4-66AA-45BD-A67C-C26416D00062}" destId="{6BE91C6C-FB70-4E26-9910-FD144D81E616}" srcOrd="0" destOrd="0" presId="urn:microsoft.com/office/officeart/2005/8/layout/hierarchy2"/>
    <dgm:cxn modelId="{24F38A86-A4DF-4B58-BA65-CA9357BC88A6}" type="presOf" srcId="{38CC038A-ED7C-4C2F-BDF0-182A3E9E27FA}" destId="{A9037293-3954-4CCB-BB32-02C960FED2B2}" srcOrd="0" destOrd="0" presId="urn:microsoft.com/office/officeart/2005/8/layout/hierarchy2"/>
    <dgm:cxn modelId="{36110716-456D-4E58-AA6B-514052142871}" type="presOf" srcId="{C9A8EF34-0417-4ADB-9DD1-F3058FE8248A}" destId="{9847F26C-1E2B-4E92-A185-606D19AE13B8}" srcOrd="1" destOrd="0" presId="urn:microsoft.com/office/officeart/2005/8/layout/hierarchy2"/>
    <dgm:cxn modelId="{ABE80A3E-E2B0-444D-B3B6-BAC1E990311F}" srcId="{38CC038A-ED7C-4C2F-BDF0-182A3E9E27FA}" destId="{93D3C8C4-66AA-45BD-A67C-C26416D00062}" srcOrd="0" destOrd="0" parTransId="{C68E7836-B570-4C47-AB47-FCBE0FAF790F}" sibTransId="{B0555D28-96A3-4F04-AA10-E12D70C77264}"/>
    <dgm:cxn modelId="{FED1F47D-D2F7-4CB6-A199-92BC23D92358}" srcId="{93D3C8C4-66AA-45BD-A67C-C26416D00062}" destId="{3F81654B-D94A-4563-A755-88987F355193}" srcOrd="0" destOrd="0" parTransId="{1C8EC8C1-078F-4051-A702-CC58944E11F9}" sibTransId="{8EE34C02-75C3-4B53-9181-0BF5C5100F44}"/>
    <dgm:cxn modelId="{E967D055-C33A-4AE9-B7A7-F1B132CB4D3A}" type="presParOf" srcId="{A9037293-3954-4CCB-BB32-02C960FED2B2}" destId="{982C3DDF-C5AA-4868-8E04-3605C540EA17}" srcOrd="0" destOrd="0" presId="urn:microsoft.com/office/officeart/2005/8/layout/hierarchy2"/>
    <dgm:cxn modelId="{DC8F8626-C510-4061-AABF-8C97B872432B}" type="presParOf" srcId="{982C3DDF-C5AA-4868-8E04-3605C540EA17}" destId="{6BE91C6C-FB70-4E26-9910-FD144D81E616}" srcOrd="0" destOrd="0" presId="urn:microsoft.com/office/officeart/2005/8/layout/hierarchy2"/>
    <dgm:cxn modelId="{0FA84CFA-2FA8-441B-A9A9-0142F06C910C}" type="presParOf" srcId="{982C3DDF-C5AA-4868-8E04-3605C540EA17}" destId="{075D2973-1434-4479-A305-02F91B4CDF64}" srcOrd="1" destOrd="0" presId="urn:microsoft.com/office/officeart/2005/8/layout/hierarchy2"/>
    <dgm:cxn modelId="{F0FD5F1E-8F57-4860-A2E5-00FBA4AD8980}" type="presParOf" srcId="{075D2973-1434-4479-A305-02F91B4CDF64}" destId="{17E7C19B-2460-40B5-B651-9CC08ABDFC99}" srcOrd="0" destOrd="0" presId="urn:microsoft.com/office/officeart/2005/8/layout/hierarchy2"/>
    <dgm:cxn modelId="{33A5F1EC-193B-4FCB-ABE4-CF2E2AF2AFBE}" type="presParOf" srcId="{17E7C19B-2460-40B5-B651-9CC08ABDFC99}" destId="{8D624A26-9C1D-4C90-880C-05882BD9343A}" srcOrd="0" destOrd="0" presId="urn:microsoft.com/office/officeart/2005/8/layout/hierarchy2"/>
    <dgm:cxn modelId="{CE6E38F4-A95A-45B1-A76D-045468D751E7}" type="presParOf" srcId="{075D2973-1434-4479-A305-02F91B4CDF64}" destId="{9937B66F-D704-4066-AAFF-E97D6F97323A}" srcOrd="1" destOrd="0" presId="urn:microsoft.com/office/officeart/2005/8/layout/hierarchy2"/>
    <dgm:cxn modelId="{A7040668-8456-479A-8F56-B46D8FEE583A}" type="presParOf" srcId="{9937B66F-D704-4066-AAFF-E97D6F97323A}" destId="{323BA8F9-3DE9-4175-8ECC-70550AC98C1F}" srcOrd="0" destOrd="0" presId="urn:microsoft.com/office/officeart/2005/8/layout/hierarchy2"/>
    <dgm:cxn modelId="{363E9129-7342-42F7-B866-EE7247D71885}" type="presParOf" srcId="{9937B66F-D704-4066-AAFF-E97D6F97323A}" destId="{974FCE37-50DC-446E-873A-12F1BF28308E}" srcOrd="1" destOrd="0" presId="urn:microsoft.com/office/officeart/2005/8/layout/hierarchy2"/>
    <dgm:cxn modelId="{3933A1A2-3AA8-4519-9879-237EAD23D7A3}" type="presParOf" srcId="{075D2973-1434-4479-A305-02F91B4CDF64}" destId="{EC768F6D-E93E-441B-B129-ECFC2C8193DB}" srcOrd="2" destOrd="0" presId="urn:microsoft.com/office/officeart/2005/8/layout/hierarchy2"/>
    <dgm:cxn modelId="{243E2EDA-6323-4380-B468-B2DB7A24D677}" type="presParOf" srcId="{EC768F6D-E93E-441B-B129-ECFC2C8193DB}" destId="{9847F26C-1E2B-4E92-A185-606D19AE13B8}" srcOrd="0" destOrd="0" presId="urn:microsoft.com/office/officeart/2005/8/layout/hierarchy2"/>
    <dgm:cxn modelId="{34445570-8304-4695-BCD7-C38684DB4C63}" type="presParOf" srcId="{075D2973-1434-4479-A305-02F91B4CDF64}" destId="{F15F2573-31F6-444D-AEE7-5E5723561B1B}" srcOrd="3" destOrd="0" presId="urn:microsoft.com/office/officeart/2005/8/layout/hierarchy2"/>
    <dgm:cxn modelId="{EAA39972-A4B0-40D4-9A10-FC4CC4C0B021}" type="presParOf" srcId="{F15F2573-31F6-444D-AEE7-5E5723561B1B}" destId="{97C6FA27-F153-4060-B5CB-751E3F0844F2}" srcOrd="0" destOrd="0" presId="urn:microsoft.com/office/officeart/2005/8/layout/hierarchy2"/>
    <dgm:cxn modelId="{3F65176D-16E7-4A29-B023-4362A74A1F99}" type="presParOf" srcId="{F15F2573-31F6-444D-AEE7-5E5723561B1B}" destId="{B6612988-E8FE-4141-AF97-814ABBEFE5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D36AB5-0417-4EA4-8A1B-87B585C77DE6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</dgm:pt>
    <dgm:pt modelId="{149B9804-1169-4048-8EAE-77889DD5F9CB}">
      <dgm:prSet phldrT="[文字]" custT="1"/>
      <dgm:spPr>
        <a:solidFill>
          <a:srgbClr val="7135D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招募銷售團隊</a:t>
          </a:r>
          <a:endParaRPr lang="zh-TW" altLang="en-US" sz="3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F61A46D-6721-438E-AEDF-4D14EB04D6CE}" type="parTrans" cxnId="{3E1BD440-9BDC-4A06-A5FA-357B0B7E4818}">
      <dgm:prSet/>
      <dgm:spPr/>
      <dgm:t>
        <a:bodyPr/>
        <a:lstStyle/>
        <a:p>
          <a:endParaRPr lang="zh-TW" altLang="en-US"/>
        </a:p>
      </dgm:t>
    </dgm:pt>
    <dgm:pt modelId="{84D3D635-F142-4E04-9834-022759F0152B}" type="sibTrans" cxnId="{3E1BD440-9BDC-4A06-A5FA-357B0B7E4818}">
      <dgm:prSet/>
      <dgm:spPr/>
      <dgm:t>
        <a:bodyPr/>
        <a:lstStyle/>
        <a:p>
          <a:endParaRPr lang="zh-TW" altLang="en-US"/>
        </a:p>
      </dgm:t>
    </dgm:pt>
    <dgm:pt modelId="{D0490795-64CD-49C7-AA44-A365E1FCCE56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甄選銷售團隊</a:t>
          </a:r>
          <a:endParaRPr lang="zh-TW" altLang="en-US" sz="3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90E2EBE-5D6A-4002-9F74-19548B461AC3}" type="parTrans" cxnId="{6DE24ECF-51C6-419C-A1A8-C9AC07B05CC9}">
      <dgm:prSet/>
      <dgm:spPr/>
      <dgm:t>
        <a:bodyPr/>
        <a:lstStyle/>
        <a:p>
          <a:endParaRPr lang="zh-TW" altLang="en-US"/>
        </a:p>
      </dgm:t>
    </dgm:pt>
    <dgm:pt modelId="{F6A08A88-876E-43B0-8ABC-3EDE245CFCDB}" type="sibTrans" cxnId="{6DE24ECF-51C6-419C-A1A8-C9AC07B05CC9}">
      <dgm:prSet/>
      <dgm:spPr/>
      <dgm:t>
        <a:bodyPr/>
        <a:lstStyle/>
        <a:p>
          <a:endParaRPr lang="zh-TW" altLang="en-US"/>
        </a:p>
      </dgm:t>
    </dgm:pt>
    <dgm:pt modelId="{8B4A7F5E-4EEF-4A8F-A523-5A112B4B3DD1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訓練銷售團隊</a:t>
          </a:r>
          <a:endParaRPr lang="zh-TW" altLang="en-US" sz="3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F0C1EF2-3720-4A05-A0D8-7CFE3B8FFF99}" type="parTrans" cxnId="{F50ED275-F9FE-42CF-8D6B-A37AA1435EDB}">
      <dgm:prSet/>
      <dgm:spPr/>
      <dgm:t>
        <a:bodyPr/>
        <a:lstStyle/>
        <a:p>
          <a:endParaRPr lang="zh-TW" altLang="en-US"/>
        </a:p>
      </dgm:t>
    </dgm:pt>
    <dgm:pt modelId="{F8FFF95C-E9FD-4D12-84D0-B17DAE180CDF}" type="sibTrans" cxnId="{F50ED275-F9FE-42CF-8D6B-A37AA1435EDB}">
      <dgm:prSet/>
      <dgm:spPr/>
      <dgm:t>
        <a:bodyPr/>
        <a:lstStyle/>
        <a:p>
          <a:endParaRPr lang="zh-TW" altLang="en-US"/>
        </a:p>
      </dgm:t>
    </dgm:pt>
    <dgm:pt modelId="{C2EC81AD-19A4-4EBD-B352-37AF5E6D0801}" type="pres">
      <dgm:prSet presAssocID="{46D36AB5-0417-4EA4-8A1B-87B585C77DE6}" presName="linearFlow" presStyleCnt="0">
        <dgm:presLayoutVars>
          <dgm:resizeHandles val="exact"/>
        </dgm:presLayoutVars>
      </dgm:prSet>
      <dgm:spPr/>
    </dgm:pt>
    <dgm:pt modelId="{16EC5CBF-0FFA-4FE9-9BF2-BD6667297406}" type="pres">
      <dgm:prSet presAssocID="{149B9804-1169-4048-8EAE-77889DD5F9CB}" presName="node" presStyleLbl="node1" presStyleIdx="0" presStyleCnt="3" custScaleX="153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A82A72-BC66-41AE-A59F-3906F70DBEB8}" type="pres">
      <dgm:prSet presAssocID="{84D3D635-F142-4E04-9834-022759F0152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BE904F7-D094-4288-89F0-A9AA118B3D91}" type="pres">
      <dgm:prSet presAssocID="{84D3D635-F142-4E04-9834-022759F0152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51B99C1-F64A-4707-A760-60BE99917528}" type="pres">
      <dgm:prSet presAssocID="{D0490795-64CD-49C7-AA44-A365E1FCCE56}" presName="node" presStyleLbl="node1" presStyleIdx="1" presStyleCnt="3" custScaleX="153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C3D2AF-452E-4A1B-A36B-755C5E980185}" type="pres">
      <dgm:prSet presAssocID="{F6A08A88-876E-43B0-8ABC-3EDE245CFCD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93D1146-EC76-4BE4-833B-6888F8DB7835}" type="pres">
      <dgm:prSet presAssocID="{F6A08A88-876E-43B0-8ABC-3EDE245CFCD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1B81461-D9E6-4ED2-BB8F-34A0FB607850}" type="pres">
      <dgm:prSet presAssocID="{8B4A7F5E-4EEF-4A8F-A523-5A112B4B3DD1}" presName="node" presStyleLbl="node1" presStyleIdx="2" presStyleCnt="3" custScaleX="153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55FA76-6B88-41F3-B396-8E8E0C964560}" type="presOf" srcId="{F6A08A88-876E-43B0-8ABC-3EDE245CFCDB}" destId="{193D1146-EC76-4BE4-833B-6888F8DB7835}" srcOrd="1" destOrd="0" presId="urn:microsoft.com/office/officeart/2005/8/layout/process2"/>
    <dgm:cxn modelId="{A965EAE1-00AC-473B-B74B-B7F73638D9B0}" type="presOf" srcId="{46D36AB5-0417-4EA4-8A1B-87B585C77DE6}" destId="{C2EC81AD-19A4-4EBD-B352-37AF5E6D0801}" srcOrd="0" destOrd="0" presId="urn:microsoft.com/office/officeart/2005/8/layout/process2"/>
    <dgm:cxn modelId="{03790B0E-C9C6-48EF-88F8-BB21B09F29A3}" type="presOf" srcId="{84D3D635-F142-4E04-9834-022759F0152B}" destId="{63A82A72-BC66-41AE-A59F-3906F70DBEB8}" srcOrd="0" destOrd="0" presId="urn:microsoft.com/office/officeart/2005/8/layout/process2"/>
    <dgm:cxn modelId="{1C7A6484-EBDD-4F2F-97EC-40BBB412A558}" type="presOf" srcId="{149B9804-1169-4048-8EAE-77889DD5F9CB}" destId="{16EC5CBF-0FFA-4FE9-9BF2-BD6667297406}" srcOrd="0" destOrd="0" presId="urn:microsoft.com/office/officeart/2005/8/layout/process2"/>
    <dgm:cxn modelId="{3E1BD440-9BDC-4A06-A5FA-357B0B7E4818}" srcId="{46D36AB5-0417-4EA4-8A1B-87B585C77DE6}" destId="{149B9804-1169-4048-8EAE-77889DD5F9CB}" srcOrd="0" destOrd="0" parTransId="{1F61A46D-6721-438E-AEDF-4D14EB04D6CE}" sibTransId="{84D3D635-F142-4E04-9834-022759F0152B}"/>
    <dgm:cxn modelId="{F50ED275-F9FE-42CF-8D6B-A37AA1435EDB}" srcId="{46D36AB5-0417-4EA4-8A1B-87B585C77DE6}" destId="{8B4A7F5E-4EEF-4A8F-A523-5A112B4B3DD1}" srcOrd="2" destOrd="0" parTransId="{5F0C1EF2-3720-4A05-A0D8-7CFE3B8FFF99}" sibTransId="{F8FFF95C-E9FD-4D12-84D0-B17DAE180CDF}"/>
    <dgm:cxn modelId="{C9346D67-3BCC-4DF8-ABF9-71734AC27DD9}" type="presOf" srcId="{84D3D635-F142-4E04-9834-022759F0152B}" destId="{5BE904F7-D094-4288-89F0-A9AA118B3D91}" srcOrd="1" destOrd="0" presId="urn:microsoft.com/office/officeart/2005/8/layout/process2"/>
    <dgm:cxn modelId="{F480C844-0801-4090-8CDF-F781C3D995A9}" type="presOf" srcId="{8B4A7F5E-4EEF-4A8F-A523-5A112B4B3DD1}" destId="{71B81461-D9E6-4ED2-BB8F-34A0FB607850}" srcOrd="0" destOrd="0" presId="urn:microsoft.com/office/officeart/2005/8/layout/process2"/>
    <dgm:cxn modelId="{6DE24ECF-51C6-419C-A1A8-C9AC07B05CC9}" srcId="{46D36AB5-0417-4EA4-8A1B-87B585C77DE6}" destId="{D0490795-64CD-49C7-AA44-A365E1FCCE56}" srcOrd="1" destOrd="0" parTransId="{C90E2EBE-5D6A-4002-9F74-19548B461AC3}" sibTransId="{F6A08A88-876E-43B0-8ABC-3EDE245CFCDB}"/>
    <dgm:cxn modelId="{2D1D2D9F-FFEE-484B-B432-7A700BFB4592}" type="presOf" srcId="{F6A08A88-876E-43B0-8ABC-3EDE245CFCDB}" destId="{73C3D2AF-452E-4A1B-A36B-755C5E980185}" srcOrd="0" destOrd="0" presId="urn:microsoft.com/office/officeart/2005/8/layout/process2"/>
    <dgm:cxn modelId="{A535DE02-3045-45A4-828B-07A6EA6E67E6}" type="presOf" srcId="{D0490795-64CD-49C7-AA44-A365E1FCCE56}" destId="{751B99C1-F64A-4707-A760-60BE99917528}" srcOrd="0" destOrd="0" presId="urn:microsoft.com/office/officeart/2005/8/layout/process2"/>
    <dgm:cxn modelId="{08C94741-1E63-4639-9D75-52C9B1EA3EA5}" type="presParOf" srcId="{C2EC81AD-19A4-4EBD-B352-37AF5E6D0801}" destId="{16EC5CBF-0FFA-4FE9-9BF2-BD6667297406}" srcOrd="0" destOrd="0" presId="urn:microsoft.com/office/officeart/2005/8/layout/process2"/>
    <dgm:cxn modelId="{950FE7EF-5931-48CA-A2D2-14BD11920A39}" type="presParOf" srcId="{C2EC81AD-19A4-4EBD-B352-37AF5E6D0801}" destId="{63A82A72-BC66-41AE-A59F-3906F70DBEB8}" srcOrd="1" destOrd="0" presId="urn:microsoft.com/office/officeart/2005/8/layout/process2"/>
    <dgm:cxn modelId="{A30E3173-8F2E-49B6-9C3C-1181C2C60DB4}" type="presParOf" srcId="{63A82A72-BC66-41AE-A59F-3906F70DBEB8}" destId="{5BE904F7-D094-4288-89F0-A9AA118B3D91}" srcOrd="0" destOrd="0" presId="urn:microsoft.com/office/officeart/2005/8/layout/process2"/>
    <dgm:cxn modelId="{ECAE10B0-61B9-46DC-81A1-427CBFD271FD}" type="presParOf" srcId="{C2EC81AD-19A4-4EBD-B352-37AF5E6D0801}" destId="{751B99C1-F64A-4707-A760-60BE99917528}" srcOrd="2" destOrd="0" presId="urn:microsoft.com/office/officeart/2005/8/layout/process2"/>
    <dgm:cxn modelId="{5476DD28-02F6-423E-8E95-6712DE07C90D}" type="presParOf" srcId="{C2EC81AD-19A4-4EBD-B352-37AF5E6D0801}" destId="{73C3D2AF-452E-4A1B-A36B-755C5E980185}" srcOrd="3" destOrd="0" presId="urn:microsoft.com/office/officeart/2005/8/layout/process2"/>
    <dgm:cxn modelId="{BCEEA2DC-B3BD-4F78-997F-E4ADF37C319B}" type="presParOf" srcId="{73C3D2AF-452E-4A1B-A36B-755C5E980185}" destId="{193D1146-EC76-4BE4-833B-6888F8DB7835}" srcOrd="0" destOrd="0" presId="urn:microsoft.com/office/officeart/2005/8/layout/process2"/>
    <dgm:cxn modelId="{62A70605-D2BC-4B2F-A4C3-254DB1180CDA}" type="presParOf" srcId="{C2EC81AD-19A4-4EBD-B352-37AF5E6D0801}" destId="{71B81461-D9E6-4ED2-BB8F-34A0FB60785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銷售與利潤分析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成本分析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7621A4B-40D5-4769-895C-1D5EB5E1B91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專業素養分析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B04CC19-0826-46BD-B13A-B76E6BB9D147}" type="parTrans" cxnId="{E80A8702-DD28-4601-AECB-9B6C482EACBA}">
      <dgm:prSet/>
      <dgm:spPr/>
      <dgm:t>
        <a:bodyPr/>
        <a:lstStyle/>
        <a:p>
          <a:endParaRPr lang="zh-TW" altLang="en-US"/>
        </a:p>
      </dgm:t>
    </dgm:pt>
    <dgm:pt modelId="{967107AC-1267-47CE-AD06-A63350D14309}" type="sibTrans" cxnId="{E80A8702-DD28-4601-AECB-9B6C482EACBA}">
      <dgm:prSet/>
      <dgm:spPr/>
      <dgm:t>
        <a:bodyPr/>
        <a:lstStyle/>
        <a:p>
          <a:endParaRPr lang="zh-TW" altLang="en-US"/>
        </a:p>
      </dgm:t>
    </dgm:pt>
    <dgm:pt modelId="{76CB1383-A586-4AB9-9E6B-59A6A1EEDD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客戶服務</a:t>
          </a:r>
          <a:r>
            <a:rPr lang="zh-TW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81248F5-1C15-4FF2-B2FB-D3AA1218A3DE}" type="parTrans" cxnId="{AB8BEBA7-BBBC-41A9-8C72-99C2A442011E}">
      <dgm:prSet/>
      <dgm:spPr/>
      <dgm:t>
        <a:bodyPr/>
        <a:lstStyle/>
        <a:p>
          <a:endParaRPr lang="zh-TW" altLang="en-US"/>
        </a:p>
      </dgm:t>
    </dgm:pt>
    <dgm:pt modelId="{4A25955A-1BC1-4C44-B51D-71F5FB25B588}" type="sibTrans" cxnId="{AB8BEBA7-BBBC-41A9-8C72-99C2A442011E}">
      <dgm:prSet/>
      <dgm:spPr/>
      <dgm:t>
        <a:bodyPr/>
        <a:lstStyle/>
        <a:p>
          <a:endParaRPr lang="zh-TW" altLang="en-US"/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  <dgm:t>
        <a:bodyPr/>
        <a:lstStyle/>
        <a:p>
          <a:endParaRPr lang="zh-TW" altLang="en-US"/>
        </a:p>
      </dgm:t>
    </dgm:pt>
    <dgm:pt modelId="{BBE50D1B-DE04-4595-B44C-AA2D05663C7C}" type="pres">
      <dgm:prSet presAssocID="{76B493F1-2A53-42E6-A7BF-442932F3A05D}" presName="parentText" presStyleLbl="node1" presStyleIdx="0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  <dgm:t>
        <a:bodyPr/>
        <a:lstStyle/>
        <a:p>
          <a:endParaRPr lang="zh-TW" altLang="en-US"/>
        </a:p>
      </dgm:t>
    </dgm:pt>
    <dgm:pt modelId="{FE4ADDBC-41BA-4D8B-B445-5D9416D0E7DF}" type="pres">
      <dgm:prSet presAssocID="{6E47CA9E-8915-402E-90DA-5FCAF009FAA7}" presName="linNode" presStyleCnt="0"/>
      <dgm:spPr/>
      <dgm:t>
        <a:bodyPr/>
        <a:lstStyle/>
        <a:p>
          <a:endParaRPr lang="zh-TW" altLang="en-US"/>
        </a:p>
      </dgm:t>
    </dgm:pt>
    <dgm:pt modelId="{E465A98F-C06C-4CD6-A14B-6176EAC4396F}" type="pres">
      <dgm:prSet presAssocID="{6E47CA9E-8915-402E-90DA-5FCAF009FAA7}" presName="parentText" presStyleLbl="node1" presStyleIdx="1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  <dgm:t>
        <a:bodyPr/>
        <a:lstStyle/>
        <a:p>
          <a:endParaRPr lang="zh-TW" altLang="en-US"/>
        </a:p>
      </dgm:t>
    </dgm:pt>
    <dgm:pt modelId="{68535D44-92C3-4D1D-A416-BAE610902D10}" type="pres">
      <dgm:prSet presAssocID="{53D2EDC9-A6C6-44D3-A166-14FCBFDAA9DB}" presName="linNode" presStyleCnt="0"/>
      <dgm:spPr/>
      <dgm:t>
        <a:bodyPr/>
        <a:lstStyle/>
        <a:p>
          <a:endParaRPr lang="zh-TW" altLang="en-US"/>
        </a:p>
      </dgm:t>
    </dgm:pt>
    <dgm:pt modelId="{E4866BD7-8CF4-414D-9656-026FEE664F37}" type="pres">
      <dgm:prSet presAssocID="{53D2EDC9-A6C6-44D3-A166-14FCBFDAA9DB}" presName="parentText" presStyleLbl="node1" presStyleIdx="2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BBBCDC-FA1F-406B-A756-34E4F47B4438}" type="pres">
      <dgm:prSet presAssocID="{261D4A15-BE8D-49E7-B33A-5889DE90277A}" presName="sp" presStyleCnt="0"/>
      <dgm:spPr/>
      <dgm:t>
        <a:bodyPr/>
        <a:lstStyle/>
        <a:p>
          <a:endParaRPr lang="zh-TW" altLang="en-US"/>
        </a:p>
      </dgm:t>
    </dgm:pt>
    <dgm:pt modelId="{BC902E34-F56B-4830-819B-02CD41E7EE43}" type="pres">
      <dgm:prSet presAssocID="{A7621A4B-40D5-4769-895C-1D5EB5E1B910}" presName="linNode" presStyleCnt="0"/>
      <dgm:spPr/>
      <dgm:t>
        <a:bodyPr/>
        <a:lstStyle/>
        <a:p>
          <a:endParaRPr lang="zh-TW" altLang="en-US"/>
        </a:p>
      </dgm:t>
    </dgm:pt>
    <dgm:pt modelId="{C134D43E-2D93-4ADF-83A2-28CBD00296BE}" type="pres">
      <dgm:prSet presAssocID="{A7621A4B-40D5-4769-895C-1D5EB5E1B910}" presName="parentText" presStyleLbl="node1" presStyleIdx="3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85846-C7B0-48B1-A577-31D272DDB9F1}" type="pres">
      <dgm:prSet presAssocID="{967107AC-1267-47CE-AD06-A63350D14309}" presName="sp" presStyleCnt="0"/>
      <dgm:spPr/>
    </dgm:pt>
    <dgm:pt modelId="{29E86677-8710-4C02-B885-619ECD7C8FB7}" type="pres">
      <dgm:prSet presAssocID="{76CB1383-A586-4AB9-9E6B-59A6A1EEDD3E}" presName="linNode" presStyleCnt="0"/>
      <dgm:spPr/>
    </dgm:pt>
    <dgm:pt modelId="{A3EBB007-F9DF-4842-A95C-0CBFA64B6BFE}" type="pres">
      <dgm:prSet presAssocID="{76CB1383-A586-4AB9-9E6B-59A6A1EEDD3E}" presName="parentText" presStyleLbl="node1" presStyleIdx="4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0D4463-D38F-4B7B-B64E-03CBE73023D3}" type="presOf" srcId="{A7621A4B-40D5-4769-895C-1D5EB5E1B910}" destId="{C134D43E-2D93-4ADF-83A2-28CBD00296BE}" srcOrd="0" destOrd="0" presId="urn:microsoft.com/office/officeart/2005/8/layout/vList5"/>
    <dgm:cxn modelId="{E8A8FC0C-39A3-43A9-ABC4-91BF3856C6AA}" type="presOf" srcId="{E067807D-49B7-494D-A306-557D1FE25653}" destId="{FFB1DB85-FB0D-42B7-94BE-A265DC3912BA}" srcOrd="0" destOrd="0" presId="urn:microsoft.com/office/officeart/2005/8/layout/vList5"/>
    <dgm:cxn modelId="{AB8BEBA7-BBBC-41A9-8C72-99C2A442011E}" srcId="{E067807D-49B7-494D-A306-557D1FE25653}" destId="{76CB1383-A586-4AB9-9E6B-59A6A1EEDD3E}" srcOrd="4" destOrd="0" parTransId="{081248F5-1C15-4FF2-B2FB-D3AA1218A3DE}" sibTransId="{4A25955A-1BC1-4C44-B51D-71F5FB25B588}"/>
    <dgm:cxn modelId="{16426349-7EE7-4051-BDB1-809C925AB2E0}" type="presOf" srcId="{76CB1383-A586-4AB9-9E6B-59A6A1EEDD3E}" destId="{A3EBB007-F9DF-4842-A95C-0CBFA64B6BFE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F9532E08-D259-4E7C-9B17-AD717AA64706}" type="presOf" srcId="{6E47CA9E-8915-402E-90DA-5FCAF009FAA7}" destId="{E465A98F-C06C-4CD6-A14B-6176EAC4396F}" srcOrd="0" destOrd="0" presId="urn:microsoft.com/office/officeart/2005/8/layout/vList5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E80A8702-DD28-4601-AECB-9B6C482EACBA}" srcId="{E067807D-49B7-494D-A306-557D1FE25653}" destId="{A7621A4B-40D5-4769-895C-1D5EB5E1B910}" srcOrd="3" destOrd="0" parTransId="{8B04CC19-0826-46BD-B13A-B76E6BB9D147}" sibTransId="{967107AC-1267-47CE-AD06-A63350D14309}"/>
    <dgm:cxn modelId="{6C7999FA-6D8B-4E79-AB48-594D8BD5B457}" type="presOf" srcId="{53D2EDC9-A6C6-44D3-A166-14FCBFDAA9DB}" destId="{E4866BD7-8CF4-414D-9656-026FEE664F37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3650194B-A8CF-469E-A0B4-B325477BABA1}" type="presOf" srcId="{76B493F1-2A53-42E6-A7BF-442932F3A05D}" destId="{BBE50D1B-DE04-4595-B44C-AA2D05663C7C}" srcOrd="0" destOrd="0" presId="urn:microsoft.com/office/officeart/2005/8/layout/vList5"/>
    <dgm:cxn modelId="{85BFA5D6-58DE-4ACD-A570-0F4CDB4FAA3D}" type="presParOf" srcId="{FFB1DB85-FB0D-42B7-94BE-A265DC3912BA}" destId="{69EDF27F-8102-4921-BE29-811F7AF84D76}" srcOrd="0" destOrd="0" presId="urn:microsoft.com/office/officeart/2005/8/layout/vList5"/>
    <dgm:cxn modelId="{19DAA592-C1E9-420B-B8F9-EE75A36EDE5E}" type="presParOf" srcId="{69EDF27F-8102-4921-BE29-811F7AF84D76}" destId="{BBE50D1B-DE04-4595-B44C-AA2D05663C7C}" srcOrd="0" destOrd="0" presId="urn:microsoft.com/office/officeart/2005/8/layout/vList5"/>
    <dgm:cxn modelId="{ED6631A6-FE78-41ED-8832-F5A73B44B283}" type="presParOf" srcId="{FFB1DB85-FB0D-42B7-94BE-A265DC3912BA}" destId="{7C6EF099-9939-421F-A942-58D028CCDBEC}" srcOrd="1" destOrd="0" presId="urn:microsoft.com/office/officeart/2005/8/layout/vList5"/>
    <dgm:cxn modelId="{A91B1B18-171A-44AA-8A2F-CFABC9F5D954}" type="presParOf" srcId="{FFB1DB85-FB0D-42B7-94BE-A265DC3912BA}" destId="{FE4ADDBC-41BA-4D8B-B445-5D9416D0E7DF}" srcOrd="2" destOrd="0" presId="urn:microsoft.com/office/officeart/2005/8/layout/vList5"/>
    <dgm:cxn modelId="{68F0391D-7FAD-48E3-92A8-5E4EB1F06E81}" type="presParOf" srcId="{FE4ADDBC-41BA-4D8B-B445-5D9416D0E7DF}" destId="{E465A98F-C06C-4CD6-A14B-6176EAC4396F}" srcOrd="0" destOrd="0" presId="urn:microsoft.com/office/officeart/2005/8/layout/vList5"/>
    <dgm:cxn modelId="{C35EDCC5-E831-4A7E-B24E-C5C9FCBADB8B}" type="presParOf" srcId="{FFB1DB85-FB0D-42B7-94BE-A265DC3912BA}" destId="{1D85B1CA-A7C9-4737-90B9-3482ACB5B52B}" srcOrd="3" destOrd="0" presId="urn:microsoft.com/office/officeart/2005/8/layout/vList5"/>
    <dgm:cxn modelId="{CE8CDB67-8CA1-4ED8-9054-F1491F234724}" type="presParOf" srcId="{FFB1DB85-FB0D-42B7-94BE-A265DC3912BA}" destId="{68535D44-92C3-4D1D-A416-BAE610902D10}" srcOrd="4" destOrd="0" presId="urn:microsoft.com/office/officeart/2005/8/layout/vList5"/>
    <dgm:cxn modelId="{43842E5B-EC62-4F4A-974E-9AC425D643A1}" type="presParOf" srcId="{68535D44-92C3-4D1D-A416-BAE610902D10}" destId="{E4866BD7-8CF4-414D-9656-026FEE664F37}" srcOrd="0" destOrd="0" presId="urn:microsoft.com/office/officeart/2005/8/layout/vList5"/>
    <dgm:cxn modelId="{46F3B541-07D9-473E-8E41-475ED3746124}" type="presParOf" srcId="{FFB1DB85-FB0D-42B7-94BE-A265DC3912BA}" destId="{9EBBBCDC-FA1F-406B-A756-34E4F47B4438}" srcOrd="5" destOrd="0" presId="urn:microsoft.com/office/officeart/2005/8/layout/vList5"/>
    <dgm:cxn modelId="{1D249DF3-192E-4C14-B91E-FEFBC29539BF}" type="presParOf" srcId="{FFB1DB85-FB0D-42B7-94BE-A265DC3912BA}" destId="{BC902E34-F56B-4830-819B-02CD41E7EE43}" srcOrd="6" destOrd="0" presId="urn:microsoft.com/office/officeart/2005/8/layout/vList5"/>
    <dgm:cxn modelId="{30B4AC6E-50A4-4F04-8B77-1D9802F423D9}" type="presParOf" srcId="{BC902E34-F56B-4830-819B-02CD41E7EE43}" destId="{C134D43E-2D93-4ADF-83A2-28CBD00296BE}" srcOrd="0" destOrd="0" presId="urn:microsoft.com/office/officeart/2005/8/layout/vList5"/>
    <dgm:cxn modelId="{EAAEC536-68DE-42D7-A1DC-CA1405CA784E}" type="presParOf" srcId="{FFB1DB85-FB0D-42B7-94BE-A265DC3912BA}" destId="{9E285846-C7B0-48B1-A577-31D272DDB9F1}" srcOrd="7" destOrd="0" presId="urn:microsoft.com/office/officeart/2005/8/layout/vList5"/>
    <dgm:cxn modelId="{E7B9CE7E-F691-488C-9AC4-EBACA9D1CBED}" type="presParOf" srcId="{FFB1DB85-FB0D-42B7-94BE-A265DC3912BA}" destId="{29E86677-8710-4C02-B885-619ECD7C8FB7}" srcOrd="8" destOrd="0" presId="urn:microsoft.com/office/officeart/2005/8/layout/vList5"/>
    <dgm:cxn modelId="{F8AE7CA6-3AF7-430D-94D2-5F4914226473}" type="presParOf" srcId="{29E86677-8710-4C02-B885-619ECD7C8FB7}" destId="{A3EBB007-F9DF-4842-A95C-0CBFA64B6B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人員銷售能對產品作比較詳細的解說或示範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可以根據每位潛在顧客的特殊動機和興趣而調整其銷售訊息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在篩選顧客方面比較有效，可減少溝通的錯誤與浪費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3BAD572-D998-4E68-AB63-9AEB88079E3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更有效地銷售產品及贏得顧客的滿意，而且回饋是立即的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159E9FB-42AB-4463-B5EE-8974A2B1351D}" type="parTrans" cxnId="{6247FCC3-F7CB-4C45-B076-DBD705A36B8F}">
      <dgm:prSet/>
      <dgm:spPr/>
      <dgm:t>
        <a:bodyPr/>
        <a:lstStyle/>
        <a:p>
          <a:endParaRPr lang="zh-TW" altLang="en-US"/>
        </a:p>
      </dgm:t>
    </dgm:pt>
    <dgm:pt modelId="{FD9DBE16-7539-46D3-B78D-A2438C36574A}" type="sibTrans" cxnId="{6247FCC3-F7CB-4C45-B076-DBD705A36B8F}">
      <dgm:prSet/>
      <dgm:spPr/>
      <dgm:t>
        <a:bodyPr/>
        <a:lstStyle/>
        <a:p>
          <a:endParaRPr lang="zh-TW" altLang="en-US"/>
        </a:p>
      </dgm:t>
    </dgm:pt>
    <dgm:pt modelId="{D6DBD26A-F1BD-4A21-9573-FB90634833D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藉由逐漸增加人員的方式，來調整銷售團隊的大小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7F10736-EE01-4319-99BB-BA49D3BA6FA8}" type="parTrans" cxnId="{4452E108-C208-4D9B-953D-6FC84E465611}">
      <dgm:prSet/>
      <dgm:spPr/>
      <dgm:t>
        <a:bodyPr/>
        <a:lstStyle/>
        <a:p>
          <a:endParaRPr lang="zh-TW" altLang="en-US"/>
        </a:p>
      </dgm:t>
    </dgm:pt>
    <dgm:pt modelId="{60A32712-DFE3-4AE3-B6EE-F6B230CDD4FB}" type="sibTrans" cxnId="{4452E108-C208-4D9B-953D-6FC84E46561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  <dgm:t>
        <a:bodyPr/>
        <a:lstStyle/>
        <a:p>
          <a:endParaRPr lang="zh-TW" altLang="en-US"/>
        </a:p>
      </dgm:t>
    </dgm:pt>
    <dgm:pt modelId="{48045E5C-A433-40C5-A9A1-1F2ACC2731E6}" type="pres">
      <dgm:prSet presAssocID="{21874C3B-E6F9-46BE-BBA7-51B3A98F393E}" presName="parentText" presStyleLbl="node1" presStyleIdx="1" presStyleCnt="5" custLinFactY="-3784" custLinFactNeighborX="9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  <dgm:t>
        <a:bodyPr/>
        <a:lstStyle/>
        <a:p>
          <a:endParaRPr lang="zh-TW" altLang="en-US"/>
        </a:p>
      </dgm:t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832B14-87B8-43DB-ABCA-2AC65AC59377}" type="pres">
      <dgm:prSet presAssocID="{ACE2F7A0-B8CE-4A0D-92FC-A4A20345BF57}" presName="spacer" presStyleCnt="0"/>
      <dgm:spPr/>
      <dgm:t>
        <a:bodyPr/>
        <a:lstStyle/>
        <a:p>
          <a:endParaRPr lang="zh-TW" altLang="en-US"/>
        </a:p>
      </dgm:t>
    </dgm:pt>
    <dgm:pt modelId="{5BA58499-95A5-42B1-A11C-39F1BA320338}" type="pres">
      <dgm:prSet presAssocID="{D6DBD26A-F1BD-4A21-9573-FB90634833D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4385F9-6605-422E-A1D4-67CFB12039AE}" type="pres">
      <dgm:prSet presAssocID="{60A32712-DFE3-4AE3-B6EE-F6B230CDD4FB}" presName="spacer" presStyleCnt="0"/>
      <dgm:spPr/>
      <dgm:t>
        <a:bodyPr/>
        <a:lstStyle/>
        <a:p>
          <a:endParaRPr lang="zh-TW" altLang="en-US"/>
        </a:p>
      </dgm:t>
    </dgm:pt>
    <dgm:pt modelId="{12E523FB-ECD6-4456-8DCF-DA17F5AFA726}" type="pres">
      <dgm:prSet presAssocID="{03BAD572-D998-4E68-AB63-9AEB88079E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AE74FF-FED1-4D56-932F-E1046890B7AD}" type="presOf" srcId="{6EE1F8CB-366B-4837-A5B3-E150B7996724}" destId="{A541DA28-CDCD-489A-9F84-11D61EC9A3FF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247FCC3-F7CB-4C45-B076-DBD705A36B8F}" srcId="{6EE1F8CB-366B-4837-A5B3-E150B7996724}" destId="{03BAD572-D998-4E68-AB63-9AEB88079E33}" srcOrd="4" destOrd="0" parTransId="{1159E9FB-42AB-4463-B5EE-8974A2B1351D}" sibTransId="{FD9DBE16-7539-46D3-B78D-A2438C36574A}"/>
    <dgm:cxn modelId="{AF2E9749-656E-4912-853E-10671248F96B}" type="presOf" srcId="{D6DBD26A-F1BD-4A21-9573-FB90634833DE}" destId="{5BA58499-95A5-42B1-A11C-39F1BA320338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887ECCEE-B15F-4E0B-9BF7-15CBE137E681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B05A57D-A5A4-4006-90C7-D925741AA8E7}" type="presOf" srcId="{466623E0-0040-4E26-A554-EEAA51687F87}" destId="{09A62253-66AE-4B25-BF05-80D4F5919D6A}" srcOrd="0" destOrd="0" presId="urn:microsoft.com/office/officeart/2005/8/layout/vList2"/>
    <dgm:cxn modelId="{4452E108-C208-4D9B-953D-6FC84E465611}" srcId="{6EE1F8CB-366B-4837-A5B3-E150B7996724}" destId="{D6DBD26A-F1BD-4A21-9573-FB90634833DE}" srcOrd="3" destOrd="0" parTransId="{E7F10736-EE01-4319-99BB-BA49D3BA6FA8}" sibTransId="{60A32712-DFE3-4AE3-B6EE-F6B230CDD4FB}"/>
    <dgm:cxn modelId="{CE45E536-9EF8-4A16-B735-E30B95D6AB17}" type="presOf" srcId="{21874C3B-E6F9-46BE-BBA7-51B3A98F393E}" destId="{48045E5C-A433-40C5-A9A1-1F2ACC2731E6}" srcOrd="0" destOrd="0" presId="urn:microsoft.com/office/officeart/2005/8/layout/vList2"/>
    <dgm:cxn modelId="{7B417057-76EC-4C55-8451-774008D55BFF}" type="presOf" srcId="{03BAD572-D998-4E68-AB63-9AEB88079E33}" destId="{12E523FB-ECD6-4456-8DCF-DA17F5AFA726}" srcOrd="0" destOrd="0" presId="urn:microsoft.com/office/officeart/2005/8/layout/vList2"/>
    <dgm:cxn modelId="{4568D763-8B7A-4D2F-BFE3-13E1FE3696D0}" type="presParOf" srcId="{A541DA28-CDCD-489A-9F84-11D61EC9A3FF}" destId="{09A62253-66AE-4B25-BF05-80D4F5919D6A}" srcOrd="0" destOrd="0" presId="urn:microsoft.com/office/officeart/2005/8/layout/vList2"/>
    <dgm:cxn modelId="{A0600292-7BED-4400-B289-77EAE63F440C}" type="presParOf" srcId="{A541DA28-CDCD-489A-9F84-11D61EC9A3FF}" destId="{78E87418-2E9B-4068-BE3B-AA521FD793DE}" srcOrd="1" destOrd="0" presId="urn:microsoft.com/office/officeart/2005/8/layout/vList2"/>
    <dgm:cxn modelId="{FCE495CD-3DC4-48D7-B452-A575D7F520E8}" type="presParOf" srcId="{A541DA28-CDCD-489A-9F84-11D61EC9A3FF}" destId="{48045E5C-A433-40C5-A9A1-1F2ACC2731E6}" srcOrd="2" destOrd="0" presId="urn:microsoft.com/office/officeart/2005/8/layout/vList2"/>
    <dgm:cxn modelId="{19DCBBF4-6E63-46D6-AB47-07769985F515}" type="presParOf" srcId="{A541DA28-CDCD-489A-9F84-11D61EC9A3FF}" destId="{8E796305-0BD0-4ECF-B55B-8944ACFC328D}" srcOrd="3" destOrd="0" presId="urn:microsoft.com/office/officeart/2005/8/layout/vList2"/>
    <dgm:cxn modelId="{0507720B-4042-4972-A090-C4C7B989DA2E}" type="presParOf" srcId="{A541DA28-CDCD-489A-9F84-11D61EC9A3FF}" destId="{0B052A4C-9EC6-4953-B7A4-B3CB579AF515}" srcOrd="4" destOrd="0" presId="urn:microsoft.com/office/officeart/2005/8/layout/vList2"/>
    <dgm:cxn modelId="{49C063C4-D4EA-4936-A4F1-2D77EDCB17C3}" type="presParOf" srcId="{A541DA28-CDCD-489A-9F84-11D61EC9A3FF}" destId="{E7832B14-87B8-43DB-ABCA-2AC65AC59377}" srcOrd="5" destOrd="0" presId="urn:microsoft.com/office/officeart/2005/8/layout/vList2"/>
    <dgm:cxn modelId="{AF49DEB4-BEF1-475D-8F7F-DE14551BBF3F}" type="presParOf" srcId="{A541DA28-CDCD-489A-9F84-11D61EC9A3FF}" destId="{5BA58499-95A5-42B1-A11C-39F1BA320338}" srcOrd="6" destOrd="0" presId="urn:microsoft.com/office/officeart/2005/8/layout/vList2"/>
    <dgm:cxn modelId="{0E912A4B-D83A-4712-864C-FFE91E45FC28}" type="presParOf" srcId="{A541DA28-CDCD-489A-9F84-11D61EC9A3FF}" destId="{9E4385F9-6605-422E-A1D4-67CFB12039AE}" srcOrd="7" destOrd="0" presId="urn:microsoft.com/office/officeart/2005/8/layout/vList2"/>
    <dgm:cxn modelId="{E9D8D60A-CBF2-445C-88D3-6AA77358E555}" type="presParOf" srcId="{A541DA28-CDCD-489A-9F84-11D61EC9A3FF}" destId="{12E523FB-ECD6-4456-8DCF-DA17F5AFA7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銷售工作的類型</a:t>
          </a:r>
          <a:endParaRPr lang="zh-TW" altLang="en-US" sz="3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訂單取得者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訂單接受者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E81A28-DC3F-45E9-B43A-B968D0CCAAF3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維繫老顧客的人員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5B2D89-675D-43EC-A627-4141EFB09A4C}" type="par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884405EA-EE23-4217-B3D6-22059D6C2DB1}" type="sib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A263C5F8-404D-4670-A87B-EEE313DC3095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創造新顧客的人員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B25027-9530-4484-86B0-E8E105C7CDB1}" type="par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4C215668-6D0F-410F-A229-6E4CC4A785B0}" type="sib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內部訂單接受者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外</a:t>
          </a:r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部訂單接受者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4B4336FF-385C-4ABA-A2D9-45BA0D72AEC3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銷售支援人員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628A10-350C-4C8D-BA1E-A1A8B3CF8DAB}" type="parTrans" cxnId="{B91A624A-BFC1-4552-A3DE-5AF2A1C0F39F}">
      <dgm:prSet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5CF5CF62-D793-4361-8109-32C132076935}" type="sibTrans" cxnId="{B91A624A-BFC1-4552-A3DE-5AF2A1C0F39F}">
      <dgm:prSet/>
      <dgm:spPr/>
      <dgm:t>
        <a:bodyPr/>
        <a:lstStyle/>
        <a:p>
          <a:endParaRPr lang="zh-TW" altLang="en-US"/>
        </a:p>
      </dgm:t>
    </dgm:pt>
    <dgm:pt modelId="{42BBCD9A-5635-4C33-934B-DC6CD5DA7E5B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D29236-2C72-4517-A0B7-C18B889C3EB2}" type="parTrans" cxnId="{7F1BCE8C-51B1-4C45-B5BC-3B361F4E32B0}">
      <dgm:prSet/>
      <dgm:spPr/>
      <dgm:t>
        <a:bodyPr/>
        <a:lstStyle/>
        <a:p>
          <a:endParaRPr lang="zh-TW" altLang="en-US"/>
        </a:p>
      </dgm:t>
    </dgm:pt>
    <dgm:pt modelId="{5DFF089F-B591-41A6-AC88-72A6B50D94BD}" type="sibTrans" cxnId="{7F1BCE8C-51B1-4C45-B5BC-3B361F4E32B0}">
      <dgm:prSet/>
      <dgm:spPr/>
      <dgm:t>
        <a:bodyPr/>
        <a:lstStyle/>
        <a:p>
          <a:endParaRPr lang="zh-TW" altLang="en-US"/>
        </a:p>
      </dgm:t>
    </dgm:pt>
    <dgm:pt modelId="{DA5141CB-15F8-41D2-9493-335BD70C5B2E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傳教士銷售人員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985D9C-3F50-4F15-8C9F-F1E5140AA599}" type="parTrans" cxnId="{A50E2F2A-75AE-42D0-B9CD-2D8FBA6D443F}">
      <dgm:prSet/>
      <dgm:spPr/>
      <dgm:t>
        <a:bodyPr/>
        <a:lstStyle/>
        <a:p>
          <a:endParaRPr lang="zh-TW" altLang="en-US"/>
        </a:p>
      </dgm:t>
    </dgm:pt>
    <dgm:pt modelId="{CD7170EC-33C1-4288-B8E7-C393A81E383C}" type="sibTrans" cxnId="{A50E2F2A-75AE-42D0-B9CD-2D8FBA6D443F}">
      <dgm:prSet/>
      <dgm:spPr/>
      <dgm:t>
        <a:bodyPr/>
        <a:lstStyle/>
        <a:p>
          <a:endParaRPr lang="zh-TW" altLang="en-US"/>
        </a:p>
      </dgm:t>
    </dgm:pt>
    <dgm:pt modelId="{EF5E37EB-E622-4AD8-B409-B0C5B7C038BD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技術專家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A5AA96B-E09F-49DB-B932-B70286803477}" type="parTrans" cxnId="{E1E665D0-EBD4-4EDB-9673-D70E0175C17F}">
      <dgm:prSet/>
      <dgm:spPr/>
      <dgm:t>
        <a:bodyPr/>
        <a:lstStyle/>
        <a:p>
          <a:endParaRPr lang="zh-TW" altLang="en-US"/>
        </a:p>
      </dgm:t>
    </dgm:pt>
    <dgm:pt modelId="{26849078-2DA5-4A7C-B467-18BB94997368}" type="sibTrans" cxnId="{E1E665D0-EBD4-4EDB-9673-D70E0175C17F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ScaleY="120999" custLinFactNeighborX="-28254" custLinFactNeighborY="-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3" custScaleX="87429" custScaleY="1081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0E0A973F-B134-4FE7-B2A4-BABA8AE84D5D}" type="pres">
      <dgm:prSet presAssocID="{AF5B2D89-675D-43EC-A627-4141EFB09A4C}" presName="conn2-1" presStyleLbl="parChTrans1D3" presStyleIdx="0" presStyleCnt="7"/>
      <dgm:spPr/>
      <dgm:t>
        <a:bodyPr/>
        <a:lstStyle/>
        <a:p>
          <a:endParaRPr lang="zh-TW" altLang="en-US"/>
        </a:p>
      </dgm:t>
    </dgm:pt>
    <dgm:pt modelId="{6EC73593-F364-4055-8740-CC6F313747AE}" type="pres">
      <dgm:prSet presAssocID="{AF5B2D89-675D-43EC-A627-4141EFB09A4C}" presName="connTx" presStyleLbl="parChTrans1D3" presStyleIdx="0" presStyleCnt="7"/>
      <dgm:spPr/>
      <dgm:t>
        <a:bodyPr/>
        <a:lstStyle/>
        <a:p>
          <a:endParaRPr lang="zh-TW" altLang="en-US"/>
        </a:p>
      </dgm:t>
    </dgm:pt>
    <dgm:pt modelId="{158038F7-8DB7-4EE4-9429-B43940E35CAA}" type="pres">
      <dgm:prSet presAssocID="{69E81A28-DC3F-45E9-B43A-B968D0CCAAF3}" presName="root2" presStyleCnt="0"/>
      <dgm:spPr/>
    </dgm:pt>
    <dgm:pt modelId="{79DC1F6C-6865-43C6-84A0-3CF5476250A5}" type="pres">
      <dgm:prSet presAssocID="{69E81A28-DC3F-45E9-B43A-B968D0CCAAF3}" presName="LevelTwoTextNode" presStyleLbl="node3" presStyleIdx="0" presStyleCnt="7" custScaleX="1229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B3A8D6-DAEB-42C9-BAAE-F274E2B4B576}" type="pres">
      <dgm:prSet presAssocID="{69E81A28-DC3F-45E9-B43A-B968D0CCAAF3}" presName="level3hierChild" presStyleCnt="0"/>
      <dgm:spPr/>
    </dgm:pt>
    <dgm:pt modelId="{EB8EC888-2C6D-4255-BED2-51C69490C1CE}" type="pres">
      <dgm:prSet presAssocID="{29B25027-9530-4484-86B0-E8E105C7CDB1}" presName="conn2-1" presStyleLbl="parChTrans1D3" presStyleIdx="1" presStyleCnt="7"/>
      <dgm:spPr/>
      <dgm:t>
        <a:bodyPr/>
        <a:lstStyle/>
        <a:p>
          <a:endParaRPr lang="zh-TW" altLang="en-US"/>
        </a:p>
      </dgm:t>
    </dgm:pt>
    <dgm:pt modelId="{C27E3DDF-9ECD-4936-86D5-6A3BA3A96660}" type="pres">
      <dgm:prSet presAssocID="{29B25027-9530-4484-86B0-E8E105C7CDB1}" presName="connTx" presStyleLbl="parChTrans1D3" presStyleIdx="1" presStyleCnt="7"/>
      <dgm:spPr/>
      <dgm:t>
        <a:bodyPr/>
        <a:lstStyle/>
        <a:p>
          <a:endParaRPr lang="zh-TW" altLang="en-US"/>
        </a:p>
      </dgm:t>
    </dgm:pt>
    <dgm:pt modelId="{10D0E16E-2DAC-4FF7-AADA-9440E235D2BB}" type="pres">
      <dgm:prSet presAssocID="{A263C5F8-404D-4670-A87B-EEE313DC3095}" presName="root2" presStyleCnt="0"/>
      <dgm:spPr/>
    </dgm:pt>
    <dgm:pt modelId="{0F35743A-8FE8-4418-97D8-BE00E825E8CB}" type="pres">
      <dgm:prSet presAssocID="{A263C5F8-404D-4670-A87B-EEE313DC3095}" presName="LevelTwoTextNode" presStyleLbl="node3" presStyleIdx="1" presStyleCnt="7" custScaleX="1229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5132BF-CD11-41C2-848B-7BF39900AC50}" type="pres">
      <dgm:prSet presAssocID="{A263C5F8-404D-4670-A87B-EEE313DC3095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3" custScaleX="87429" custScaleY="1142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2" presStyleCnt="7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2" presStyleCnt="7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2" presStyleCnt="7" custScaleX="1098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3" presStyleCnt="7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3" presStyleCnt="7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3" presStyleCnt="7" custScaleX="1098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084450B4-C38D-44EA-84B5-DCBA16EDD3F2}" type="pres">
      <dgm:prSet presAssocID="{59628A10-350C-4C8D-BA1E-A1A8B3CF8DAB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5BDE4F3C-8228-42D8-887C-7F42D46D2DA6}" type="pres">
      <dgm:prSet presAssocID="{59628A10-350C-4C8D-BA1E-A1A8B3CF8DAB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AA03E0E9-1EF9-4408-9AA9-4AD03405F93A}" type="pres">
      <dgm:prSet presAssocID="{4B4336FF-385C-4ABA-A2D9-45BA0D72AEC3}" presName="root2" presStyleCnt="0"/>
      <dgm:spPr/>
    </dgm:pt>
    <dgm:pt modelId="{25526592-DB87-4485-8A02-9AD00CFF25CD}" type="pres">
      <dgm:prSet presAssocID="{4B4336FF-385C-4ABA-A2D9-45BA0D72AEC3}" presName="LevelTwoTextNode" presStyleLbl="node2" presStyleIdx="2" presStyleCnt="3" custScaleX="941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6B772C-5970-4B14-B872-96CE9BB73CA4}" type="pres">
      <dgm:prSet presAssocID="{4B4336FF-385C-4ABA-A2D9-45BA0D72AEC3}" presName="level3hierChild" presStyleCnt="0"/>
      <dgm:spPr/>
    </dgm:pt>
    <dgm:pt modelId="{EF8C74AC-004D-4856-9597-41B0853B04FB}" type="pres">
      <dgm:prSet presAssocID="{C2985D9C-3F50-4F15-8C9F-F1E5140AA599}" presName="conn2-1" presStyleLbl="parChTrans1D3" presStyleIdx="4" presStyleCnt="7"/>
      <dgm:spPr/>
      <dgm:t>
        <a:bodyPr/>
        <a:lstStyle/>
        <a:p>
          <a:endParaRPr lang="zh-TW" altLang="en-US"/>
        </a:p>
      </dgm:t>
    </dgm:pt>
    <dgm:pt modelId="{C30DEFB4-986A-46D8-A1CC-21466D47EC65}" type="pres">
      <dgm:prSet presAssocID="{C2985D9C-3F50-4F15-8C9F-F1E5140AA599}" presName="connTx" presStyleLbl="parChTrans1D3" presStyleIdx="4" presStyleCnt="7"/>
      <dgm:spPr/>
      <dgm:t>
        <a:bodyPr/>
        <a:lstStyle/>
        <a:p>
          <a:endParaRPr lang="zh-TW" altLang="en-US"/>
        </a:p>
      </dgm:t>
    </dgm:pt>
    <dgm:pt modelId="{0E8188CE-FFD0-4C2B-AC64-9CC35BCD2830}" type="pres">
      <dgm:prSet presAssocID="{DA5141CB-15F8-41D2-9493-335BD70C5B2E}" presName="root2" presStyleCnt="0"/>
      <dgm:spPr/>
    </dgm:pt>
    <dgm:pt modelId="{2C2E0E9F-9855-427A-9E10-53E42690A2E9}" type="pres">
      <dgm:prSet presAssocID="{DA5141CB-15F8-41D2-9493-335BD70C5B2E}" presName="LevelTwoTextNode" presStyleLbl="node3" presStyleIdx="4" presStyleCnt="7" custScaleX="1098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B3E8EAE-CA01-4646-890D-9C5D537CAAC4}" type="pres">
      <dgm:prSet presAssocID="{DA5141CB-15F8-41D2-9493-335BD70C5B2E}" presName="level3hierChild" presStyleCnt="0"/>
      <dgm:spPr/>
    </dgm:pt>
    <dgm:pt modelId="{2F501FB3-45A2-4986-AAD2-A8984ECD13BA}" type="pres">
      <dgm:prSet presAssocID="{CA5AA96B-E09F-49DB-B932-B70286803477}" presName="conn2-1" presStyleLbl="parChTrans1D3" presStyleIdx="5" presStyleCnt="7"/>
      <dgm:spPr/>
      <dgm:t>
        <a:bodyPr/>
        <a:lstStyle/>
        <a:p>
          <a:endParaRPr lang="zh-TW" altLang="en-US"/>
        </a:p>
      </dgm:t>
    </dgm:pt>
    <dgm:pt modelId="{017525D5-AAA0-4307-BEA9-E1C0BBD7CF39}" type="pres">
      <dgm:prSet presAssocID="{CA5AA96B-E09F-49DB-B932-B70286803477}" presName="connTx" presStyleLbl="parChTrans1D3" presStyleIdx="5" presStyleCnt="7"/>
      <dgm:spPr/>
      <dgm:t>
        <a:bodyPr/>
        <a:lstStyle/>
        <a:p>
          <a:endParaRPr lang="zh-TW" altLang="en-US"/>
        </a:p>
      </dgm:t>
    </dgm:pt>
    <dgm:pt modelId="{A3B7583F-D772-471E-8287-DE5DDBBCABF1}" type="pres">
      <dgm:prSet presAssocID="{EF5E37EB-E622-4AD8-B409-B0C5B7C038BD}" presName="root2" presStyleCnt="0"/>
      <dgm:spPr/>
    </dgm:pt>
    <dgm:pt modelId="{A0CB87F8-399D-49B2-AA9C-96BCD382DDEB}" type="pres">
      <dgm:prSet presAssocID="{EF5E37EB-E622-4AD8-B409-B0C5B7C038BD}" presName="LevelTwoTextNode" presStyleLbl="node3" presStyleIdx="5" presStyleCnt="7" custScaleX="1065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A75C7C-C6A8-4466-96DF-01949DCE8E0A}" type="pres">
      <dgm:prSet presAssocID="{EF5E37EB-E622-4AD8-B409-B0C5B7C038BD}" presName="level3hierChild" presStyleCnt="0"/>
      <dgm:spPr/>
    </dgm:pt>
    <dgm:pt modelId="{9E086545-A5E2-4F7E-9302-8473226CD8D5}" type="pres">
      <dgm:prSet presAssocID="{DFD29236-2C72-4517-A0B7-C18B889C3EB2}" presName="conn2-1" presStyleLbl="parChTrans1D3" presStyleIdx="6" presStyleCnt="7"/>
      <dgm:spPr/>
      <dgm:t>
        <a:bodyPr/>
        <a:lstStyle/>
        <a:p>
          <a:endParaRPr lang="zh-TW" altLang="en-US"/>
        </a:p>
      </dgm:t>
    </dgm:pt>
    <dgm:pt modelId="{7DF72377-4642-4017-A91D-A309C77072BD}" type="pres">
      <dgm:prSet presAssocID="{DFD29236-2C72-4517-A0B7-C18B889C3EB2}" presName="connTx" presStyleLbl="parChTrans1D3" presStyleIdx="6" presStyleCnt="7"/>
      <dgm:spPr/>
      <dgm:t>
        <a:bodyPr/>
        <a:lstStyle/>
        <a:p>
          <a:endParaRPr lang="zh-TW" altLang="en-US"/>
        </a:p>
      </dgm:t>
    </dgm:pt>
    <dgm:pt modelId="{459AA5C4-8833-4FBF-AA01-450E8ADDD01E}" type="pres">
      <dgm:prSet presAssocID="{42BBCD9A-5635-4C33-934B-DC6CD5DA7E5B}" presName="root2" presStyleCnt="0"/>
      <dgm:spPr/>
    </dgm:pt>
    <dgm:pt modelId="{79E8D6AC-A4B1-4582-A763-40157206C03A}" type="pres">
      <dgm:prSet presAssocID="{42BBCD9A-5635-4C33-934B-DC6CD5DA7E5B}" presName="LevelTwoTextNode" presStyleLbl="node3" presStyleIdx="6" presStyleCnt="7" custScaleX="1065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CE30B62-7858-48F2-BAFE-3D708F010FAC}" type="pres">
      <dgm:prSet presAssocID="{42BBCD9A-5635-4C33-934B-DC6CD5DA7E5B}" presName="level3hierChild" presStyleCnt="0"/>
      <dgm:spPr/>
    </dgm:pt>
  </dgm:ptLst>
  <dgm:cxnLst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114F1F9D-481B-4A4D-9C71-F8F1AFED2199}" type="presOf" srcId="{AF5B2D89-675D-43EC-A627-4141EFB09A4C}" destId="{6EC73593-F364-4055-8740-CC6F313747AE}" srcOrd="1" destOrd="0" presId="urn:microsoft.com/office/officeart/2008/layout/HorizontalMultiLevelHierarchy"/>
    <dgm:cxn modelId="{36100C25-BBF0-409A-8023-294D08369DFE}" type="presOf" srcId="{F48E6D77-3822-454C-9C9F-3860C9371B1C}" destId="{B1DE874D-2685-4E16-99C1-8D06CE489E5E}" srcOrd="0" destOrd="0" presId="urn:microsoft.com/office/officeart/2008/layout/HorizontalMultiLevelHierarchy"/>
    <dgm:cxn modelId="{DC180F06-91D6-4D24-9D50-AB672447BC04}" type="presOf" srcId="{DFD29236-2C72-4517-A0B7-C18B889C3EB2}" destId="{9E086545-A5E2-4F7E-9302-8473226CD8D5}" srcOrd="0" destOrd="0" presId="urn:microsoft.com/office/officeart/2008/layout/HorizontalMultiLevelHierarchy"/>
    <dgm:cxn modelId="{2A635453-54CC-4683-AF61-25CB515ACEBB}" type="presOf" srcId="{A196E9AB-AAA3-4778-B7BC-0E9634C7E8AA}" destId="{B7B21F6D-658D-4DDF-AE71-154E73BE0A3D}" srcOrd="0" destOrd="0" presId="urn:microsoft.com/office/officeart/2008/layout/HorizontalMultiLevelHierarchy"/>
    <dgm:cxn modelId="{7BB679AE-8F0E-4617-ACF6-7027B99124D2}" type="presOf" srcId="{42BBCD9A-5635-4C33-934B-DC6CD5DA7E5B}" destId="{79E8D6AC-A4B1-4582-A763-40157206C03A}" srcOrd="0" destOrd="0" presId="urn:microsoft.com/office/officeart/2008/layout/HorizontalMultiLevelHierarchy"/>
    <dgm:cxn modelId="{3530DCBA-0C49-49F5-89DE-62F8A5C65032}" type="presOf" srcId="{A263C5F8-404D-4670-A87B-EEE313DC3095}" destId="{0F35743A-8FE8-4418-97D8-BE00E825E8CB}" srcOrd="0" destOrd="0" presId="urn:microsoft.com/office/officeart/2008/layout/HorizontalMultiLevelHierarchy"/>
    <dgm:cxn modelId="{91B5914D-5A79-469B-96A1-E2C2DDADAFCB}" srcId="{A196E9AB-AAA3-4778-B7BC-0E9634C7E8AA}" destId="{A263C5F8-404D-4670-A87B-EEE313DC3095}" srcOrd="1" destOrd="0" parTransId="{29B25027-9530-4484-86B0-E8E105C7CDB1}" sibTransId="{4C215668-6D0F-410F-A229-6E4CC4A785B0}"/>
    <dgm:cxn modelId="{0C9AA90D-3507-4CB3-B99C-E944FED76510}" type="presOf" srcId="{9372EACE-D305-4A65-BEA7-2F213EED4DA6}" destId="{F09BBE08-6D06-4359-AD69-FD02D2CB8BF4}" srcOrd="1" destOrd="0" presId="urn:microsoft.com/office/officeart/2008/layout/HorizontalMultiLevelHierarchy"/>
    <dgm:cxn modelId="{D6F2369A-35B7-429C-AFDA-20D27D650DEC}" type="presOf" srcId="{B18B6976-8954-44A5-BE39-FFC2CFE01AC8}" destId="{0C19D8C8-212E-494A-BE1F-EF45EDF23B5B}" srcOrd="0" destOrd="0" presId="urn:microsoft.com/office/officeart/2008/layout/HorizontalMultiLevelHierarchy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C075F4B8-E83C-4F4A-8BF7-4F1E255F267A}" type="presOf" srcId="{9B966C5F-E2C6-4AAE-8FF1-387CD9D9FD32}" destId="{DAFD6DD9-CE28-48CA-B4CA-E34ADD0348AC}" srcOrd="0" destOrd="0" presId="urn:microsoft.com/office/officeart/2008/layout/HorizontalMultiLevelHierarchy"/>
    <dgm:cxn modelId="{4195F3C0-5D37-4C59-B5E0-CB178B47B9AF}" type="presOf" srcId="{CA5AA96B-E09F-49DB-B932-B70286803477}" destId="{2F501FB3-45A2-4986-AAD2-A8984ECD13BA}" srcOrd="0" destOrd="0" presId="urn:microsoft.com/office/officeart/2008/layout/HorizontalMultiLevelHierarchy"/>
    <dgm:cxn modelId="{9FDE0A7C-F202-45BD-A4DE-A71D9BB697F6}" type="presOf" srcId="{B18B6976-8954-44A5-BE39-FFC2CFE01AC8}" destId="{568D073E-6A7D-4B62-8E43-8CA2A36A4F8E}" srcOrd="1" destOrd="0" presId="urn:microsoft.com/office/officeart/2008/layout/HorizontalMultiLevelHierarchy"/>
    <dgm:cxn modelId="{81B045B6-0A4E-4BA3-8340-661E1BE1AB1B}" type="presOf" srcId="{CA5AA96B-E09F-49DB-B932-B70286803477}" destId="{017525D5-AAA0-4307-BEA9-E1C0BBD7CF39}" srcOrd="1" destOrd="0" presId="urn:microsoft.com/office/officeart/2008/layout/HorizontalMultiLevelHierarchy"/>
    <dgm:cxn modelId="{641CC664-484D-42CC-89C5-58587A1FAF9E}" type="presOf" srcId="{E5967814-9F5E-4D3C-AD7A-E85A8BD1C39D}" destId="{B82F273E-317C-42AE-AB04-E27CC8032816}" srcOrd="0" destOrd="0" presId="urn:microsoft.com/office/officeart/2008/layout/HorizontalMultiLevelHierarchy"/>
    <dgm:cxn modelId="{6F6BD6BB-450D-40A5-A893-0C8DBAE34805}" type="presOf" srcId="{59628A10-350C-4C8D-BA1E-A1A8B3CF8DAB}" destId="{5BDE4F3C-8228-42D8-887C-7F42D46D2DA6}" srcOrd="1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D5F017EA-75BF-4B46-8A17-7B198B21265E}" type="presOf" srcId="{59628A10-350C-4C8D-BA1E-A1A8B3CF8DAB}" destId="{084450B4-C38D-44EA-84B5-DCBA16EDD3F2}" srcOrd="0" destOrd="0" presId="urn:microsoft.com/office/officeart/2008/layout/HorizontalMultiLevelHierarchy"/>
    <dgm:cxn modelId="{DA973618-983C-4E9F-8022-DFFC0FD96D87}" type="presOf" srcId="{C2985D9C-3F50-4F15-8C9F-F1E5140AA599}" destId="{EF8C74AC-004D-4856-9597-41B0853B04FB}" srcOrd="0" destOrd="0" presId="urn:microsoft.com/office/officeart/2008/layout/HorizontalMultiLevelHierarchy"/>
    <dgm:cxn modelId="{BD0517F7-D7B8-4E21-90D3-68FFE57AD596}" srcId="{A196E9AB-AAA3-4778-B7BC-0E9634C7E8AA}" destId="{69E81A28-DC3F-45E9-B43A-B968D0CCAAF3}" srcOrd="0" destOrd="0" parTransId="{AF5B2D89-675D-43EC-A627-4141EFB09A4C}" sibTransId="{884405EA-EE23-4217-B3D6-22059D6C2DB1}"/>
    <dgm:cxn modelId="{A50E2F2A-75AE-42D0-B9CD-2D8FBA6D443F}" srcId="{4B4336FF-385C-4ABA-A2D9-45BA0D72AEC3}" destId="{DA5141CB-15F8-41D2-9493-335BD70C5B2E}" srcOrd="0" destOrd="0" parTransId="{C2985D9C-3F50-4F15-8C9F-F1E5140AA599}" sibTransId="{CD7170EC-33C1-4288-B8E7-C393A81E383C}"/>
    <dgm:cxn modelId="{9ED07825-1A4C-4D9B-BE57-A7A24877AA4C}" type="presOf" srcId="{EF5E37EB-E622-4AD8-B409-B0C5B7C038BD}" destId="{A0CB87F8-399D-49B2-AA9C-96BCD382DDEB}" srcOrd="0" destOrd="0" presId="urn:microsoft.com/office/officeart/2008/layout/HorizontalMultiLevelHierarchy"/>
    <dgm:cxn modelId="{7F1BCE8C-51B1-4C45-B5BC-3B361F4E32B0}" srcId="{4B4336FF-385C-4ABA-A2D9-45BA0D72AEC3}" destId="{42BBCD9A-5635-4C33-934B-DC6CD5DA7E5B}" srcOrd="2" destOrd="0" parTransId="{DFD29236-2C72-4517-A0B7-C18B889C3EB2}" sibTransId="{5DFF089F-B591-41A6-AC88-72A6B50D94BD}"/>
    <dgm:cxn modelId="{5ED8EE32-2495-46E2-8716-32A3B008DB44}" type="presOf" srcId="{4B4336FF-385C-4ABA-A2D9-45BA0D72AEC3}" destId="{25526592-DB87-4485-8A02-9AD00CFF25CD}" srcOrd="0" destOrd="0" presId="urn:microsoft.com/office/officeart/2008/layout/HorizontalMultiLevelHierarchy"/>
    <dgm:cxn modelId="{70AABAC7-D04D-4267-AE0E-EE16C7C77170}" type="presOf" srcId="{018FFC32-D91E-49A2-9153-F2A8B818F053}" destId="{9EA77D3C-4FC0-452A-AEF1-2BC647C385F5}" srcOrd="0" destOrd="0" presId="urn:microsoft.com/office/officeart/2008/layout/HorizontalMultiLevelHierarchy"/>
    <dgm:cxn modelId="{E59CE332-3E8C-40D4-A6F1-5E79AFAE1F23}" type="presOf" srcId="{29B25027-9530-4484-86B0-E8E105C7CDB1}" destId="{C27E3DDF-9ECD-4936-86D5-6A3BA3A96660}" srcOrd="1" destOrd="0" presId="urn:microsoft.com/office/officeart/2008/layout/HorizontalMultiLevelHierarchy"/>
    <dgm:cxn modelId="{BDDA6E4D-6B82-49F4-9DF3-7C0AC5C775AB}" type="presOf" srcId="{018FFC32-D91E-49A2-9153-F2A8B818F053}" destId="{4E330FDD-040C-4D9A-98CF-946F44DFD115}" srcOrd="1" destOrd="0" presId="urn:microsoft.com/office/officeart/2008/layout/HorizontalMultiLevelHierarchy"/>
    <dgm:cxn modelId="{E506AF54-B758-4BC4-8BD7-FB5CF467CC27}" type="presOf" srcId="{9372EACE-D305-4A65-BEA7-2F213EED4DA6}" destId="{BB08CBCE-BA1E-4538-8A50-04CB488821B4}" srcOrd="0" destOrd="0" presId="urn:microsoft.com/office/officeart/2008/layout/HorizontalMultiLevelHierarchy"/>
    <dgm:cxn modelId="{3B9BFC73-C05D-4E42-94C8-445090C1D54B}" type="presOf" srcId="{868AEA08-EE37-48EB-9ACB-6BD961363E73}" destId="{5A67A9A2-5AB8-4F07-A3EB-82EC141F100E}" srcOrd="0" destOrd="0" presId="urn:microsoft.com/office/officeart/2008/layout/HorizontalMultiLevelHierarchy"/>
    <dgm:cxn modelId="{9CBE743F-C504-42E8-9FA8-FAFED7F9A1C4}" type="presOf" srcId="{29B25027-9530-4484-86B0-E8E105C7CDB1}" destId="{EB8EC888-2C6D-4255-BED2-51C69490C1CE}" srcOrd="0" destOrd="0" presId="urn:microsoft.com/office/officeart/2008/layout/HorizontalMultiLevelHierarchy"/>
    <dgm:cxn modelId="{757E45EA-B4F6-4D71-91A2-946AB72BCCDD}" type="presOf" srcId="{3759E42A-57F9-4D89-A345-D9C2983E9FF7}" destId="{2094E265-67EF-4F5E-AF2B-5DAA6D2B67C6}" srcOrd="1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D20A7B85-F247-46F7-A910-EAF31BED83FB}" type="presOf" srcId="{DFD29236-2C72-4517-A0B7-C18B889C3EB2}" destId="{7DF72377-4642-4017-A91D-A309C77072BD}" srcOrd="1" destOrd="0" presId="urn:microsoft.com/office/officeart/2008/layout/HorizontalMultiLevelHierarchy"/>
    <dgm:cxn modelId="{B91A624A-BFC1-4552-A3DE-5AF2A1C0F39F}" srcId="{868AEA08-EE37-48EB-9ACB-6BD961363E73}" destId="{4B4336FF-385C-4ABA-A2D9-45BA0D72AEC3}" srcOrd="2" destOrd="0" parTransId="{59628A10-350C-4C8D-BA1E-A1A8B3CF8DAB}" sibTransId="{5CF5CF62-D793-4361-8109-32C132076935}"/>
    <dgm:cxn modelId="{915C8378-8077-4795-9879-89EE5A873724}" type="presOf" srcId="{69E81A28-DC3F-45E9-B43A-B968D0CCAAF3}" destId="{79DC1F6C-6865-43C6-84A0-3CF5476250A5}" srcOrd="0" destOrd="0" presId="urn:microsoft.com/office/officeart/2008/layout/HorizontalMultiLevelHierarchy"/>
    <dgm:cxn modelId="{E1E665D0-EBD4-4EDB-9673-D70E0175C17F}" srcId="{4B4336FF-385C-4ABA-A2D9-45BA0D72AEC3}" destId="{EF5E37EB-E622-4AD8-B409-B0C5B7C038BD}" srcOrd="1" destOrd="0" parTransId="{CA5AA96B-E09F-49DB-B932-B70286803477}" sibTransId="{26849078-2DA5-4A7C-B467-18BB94997368}"/>
    <dgm:cxn modelId="{A763B78D-A6C1-41C1-B323-9DB46F070615}" type="presOf" srcId="{C2985D9C-3F50-4F15-8C9F-F1E5140AA599}" destId="{C30DEFB4-986A-46D8-A1CC-21466D47EC65}" srcOrd="1" destOrd="0" presId="urn:microsoft.com/office/officeart/2008/layout/HorizontalMultiLevelHierarchy"/>
    <dgm:cxn modelId="{DFA4E974-B40D-4002-9335-0F11E6CA0B61}" type="presOf" srcId="{DA5141CB-15F8-41D2-9493-335BD70C5B2E}" destId="{2C2E0E9F-9855-427A-9E10-53E42690A2E9}" srcOrd="0" destOrd="0" presId="urn:microsoft.com/office/officeart/2008/layout/HorizontalMultiLevelHierarchy"/>
    <dgm:cxn modelId="{9821EB12-CB22-4D6D-A1AB-18F94E8C882D}" type="presOf" srcId="{E8881819-0A3A-49C4-A7D9-493DDCFD888D}" destId="{30CB2DB1-65EE-445F-BC36-E0E879555223}" srcOrd="0" destOrd="0" presId="urn:microsoft.com/office/officeart/2008/layout/HorizontalMultiLevelHierarchy"/>
    <dgm:cxn modelId="{EC86915D-796D-4D4E-9163-E1752A15459D}" type="presOf" srcId="{AF5B2D89-675D-43EC-A627-4141EFB09A4C}" destId="{0E0A973F-B134-4FE7-B2A4-BABA8AE84D5D}" srcOrd="0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FC5235B6-D48A-4C9B-B538-2E361C729757}" type="presOf" srcId="{3759E42A-57F9-4D89-A345-D9C2983E9FF7}" destId="{7F3BBA8F-9164-4F10-A72B-3C0B29F90CCC}" srcOrd="0" destOrd="0" presId="urn:microsoft.com/office/officeart/2008/layout/HorizontalMultiLevelHierarchy"/>
    <dgm:cxn modelId="{4F1E71DE-8CB4-4BF4-8317-A6D0A59FD4C1}" type="presParOf" srcId="{B1DE874D-2685-4E16-99C1-8D06CE489E5E}" destId="{82653509-BAFB-4C16-9CB8-620B83B2F342}" srcOrd="0" destOrd="0" presId="urn:microsoft.com/office/officeart/2008/layout/HorizontalMultiLevelHierarchy"/>
    <dgm:cxn modelId="{F0FF021D-5873-438B-BE20-1EE3CCE8A901}" type="presParOf" srcId="{82653509-BAFB-4C16-9CB8-620B83B2F342}" destId="{5A67A9A2-5AB8-4F07-A3EB-82EC141F100E}" srcOrd="0" destOrd="0" presId="urn:microsoft.com/office/officeart/2008/layout/HorizontalMultiLevelHierarchy"/>
    <dgm:cxn modelId="{2FCE0128-9072-4969-8A62-C4140959A535}" type="presParOf" srcId="{82653509-BAFB-4C16-9CB8-620B83B2F342}" destId="{BF2736D6-EAB5-4ADA-A11F-56FDF4EAD9DF}" srcOrd="1" destOrd="0" presId="urn:microsoft.com/office/officeart/2008/layout/HorizontalMultiLevelHierarchy"/>
    <dgm:cxn modelId="{30A1624D-B083-4DC8-8710-C427C9D5285E}" type="presParOf" srcId="{BF2736D6-EAB5-4ADA-A11F-56FDF4EAD9DF}" destId="{BB08CBCE-BA1E-4538-8A50-04CB488821B4}" srcOrd="0" destOrd="0" presId="urn:microsoft.com/office/officeart/2008/layout/HorizontalMultiLevelHierarchy"/>
    <dgm:cxn modelId="{74B05A52-6402-4C09-9979-50AAC59F22D0}" type="presParOf" srcId="{BB08CBCE-BA1E-4538-8A50-04CB488821B4}" destId="{F09BBE08-6D06-4359-AD69-FD02D2CB8BF4}" srcOrd="0" destOrd="0" presId="urn:microsoft.com/office/officeart/2008/layout/HorizontalMultiLevelHierarchy"/>
    <dgm:cxn modelId="{51E0DD3A-9A77-4DB7-9AA0-8B9FE4AB926D}" type="presParOf" srcId="{BF2736D6-EAB5-4ADA-A11F-56FDF4EAD9DF}" destId="{A979ACB5-0D9D-4B11-B50D-A2EEE3CA4599}" srcOrd="1" destOrd="0" presId="urn:microsoft.com/office/officeart/2008/layout/HorizontalMultiLevelHierarchy"/>
    <dgm:cxn modelId="{27961EC2-245D-4789-96E0-BAA24831792F}" type="presParOf" srcId="{A979ACB5-0D9D-4B11-B50D-A2EEE3CA4599}" destId="{B7B21F6D-658D-4DDF-AE71-154E73BE0A3D}" srcOrd="0" destOrd="0" presId="urn:microsoft.com/office/officeart/2008/layout/HorizontalMultiLevelHierarchy"/>
    <dgm:cxn modelId="{DAE394DE-1CA1-4DFC-9F59-E9151C00A959}" type="presParOf" srcId="{A979ACB5-0D9D-4B11-B50D-A2EEE3CA4599}" destId="{2DC6314D-AA57-4B44-8099-C85DF3708E9E}" srcOrd="1" destOrd="0" presId="urn:microsoft.com/office/officeart/2008/layout/HorizontalMultiLevelHierarchy"/>
    <dgm:cxn modelId="{E3BA5ADB-3A48-49F9-8E14-C1C18E9D5D4A}" type="presParOf" srcId="{2DC6314D-AA57-4B44-8099-C85DF3708E9E}" destId="{0E0A973F-B134-4FE7-B2A4-BABA8AE84D5D}" srcOrd="0" destOrd="0" presId="urn:microsoft.com/office/officeart/2008/layout/HorizontalMultiLevelHierarchy"/>
    <dgm:cxn modelId="{95E8EEF7-7E93-4CC9-A30F-813D9B76DEEF}" type="presParOf" srcId="{0E0A973F-B134-4FE7-B2A4-BABA8AE84D5D}" destId="{6EC73593-F364-4055-8740-CC6F313747AE}" srcOrd="0" destOrd="0" presId="urn:microsoft.com/office/officeart/2008/layout/HorizontalMultiLevelHierarchy"/>
    <dgm:cxn modelId="{01291C93-000F-46E6-8C6F-01E3458A5B33}" type="presParOf" srcId="{2DC6314D-AA57-4B44-8099-C85DF3708E9E}" destId="{158038F7-8DB7-4EE4-9429-B43940E35CAA}" srcOrd="1" destOrd="0" presId="urn:microsoft.com/office/officeart/2008/layout/HorizontalMultiLevelHierarchy"/>
    <dgm:cxn modelId="{36D67222-177E-4EAF-8CB4-26F8077EDAF1}" type="presParOf" srcId="{158038F7-8DB7-4EE4-9429-B43940E35CAA}" destId="{79DC1F6C-6865-43C6-84A0-3CF5476250A5}" srcOrd="0" destOrd="0" presId="urn:microsoft.com/office/officeart/2008/layout/HorizontalMultiLevelHierarchy"/>
    <dgm:cxn modelId="{E8FE02D4-3D00-4A9B-B3B0-87855E08E694}" type="presParOf" srcId="{158038F7-8DB7-4EE4-9429-B43940E35CAA}" destId="{D0B3A8D6-DAEB-42C9-BAAE-F274E2B4B576}" srcOrd="1" destOrd="0" presId="urn:microsoft.com/office/officeart/2008/layout/HorizontalMultiLevelHierarchy"/>
    <dgm:cxn modelId="{92FA2650-2232-44FF-9BC7-1B57438CC613}" type="presParOf" srcId="{2DC6314D-AA57-4B44-8099-C85DF3708E9E}" destId="{EB8EC888-2C6D-4255-BED2-51C69490C1CE}" srcOrd="2" destOrd="0" presId="urn:microsoft.com/office/officeart/2008/layout/HorizontalMultiLevelHierarchy"/>
    <dgm:cxn modelId="{953CC7F4-5B06-430A-940C-6C06C9DACEDD}" type="presParOf" srcId="{EB8EC888-2C6D-4255-BED2-51C69490C1CE}" destId="{C27E3DDF-9ECD-4936-86D5-6A3BA3A96660}" srcOrd="0" destOrd="0" presId="urn:microsoft.com/office/officeart/2008/layout/HorizontalMultiLevelHierarchy"/>
    <dgm:cxn modelId="{C8D8A4E6-3FE1-46B4-85DA-BC58B1FAA41E}" type="presParOf" srcId="{2DC6314D-AA57-4B44-8099-C85DF3708E9E}" destId="{10D0E16E-2DAC-4FF7-AADA-9440E235D2BB}" srcOrd="3" destOrd="0" presId="urn:microsoft.com/office/officeart/2008/layout/HorizontalMultiLevelHierarchy"/>
    <dgm:cxn modelId="{4FF467D0-9C77-461F-96BA-063FD8FBD25B}" type="presParOf" srcId="{10D0E16E-2DAC-4FF7-AADA-9440E235D2BB}" destId="{0F35743A-8FE8-4418-97D8-BE00E825E8CB}" srcOrd="0" destOrd="0" presId="urn:microsoft.com/office/officeart/2008/layout/HorizontalMultiLevelHierarchy"/>
    <dgm:cxn modelId="{9E5E2B4A-CB72-4CFA-9461-6DEDADCE4AB8}" type="presParOf" srcId="{10D0E16E-2DAC-4FF7-AADA-9440E235D2BB}" destId="{2A5132BF-CD11-41C2-848B-7BF39900AC50}" srcOrd="1" destOrd="0" presId="urn:microsoft.com/office/officeart/2008/layout/HorizontalMultiLevelHierarchy"/>
    <dgm:cxn modelId="{1821E8A0-5208-4CB6-8431-3A6E9CDEE41E}" type="presParOf" srcId="{BF2736D6-EAB5-4ADA-A11F-56FDF4EAD9DF}" destId="{0C19D8C8-212E-494A-BE1F-EF45EDF23B5B}" srcOrd="2" destOrd="0" presId="urn:microsoft.com/office/officeart/2008/layout/HorizontalMultiLevelHierarchy"/>
    <dgm:cxn modelId="{64BA7C1A-9642-40A0-B0F0-97B7E1ACD361}" type="presParOf" srcId="{0C19D8C8-212E-494A-BE1F-EF45EDF23B5B}" destId="{568D073E-6A7D-4B62-8E43-8CA2A36A4F8E}" srcOrd="0" destOrd="0" presId="urn:microsoft.com/office/officeart/2008/layout/HorizontalMultiLevelHierarchy"/>
    <dgm:cxn modelId="{E05131D5-94E2-40AE-B23D-B8C4739D21DA}" type="presParOf" srcId="{BF2736D6-EAB5-4ADA-A11F-56FDF4EAD9DF}" destId="{F13CCC41-9B48-4B65-8EF2-6D274AD75158}" srcOrd="3" destOrd="0" presId="urn:microsoft.com/office/officeart/2008/layout/HorizontalMultiLevelHierarchy"/>
    <dgm:cxn modelId="{794BD2B2-A337-48B3-B898-E0C8DFF4982E}" type="presParOf" srcId="{F13CCC41-9B48-4B65-8EF2-6D274AD75158}" destId="{DAFD6DD9-CE28-48CA-B4CA-E34ADD0348AC}" srcOrd="0" destOrd="0" presId="urn:microsoft.com/office/officeart/2008/layout/HorizontalMultiLevelHierarchy"/>
    <dgm:cxn modelId="{BCD32CB4-88BF-4837-9649-D876D35223C8}" type="presParOf" srcId="{F13CCC41-9B48-4B65-8EF2-6D274AD75158}" destId="{F1A52DF5-E570-40C2-B170-657D47FEA179}" srcOrd="1" destOrd="0" presId="urn:microsoft.com/office/officeart/2008/layout/HorizontalMultiLevelHierarchy"/>
    <dgm:cxn modelId="{EEF236E0-1A37-49C5-80DE-BFE6CEF00F69}" type="presParOf" srcId="{F1A52DF5-E570-40C2-B170-657D47FEA179}" destId="{9EA77D3C-4FC0-452A-AEF1-2BC647C385F5}" srcOrd="0" destOrd="0" presId="urn:microsoft.com/office/officeart/2008/layout/HorizontalMultiLevelHierarchy"/>
    <dgm:cxn modelId="{5AF7AF91-5195-485D-9606-389DB242179C}" type="presParOf" srcId="{9EA77D3C-4FC0-452A-AEF1-2BC647C385F5}" destId="{4E330FDD-040C-4D9A-98CF-946F44DFD115}" srcOrd="0" destOrd="0" presId="urn:microsoft.com/office/officeart/2008/layout/HorizontalMultiLevelHierarchy"/>
    <dgm:cxn modelId="{89526BA1-C6E7-4E99-AC12-A2C7C3C9593B}" type="presParOf" srcId="{F1A52DF5-E570-40C2-B170-657D47FEA179}" destId="{294770F6-E561-4B2C-B1F2-E6CCECE75364}" srcOrd="1" destOrd="0" presId="urn:microsoft.com/office/officeart/2008/layout/HorizontalMultiLevelHierarchy"/>
    <dgm:cxn modelId="{1B53ACB7-5234-4039-8F92-69D2DCAAFF24}" type="presParOf" srcId="{294770F6-E561-4B2C-B1F2-E6CCECE75364}" destId="{B82F273E-317C-42AE-AB04-E27CC8032816}" srcOrd="0" destOrd="0" presId="urn:microsoft.com/office/officeart/2008/layout/HorizontalMultiLevelHierarchy"/>
    <dgm:cxn modelId="{A6E7AA06-4C5F-41E3-A002-90B2F90245B2}" type="presParOf" srcId="{294770F6-E561-4B2C-B1F2-E6CCECE75364}" destId="{A3EDAC8B-20F3-4B32-AD9E-19804511783B}" srcOrd="1" destOrd="0" presId="urn:microsoft.com/office/officeart/2008/layout/HorizontalMultiLevelHierarchy"/>
    <dgm:cxn modelId="{9872BB83-7342-40B3-8F5B-5743AC552C56}" type="presParOf" srcId="{F1A52DF5-E570-40C2-B170-657D47FEA179}" destId="{7F3BBA8F-9164-4F10-A72B-3C0B29F90CCC}" srcOrd="2" destOrd="0" presId="urn:microsoft.com/office/officeart/2008/layout/HorizontalMultiLevelHierarchy"/>
    <dgm:cxn modelId="{E5CBD37B-4CC6-428F-8B64-BCCD2E5FF49F}" type="presParOf" srcId="{7F3BBA8F-9164-4F10-A72B-3C0B29F90CCC}" destId="{2094E265-67EF-4F5E-AF2B-5DAA6D2B67C6}" srcOrd="0" destOrd="0" presId="urn:microsoft.com/office/officeart/2008/layout/HorizontalMultiLevelHierarchy"/>
    <dgm:cxn modelId="{9B0644C1-0218-46FC-B6A2-176D624E7A81}" type="presParOf" srcId="{F1A52DF5-E570-40C2-B170-657D47FEA179}" destId="{C8FE4ABF-FE77-415F-B460-F0D754B53623}" srcOrd="3" destOrd="0" presId="urn:microsoft.com/office/officeart/2008/layout/HorizontalMultiLevelHierarchy"/>
    <dgm:cxn modelId="{D1A90FBD-A651-4619-9585-AB130A703B9C}" type="presParOf" srcId="{C8FE4ABF-FE77-415F-B460-F0D754B53623}" destId="{30CB2DB1-65EE-445F-BC36-E0E879555223}" srcOrd="0" destOrd="0" presId="urn:microsoft.com/office/officeart/2008/layout/HorizontalMultiLevelHierarchy"/>
    <dgm:cxn modelId="{FC3DC97C-0162-4595-9B4A-60B8E2F429F7}" type="presParOf" srcId="{C8FE4ABF-FE77-415F-B460-F0D754B53623}" destId="{52ECE594-BA73-4BE9-A01F-DCADF0E5841C}" srcOrd="1" destOrd="0" presId="urn:microsoft.com/office/officeart/2008/layout/HorizontalMultiLevelHierarchy"/>
    <dgm:cxn modelId="{721F5D02-C3C2-4B67-B80C-D291D8FD410E}" type="presParOf" srcId="{BF2736D6-EAB5-4ADA-A11F-56FDF4EAD9DF}" destId="{084450B4-C38D-44EA-84B5-DCBA16EDD3F2}" srcOrd="4" destOrd="0" presId="urn:microsoft.com/office/officeart/2008/layout/HorizontalMultiLevelHierarchy"/>
    <dgm:cxn modelId="{17028715-065D-4084-987B-89A21BF82476}" type="presParOf" srcId="{084450B4-C38D-44EA-84B5-DCBA16EDD3F2}" destId="{5BDE4F3C-8228-42D8-887C-7F42D46D2DA6}" srcOrd="0" destOrd="0" presId="urn:microsoft.com/office/officeart/2008/layout/HorizontalMultiLevelHierarchy"/>
    <dgm:cxn modelId="{1820241A-5280-488D-9024-8147792B5AFC}" type="presParOf" srcId="{BF2736D6-EAB5-4ADA-A11F-56FDF4EAD9DF}" destId="{AA03E0E9-1EF9-4408-9AA9-4AD03405F93A}" srcOrd="5" destOrd="0" presId="urn:microsoft.com/office/officeart/2008/layout/HorizontalMultiLevelHierarchy"/>
    <dgm:cxn modelId="{1CBE84B2-843D-44D1-8498-324B049AE86D}" type="presParOf" srcId="{AA03E0E9-1EF9-4408-9AA9-4AD03405F93A}" destId="{25526592-DB87-4485-8A02-9AD00CFF25CD}" srcOrd="0" destOrd="0" presId="urn:microsoft.com/office/officeart/2008/layout/HorizontalMultiLevelHierarchy"/>
    <dgm:cxn modelId="{61E0257A-3DF8-4923-B205-7B0B1B11C7DA}" type="presParOf" srcId="{AA03E0E9-1EF9-4408-9AA9-4AD03405F93A}" destId="{4F6B772C-5970-4B14-B872-96CE9BB73CA4}" srcOrd="1" destOrd="0" presId="urn:microsoft.com/office/officeart/2008/layout/HorizontalMultiLevelHierarchy"/>
    <dgm:cxn modelId="{C3F07315-427F-4D78-B375-FE8FADF4F1D9}" type="presParOf" srcId="{4F6B772C-5970-4B14-B872-96CE9BB73CA4}" destId="{EF8C74AC-004D-4856-9597-41B0853B04FB}" srcOrd="0" destOrd="0" presId="urn:microsoft.com/office/officeart/2008/layout/HorizontalMultiLevelHierarchy"/>
    <dgm:cxn modelId="{BCA323F0-4F7B-45A3-9AB2-D5F4A7254E11}" type="presParOf" srcId="{EF8C74AC-004D-4856-9597-41B0853B04FB}" destId="{C30DEFB4-986A-46D8-A1CC-21466D47EC65}" srcOrd="0" destOrd="0" presId="urn:microsoft.com/office/officeart/2008/layout/HorizontalMultiLevelHierarchy"/>
    <dgm:cxn modelId="{E77A210E-281C-499E-A767-2971BBCD4B9F}" type="presParOf" srcId="{4F6B772C-5970-4B14-B872-96CE9BB73CA4}" destId="{0E8188CE-FFD0-4C2B-AC64-9CC35BCD2830}" srcOrd="1" destOrd="0" presId="urn:microsoft.com/office/officeart/2008/layout/HorizontalMultiLevelHierarchy"/>
    <dgm:cxn modelId="{964C6E23-8287-4ED0-A4CB-FE2262B9D1D3}" type="presParOf" srcId="{0E8188CE-FFD0-4C2B-AC64-9CC35BCD2830}" destId="{2C2E0E9F-9855-427A-9E10-53E42690A2E9}" srcOrd="0" destOrd="0" presId="urn:microsoft.com/office/officeart/2008/layout/HorizontalMultiLevelHierarchy"/>
    <dgm:cxn modelId="{5450B512-7034-4032-B7E4-361B238384B2}" type="presParOf" srcId="{0E8188CE-FFD0-4C2B-AC64-9CC35BCD2830}" destId="{3B3E8EAE-CA01-4646-890D-9C5D537CAAC4}" srcOrd="1" destOrd="0" presId="urn:microsoft.com/office/officeart/2008/layout/HorizontalMultiLevelHierarchy"/>
    <dgm:cxn modelId="{206BD5C2-9B78-4930-ABA0-D7B9126E1A15}" type="presParOf" srcId="{4F6B772C-5970-4B14-B872-96CE9BB73CA4}" destId="{2F501FB3-45A2-4986-AAD2-A8984ECD13BA}" srcOrd="2" destOrd="0" presId="urn:microsoft.com/office/officeart/2008/layout/HorizontalMultiLevelHierarchy"/>
    <dgm:cxn modelId="{9D93F526-EF61-45DD-AC74-11B5150BE61D}" type="presParOf" srcId="{2F501FB3-45A2-4986-AAD2-A8984ECD13BA}" destId="{017525D5-AAA0-4307-BEA9-E1C0BBD7CF39}" srcOrd="0" destOrd="0" presId="urn:microsoft.com/office/officeart/2008/layout/HorizontalMultiLevelHierarchy"/>
    <dgm:cxn modelId="{CAA772AD-4A54-42CB-9E4C-0FFB13D75770}" type="presParOf" srcId="{4F6B772C-5970-4B14-B872-96CE9BB73CA4}" destId="{A3B7583F-D772-471E-8287-DE5DDBBCABF1}" srcOrd="3" destOrd="0" presId="urn:microsoft.com/office/officeart/2008/layout/HorizontalMultiLevelHierarchy"/>
    <dgm:cxn modelId="{0A09CFBC-FACC-41D8-AB60-A5792721145B}" type="presParOf" srcId="{A3B7583F-D772-471E-8287-DE5DDBBCABF1}" destId="{A0CB87F8-399D-49B2-AA9C-96BCD382DDEB}" srcOrd="0" destOrd="0" presId="urn:microsoft.com/office/officeart/2008/layout/HorizontalMultiLevelHierarchy"/>
    <dgm:cxn modelId="{57F67AD1-59AF-49F8-AAF3-1B2282B7BD73}" type="presParOf" srcId="{A3B7583F-D772-471E-8287-DE5DDBBCABF1}" destId="{02A75C7C-C6A8-4466-96DF-01949DCE8E0A}" srcOrd="1" destOrd="0" presId="urn:microsoft.com/office/officeart/2008/layout/HorizontalMultiLevelHierarchy"/>
    <dgm:cxn modelId="{941FD1B1-6066-40A6-8EE7-818782E45DA2}" type="presParOf" srcId="{4F6B772C-5970-4B14-B872-96CE9BB73CA4}" destId="{9E086545-A5E2-4F7E-9302-8473226CD8D5}" srcOrd="4" destOrd="0" presId="urn:microsoft.com/office/officeart/2008/layout/HorizontalMultiLevelHierarchy"/>
    <dgm:cxn modelId="{DDC11CDB-4614-4F46-AF12-282D1D9C3049}" type="presParOf" srcId="{9E086545-A5E2-4F7E-9302-8473226CD8D5}" destId="{7DF72377-4642-4017-A91D-A309C77072BD}" srcOrd="0" destOrd="0" presId="urn:microsoft.com/office/officeart/2008/layout/HorizontalMultiLevelHierarchy"/>
    <dgm:cxn modelId="{7A56626E-E673-4A95-933E-8B68662A22D0}" type="presParOf" srcId="{4F6B772C-5970-4B14-B872-96CE9BB73CA4}" destId="{459AA5C4-8833-4FBF-AA01-450E8ADDD01E}" srcOrd="5" destOrd="0" presId="urn:microsoft.com/office/officeart/2008/layout/HorizontalMultiLevelHierarchy"/>
    <dgm:cxn modelId="{C819AA6F-79C2-4780-975F-B9E2D85EAB07}" type="presParOf" srcId="{459AA5C4-8833-4FBF-AA01-450E8ADDD01E}" destId="{79E8D6AC-A4B1-4582-A763-40157206C03A}" srcOrd="0" destOrd="0" presId="urn:microsoft.com/office/officeart/2008/layout/HorizontalMultiLevelHierarchy"/>
    <dgm:cxn modelId="{F4B24B54-FF65-4BAE-8042-B5FAB33BE3C4}" type="presParOf" srcId="{459AA5C4-8833-4FBF-AA01-450E8ADDD01E}" destId="{6CE30B62-7858-48F2-BAFE-3D708F010F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3010F8-7DF9-43DD-B655-9F87040E278B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44F5064-D954-4EE5-9939-9A1C3B45AE69}" type="presOf" srcId="{21874C3B-E6F9-46BE-BBA7-51B3A98F393E}" destId="{48045E5C-A433-40C5-A9A1-1F2ACC2731E6}" srcOrd="0" destOrd="0" presId="urn:microsoft.com/office/officeart/2005/8/layout/vList2"/>
    <dgm:cxn modelId="{39DDC27B-8951-499C-8F8B-2C7D59F9B043}" type="presOf" srcId="{92441081-EF9A-4A41-9712-FFA268598394}" destId="{0B052A4C-9EC6-4953-B7A4-B3CB579AF515}" srcOrd="0" destOrd="0" presId="urn:microsoft.com/office/officeart/2005/8/layout/vList2"/>
    <dgm:cxn modelId="{55535919-B406-43C6-B18C-C879B1D4DB6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D6D9F224-C736-45AD-A7E1-6C8CB5693172}" type="presParOf" srcId="{A541DA28-CDCD-489A-9F84-11D61EC9A3FF}" destId="{09A62253-66AE-4B25-BF05-80D4F5919D6A}" srcOrd="0" destOrd="0" presId="urn:microsoft.com/office/officeart/2005/8/layout/vList2"/>
    <dgm:cxn modelId="{8313F82A-AAAC-488A-9ADC-A8F36266C347}" type="presParOf" srcId="{A541DA28-CDCD-489A-9F84-11D61EC9A3FF}" destId="{78E87418-2E9B-4068-BE3B-AA521FD793DE}" srcOrd="1" destOrd="0" presId="urn:microsoft.com/office/officeart/2005/8/layout/vList2"/>
    <dgm:cxn modelId="{CEFB498D-432B-464D-B070-F2D217D9FD52}" type="presParOf" srcId="{A541DA28-CDCD-489A-9F84-11D61EC9A3FF}" destId="{48045E5C-A433-40C5-A9A1-1F2ACC2731E6}" srcOrd="2" destOrd="0" presId="urn:microsoft.com/office/officeart/2005/8/layout/vList2"/>
    <dgm:cxn modelId="{52B800BD-CA24-4E95-8315-7E0ED6D9E476}" type="presParOf" srcId="{A541DA28-CDCD-489A-9F84-11D61EC9A3FF}" destId="{8E796305-0BD0-4ECF-B55B-8944ACFC328D}" srcOrd="3" destOrd="0" presId="urn:microsoft.com/office/officeart/2005/8/layout/vList2"/>
    <dgm:cxn modelId="{11BC4CED-24FF-4413-AED4-B028D6F39178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B1272-54A3-4721-B032-56545E5FDCBC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958C7D7-8663-4768-BF77-612CAF5C43C8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尋求商機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A94D18-F035-46D6-B377-66CF823079C1}" type="parTrans" cxnId="{5997F023-09DA-4CA3-9A76-F37E189ECB51}">
      <dgm:prSet/>
      <dgm:spPr/>
      <dgm:t>
        <a:bodyPr/>
        <a:lstStyle/>
        <a:p>
          <a:endParaRPr lang="zh-TW" altLang="en-US" sz="2000"/>
        </a:p>
      </dgm:t>
    </dgm:pt>
    <dgm:pt modelId="{9B097432-3B83-4B3A-B179-32CF7361447F}" type="sibTrans" cxnId="{5997F023-09DA-4CA3-9A76-F37E189ECB51}">
      <dgm:prSet custT="1"/>
      <dgm:spPr/>
      <dgm:t>
        <a:bodyPr/>
        <a:lstStyle/>
        <a:p>
          <a:endParaRPr lang="zh-TW" altLang="en-US" sz="1400"/>
        </a:p>
      </dgm:t>
    </dgm:pt>
    <dgm:pt modelId="{34382172-4F9E-4E64-88A3-44C3E8DAE89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篩選銷售商機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596DAD7-98AE-4A61-8D0B-A8CD30753365}" type="parTrans" cxnId="{A220A4F7-2EBC-48D7-A555-C69B07B1BD7C}">
      <dgm:prSet/>
      <dgm:spPr/>
      <dgm:t>
        <a:bodyPr/>
        <a:lstStyle/>
        <a:p>
          <a:endParaRPr lang="zh-TW" altLang="en-US" sz="2000"/>
        </a:p>
      </dgm:t>
    </dgm:pt>
    <dgm:pt modelId="{FD399C5E-73C8-4ACD-8DA7-6B054878FA22}" type="sibTrans" cxnId="{A220A4F7-2EBC-48D7-A555-C69B07B1BD7C}">
      <dgm:prSet custT="1"/>
      <dgm:spPr/>
      <dgm:t>
        <a:bodyPr/>
        <a:lstStyle/>
        <a:p>
          <a:endParaRPr lang="zh-TW" altLang="en-US" sz="1400"/>
        </a:p>
      </dgm:t>
    </dgm:pt>
    <dgm:pt modelId="{179E23EC-9ACD-4319-9C1B-E05559845B0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進行簡報前準備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1AD1C3-DEC2-4ABB-91A4-B6DD69E5C28E}" type="parTrans" cxnId="{C913271E-EFBE-41F2-9386-25A89F53E670}">
      <dgm:prSet/>
      <dgm:spPr/>
      <dgm:t>
        <a:bodyPr/>
        <a:lstStyle/>
        <a:p>
          <a:endParaRPr lang="zh-TW" altLang="en-US" sz="2000"/>
        </a:p>
      </dgm:t>
    </dgm:pt>
    <dgm:pt modelId="{1B031D60-4853-423B-8CA9-BDEBEC5FD9F7}" type="sibTrans" cxnId="{C913271E-EFBE-41F2-9386-25A89F53E670}">
      <dgm:prSet custT="1"/>
      <dgm:spPr/>
      <dgm:t>
        <a:bodyPr/>
        <a:lstStyle/>
        <a:p>
          <a:endParaRPr lang="zh-TW" altLang="en-US" sz="1400"/>
        </a:p>
      </dgm:t>
    </dgm:pt>
    <dgm:pt modelId="{9A8BDA0F-0BBF-48E3-A34E-5EF32AE72B2E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發展銷售提案與簡報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7C929C-4BFB-4FFA-992A-D83AD2C125A7}" type="parTrans" cxnId="{569B1BA2-829C-4DAB-BB77-C2F6ACDA6DF7}">
      <dgm:prSet/>
      <dgm:spPr/>
      <dgm:t>
        <a:bodyPr/>
        <a:lstStyle/>
        <a:p>
          <a:endParaRPr lang="zh-TW" altLang="en-US" sz="2000"/>
        </a:p>
      </dgm:t>
    </dgm:pt>
    <dgm:pt modelId="{6B410188-3AD7-4086-B91E-87B7C150BF41}" type="sibTrans" cxnId="{569B1BA2-829C-4DAB-BB77-C2F6ACDA6DF7}">
      <dgm:prSet custT="1"/>
      <dgm:spPr/>
      <dgm:t>
        <a:bodyPr/>
        <a:lstStyle/>
        <a:p>
          <a:endParaRPr lang="zh-TW" altLang="en-US" sz="1400"/>
        </a:p>
      </dgm:t>
    </dgm:pt>
    <dgm:pt modelId="{1570C9E2-B99E-4EE9-BF00-92F6B5DEC6D0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處理顧客的質疑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165AB1F-668E-45C7-9EF6-77C0222744F3}" type="par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FAEFCB27-A90B-419C-A5A4-9E40A104FBE3}" type="sib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B64F285C-242E-4B58-8F2E-774EC5242A39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結束銷售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547C23F-D1D7-4D92-9F1A-0F6F8D64F7C3}" type="parTrans" cxnId="{4B875CA6-EA01-43F2-8656-75EB9505F0DB}">
      <dgm:prSet/>
      <dgm:spPr/>
      <dgm:t>
        <a:bodyPr/>
        <a:lstStyle/>
        <a:p>
          <a:endParaRPr lang="zh-TW" altLang="en-US"/>
        </a:p>
      </dgm:t>
    </dgm:pt>
    <dgm:pt modelId="{98E4EAB4-FFF6-480C-8377-67E4A7854870}" type="sibTrans" cxnId="{4B875CA6-EA01-43F2-8656-75EB9505F0DB}">
      <dgm:prSet/>
      <dgm:spPr/>
      <dgm:t>
        <a:bodyPr/>
        <a:lstStyle/>
        <a:p>
          <a:endParaRPr lang="zh-TW" altLang="en-US"/>
        </a:p>
      </dgm:t>
    </dgm:pt>
    <dgm:pt modelId="{39E43B7D-4548-449D-9A5C-2CEFBC58C891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跟催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F7F114-956B-4939-8D7B-8A5E606F130D}" type="parTrans" cxnId="{51B0E6EE-1810-4D08-B926-0482B5AB8ECA}">
      <dgm:prSet/>
      <dgm:spPr/>
      <dgm:t>
        <a:bodyPr/>
        <a:lstStyle/>
        <a:p>
          <a:endParaRPr lang="zh-TW" altLang="en-US"/>
        </a:p>
      </dgm:t>
    </dgm:pt>
    <dgm:pt modelId="{6FFF3AD5-2823-4B60-A256-F25F1852C199}" type="sibTrans" cxnId="{51B0E6EE-1810-4D08-B926-0482B5AB8ECA}">
      <dgm:prSet/>
      <dgm:spPr/>
      <dgm:t>
        <a:bodyPr/>
        <a:lstStyle/>
        <a:p>
          <a:endParaRPr lang="zh-TW" altLang="en-US"/>
        </a:p>
      </dgm:t>
    </dgm:pt>
    <dgm:pt modelId="{92985200-FCAE-4D5E-9789-F20803D10310}" type="pres">
      <dgm:prSet presAssocID="{EF1B1272-54A3-4721-B032-56545E5FDCBC}" presName="Name0" presStyleCnt="0">
        <dgm:presLayoutVars>
          <dgm:dir/>
          <dgm:resizeHandles val="exact"/>
        </dgm:presLayoutVars>
      </dgm:prSet>
      <dgm:spPr/>
    </dgm:pt>
    <dgm:pt modelId="{D8FEF618-98EB-4359-A281-C1BA04CBADFC}" type="pres">
      <dgm:prSet presAssocID="{7958C7D7-8663-4768-BF77-612CAF5C43C8}" presName="node" presStyleLbl="node1" presStyleIdx="0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3FDFC3-211A-4A72-8973-8CECCC4998C8}" type="pres">
      <dgm:prSet presAssocID="{9B097432-3B83-4B3A-B179-32CF7361447F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203703D0-2D48-4471-B053-1F040ED3E83E}" type="pres">
      <dgm:prSet presAssocID="{9B097432-3B83-4B3A-B179-32CF7361447F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B3E5C8F5-2339-4C67-99EE-BD1C8719340E}" type="pres">
      <dgm:prSet presAssocID="{34382172-4F9E-4E64-88A3-44C3E8DAE890}" presName="node" presStyleLbl="node1" presStyleIdx="1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8A1A-7252-47BF-A777-EE4737AF891E}" type="pres">
      <dgm:prSet presAssocID="{FD399C5E-73C8-4ACD-8DA7-6B054878FA22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5D9B7D9E-6629-40A3-B807-330F4CC21F54}" type="pres">
      <dgm:prSet presAssocID="{FD399C5E-73C8-4ACD-8DA7-6B054878FA22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0F34EF6B-33A7-49BA-8462-73ECB73FBDBD}" type="pres">
      <dgm:prSet presAssocID="{179E23EC-9ACD-4319-9C1B-E05559845B04}" presName="node" presStyleLbl="node1" presStyleIdx="2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7137D-7E14-433F-8BAA-1EDB86DADB31}" type="pres">
      <dgm:prSet presAssocID="{1B031D60-4853-423B-8CA9-BDEBEC5FD9F7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DF31C2EA-68F1-458D-B91F-0ED0034C8959}" type="pres">
      <dgm:prSet presAssocID="{1B031D60-4853-423B-8CA9-BDEBEC5FD9F7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8A5C2C1C-6601-4C6E-BE97-B5BDD6044B40}" type="pres">
      <dgm:prSet presAssocID="{9A8BDA0F-0BBF-48E3-A34E-5EF32AE72B2E}" presName="node" presStyleLbl="node1" presStyleIdx="3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4B2AB8-A729-4815-9790-98B7336E4226}" type="pres">
      <dgm:prSet presAssocID="{6B410188-3AD7-4086-B91E-87B7C150BF41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F0C2E968-43BD-4980-9EC2-18FE29328D30}" type="pres">
      <dgm:prSet presAssocID="{6B410188-3AD7-4086-B91E-87B7C150BF41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B795163E-C0BF-4C13-9868-1462525E912B}" type="pres">
      <dgm:prSet presAssocID="{1570C9E2-B99E-4EE9-BF00-92F6B5DEC6D0}" presName="node" presStyleLbl="node1" presStyleIdx="4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7BCE86-D1E8-4663-BF03-3142DD0A3CF4}" type="pres">
      <dgm:prSet presAssocID="{FAEFCB27-A90B-419C-A5A4-9E40A104FBE3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A0027C93-327A-4992-B974-7D7CF0D9F1F3}" type="pres">
      <dgm:prSet presAssocID="{FAEFCB27-A90B-419C-A5A4-9E40A104FBE3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2BA041DF-5CB1-4A80-B6D0-F48A308C92E2}" type="pres">
      <dgm:prSet presAssocID="{B64F285C-242E-4B58-8F2E-774EC5242A39}" presName="node" presStyleLbl="node1" presStyleIdx="5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6FB1C-B4C3-4B83-91CB-FDABCB23543D}" type="pres">
      <dgm:prSet presAssocID="{98E4EAB4-FFF6-480C-8377-67E4A7854870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3AF87EA6-E93D-48AD-885A-0393FF5FF76F}" type="pres">
      <dgm:prSet presAssocID="{98E4EAB4-FFF6-480C-8377-67E4A7854870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1998CA06-1AD9-4162-970E-DC581155FB11}" type="pres">
      <dgm:prSet presAssocID="{39E43B7D-4548-449D-9A5C-2CEFBC58C891}" presName="node" presStyleLbl="node1" presStyleIdx="6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CA19AA-B441-4940-8707-71310CA001BA}" type="presOf" srcId="{98E4EAB4-FFF6-480C-8377-67E4A7854870}" destId="{3AF87EA6-E93D-48AD-885A-0393FF5FF76F}" srcOrd="1" destOrd="0" presId="urn:microsoft.com/office/officeart/2005/8/layout/process1"/>
    <dgm:cxn modelId="{4B875CA6-EA01-43F2-8656-75EB9505F0DB}" srcId="{EF1B1272-54A3-4721-B032-56545E5FDCBC}" destId="{B64F285C-242E-4B58-8F2E-774EC5242A39}" srcOrd="5" destOrd="0" parTransId="{B547C23F-D1D7-4D92-9F1A-0F6F8D64F7C3}" sibTransId="{98E4EAB4-FFF6-480C-8377-67E4A7854870}"/>
    <dgm:cxn modelId="{C913271E-EFBE-41F2-9386-25A89F53E670}" srcId="{EF1B1272-54A3-4721-B032-56545E5FDCBC}" destId="{179E23EC-9ACD-4319-9C1B-E05559845B04}" srcOrd="2" destOrd="0" parTransId="{451AD1C3-DEC2-4ABB-91A4-B6DD69E5C28E}" sibTransId="{1B031D60-4853-423B-8CA9-BDEBEC5FD9F7}"/>
    <dgm:cxn modelId="{E70B4053-8DDC-4A83-80C5-96B5B2286C86}" srcId="{EF1B1272-54A3-4721-B032-56545E5FDCBC}" destId="{1570C9E2-B99E-4EE9-BF00-92F6B5DEC6D0}" srcOrd="4" destOrd="0" parTransId="{E165AB1F-668E-45C7-9EF6-77C0222744F3}" sibTransId="{FAEFCB27-A90B-419C-A5A4-9E40A104FBE3}"/>
    <dgm:cxn modelId="{CF2BADF8-89EC-4E8C-9AE1-EF0F8947939D}" type="presOf" srcId="{1570C9E2-B99E-4EE9-BF00-92F6B5DEC6D0}" destId="{B795163E-C0BF-4C13-9868-1462525E912B}" srcOrd="0" destOrd="0" presId="urn:microsoft.com/office/officeart/2005/8/layout/process1"/>
    <dgm:cxn modelId="{B814CC25-1189-4C97-86BC-04F68BDF8851}" type="presOf" srcId="{9B097432-3B83-4B3A-B179-32CF7361447F}" destId="{203703D0-2D48-4471-B053-1F040ED3E83E}" srcOrd="1" destOrd="0" presId="urn:microsoft.com/office/officeart/2005/8/layout/process1"/>
    <dgm:cxn modelId="{C154CD85-6915-4054-A8EA-034EC7264004}" type="presOf" srcId="{7958C7D7-8663-4768-BF77-612CAF5C43C8}" destId="{D8FEF618-98EB-4359-A281-C1BA04CBADFC}" srcOrd="0" destOrd="0" presId="urn:microsoft.com/office/officeart/2005/8/layout/process1"/>
    <dgm:cxn modelId="{51B0E6EE-1810-4D08-B926-0482B5AB8ECA}" srcId="{EF1B1272-54A3-4721-B032-56545E5FDCBC}" destId="{39E43B7D-4548-449D-9A5C-2CEFBC58C891}" srcOrd="6" destOrd="0" parTransId="{6EF7F114-956B-4939-8D7B-8A5E606F130D}" sibTransId="{6FFF3AD5-2823-4B60-A256-F25F1852C199}"/>
    <dgm:cxn modelId="{3E6554FC-8F87-4AE0-8C13-44745E1DE251}" type="presOf" srcId="{34382172-4F9E-4E64-88A3-44C3E8DAE890}" destId="{B3E5C8F5-2339-4C67-99EE-BD1C8719340E}" srcOrd="0" destOrd="0" presId="urn:microsoft.com/office/officeart/2005/8/layout/process1"/>
    <dgm:cxn modelId="{CBC7F154-84D5-4A1F-8EA8-AA6A5FA70459}" type="presOf" srcId="{1B031D60-4853-423B-8CA9-BDEBEC5FD9F7}" destId="{DF31C2EA-68F1-458D-B91F-0ED0034C8959}" srcOrd="1" destOrd="0" presId="urn:microsoft.com/office/officeart/2005/8/layout/process1"/>
    <dgm:cxn modelId="{569B1BA2-829C-4DAB-BB77-C2F6ACDA6DF7}" srcId="{EF1B1272-54A3-4721-B032-56545E5FDCBC}" destId="{9A8BDA0F-0BBF-48E3-A34E-5EF32AE72B2E}" srcOrd="3" destOrd="0" parTransId="{5F7C929C-4BFB-4FFA-992A-D83AD2C125A7}" sibTransId="{6B410188-3AD7-4086-B91E-87B7C150BF41}"/>
    <dgm:cxn modelId="{3C551C41-4A4B-4D75-AE15-30E2E86F428C}" type="presOf" srcId="{FAEFCB27-A90B-419C-A5A4-9E40A104FBE3}" destId="{047BCE86-D1E8-4663-BF03-3142DD0A3CF4}" srcOrd="0" destOrd="0" presId="urn:microsoft.com/office/officeart/2005/8/layout/process1"/>
    <dgm:cxn modelId="{A220A4F7-2EBC-48D7-A555-C69B07B1BD7C}" srcId="{EF1B1272-54A3-4721-B032-56545E5FDCBC}" destId="{34382172-4F9E-4E64-88A3-44C3E8DAE890}" srcOrd="1" destOrd="0" parTransId="{B596DAD7-98AE-4A61-8D0B-A8CD30753365}" sibTransId="{FD399C5E-73C8-4ACD-8DA7-6B054878FA22}"/>
    <dgm:cxn modelId="{027988F7-9AFD-4D54-BEB8-A11069DAA850}" type="presOf" srcId="{FD399C5E-73C8-4ACD-8DA7-6B054878FA22}" destId="{07E58A1A-7252-47BF-A777-EE4737AF891E}" srcOrd="0" destOrd="0" presId="urn:microsoft.com/office/officeart/2005/8/layout/process1"/>
    <dgm:cxn modelId="{C39AC25D-8108-4FCF-866A-863FCAD008E3}" type="presOf" srcId="{EF1B1272-54A3-4721-B032-56545E5FDCBC}" destId="{92985200-FCAE-4D5E-9789-F20803D10310}" srcOrd="0" destOrd="0" presId="urn:microsoft.com/office/officeart/2005/8/layout/process1"/>
    <dgm:cxn modelId="{126F9049-E1EA-4CA4-91B6-F4B86BA3E0D2}" type="presOf" srcId="{B64F285C-242E-4B58-8F2E-774EC5242A39}" destId="{2BA041DF-5CB1-4A80-B6D0-F48A308C92E2}" srcOrd="0" destOrd="0" presId="urn:microsoft.com/office/officeart/2005/8/layout/process1"/>
    <dgm:cxn modelId="{4B3950B5-1F7F-4D55-9A78-AB3C4C79F1AE}" type="presOf" srcId="{9B097432-3B83-4B3A-B179-32CF7361447F}" destId="{503FDFC3-211A-4A72-8973-8CECCC4998C8}" srcOrd="0" destOrd="0" presId="urn:microsoft.com/office/officeart/2005/8/layout/process1"/>
    <dgm:cxn modelId="{5C3AD623-812C-436F-8D7B-EFBA52ABF5C3}" type="presOf" srcId="{FD399C5E-73C8-4ACD-8DA7-6B054878FA22}" destId="{5D9B7D9E-6629-40A3-B807-330F4CC21F54}" srcOrd="1" destOrd="0" presId="urn:microsoft.com/office/officeart/2005/8/layout/process1"/>
    <dgm:cxn modelId="{8A65BB20-0145-46DD-A44B-04D212E7412E}" type="presOf" srcId="{6B410188-3AD7-4086-B91E-87B7C150BF41}" destId="{B64B2AB8-A729-4815-9790-98B7336E4226}" srcOrd="0" destOrd="0" presId="urn:microsoft.com/office/officeart/2005/8/layout/process1"/>
    <dgm:cxn modelId="{9AC87A74-7CC8-4493-8B56-B8B3FD4F31CF}" type="presOf" srcId="{FAEFCB27-A90B-419C-A5A4-9E40A104FBE3}" destId="{A0027C93-327A-4992-B974-7D7CF0D9F1F3}" srcOrd="1" destOrd="0" presId="urn:microsoft.com/office/officeart/2005/8/layout/process1"/>
    <dgm:cxn modelId="{6DFA654A-5BF1-4715-94DA-0489087815A0}" type="presOf" srcId="{98E4EAB4-FFF6-480C-8377-67E4A7854870}" destId="{1076FB1C-B4C3-4B83-91CB-FDABCB23543D}" srcOrd="0" destOrd="0" presId="urn:microsoft.com/office/officeart/2005/8/layout/process1"/>
    <dgm:cxn modelId="{F5C0B9B6-FE91-46F4-8FA6-D47808661F70}" type="presOf" srcId="{1B031D60-4853-423B-8CA9-BDEBEC5FD9F7}" destId="{C5F7137D-7E14-433F-8BAA-1EDB86DADB31}" srcOrd="0" destOrd="0" presId="urn:microsoft.com/office/officeart/2005/8/layout/process1"/>
    <dgm:cxn modelId="{B467C438-894E-4B43-A9B3-09855AE901E8}" type="presOf" srcId="{6B410188-3AD7-4086-B91E-87B7C150BF41}" destId="{F0C2E968-43BD-4980-9EC2-18FE29328D30}" srcOrd="1" destOrd="0" presId="urn:microsoft.com/office/officeart/2005/8/layout/process1"/>
    <dgm:cxn modelId="{C0A2E40B-0AA1-4C80-B1DD-7AC817F16348}" type="presOf" srcId="{39E43B7D-4548-449D-9A5C-2CEFBC58C891}" destId="{1998CA06-1AD9-4162-970E-DC581155FB11}" srcOrd="0" destOrd="0" presId="urn:microsoft.com/office/officeart/2005/8/layout/process1"/>
    <dgm:cxn modelId="{C5E754A8-CB61-4CF1-BA99-2BB6ECB2F03C}" type="presOf" srcId="{179E23EC-9ACD-4319-9C1B-E05559845B04}" destId="{0F34EF6B-33A7-49BA-8462-73ECB73FBDBD}" srcOrd="0" destOrd="0" presId="urn:microsoft.com/office/officeart/2005/8/layout/process1"/>
    <dgm:cxn modelId="{82BDA847-B211-473C-A39C-1C36423C381E}" type="presOf" srcId="{9A8BDA0F-0BBF-48E3-A34E-5EF32AE72B2E}" destId="{8A5C2C1C-6601-4C6E-BE97-B5BDD6044B40}" srcOrd="0" destOrd="0" presId="urn:microsoft.com/office/officeart/2005/8/layout/process1"/>
    <dgm:cxn modelId="{5997F023-09DA-4CA3-9A76-F37E189ECB51}" srcId="{EF1B1272-54A3-4721-B032-56545E5FDCBC}" destId="{7958C7D7-8663-4768-BF77-612CAF5C43C8}" srcOrd="0" destOrd="0" parTransId="{98A94D18-F035-46D6-B377-66CF823079C1}" sibTransId="{9B097432-3B83-4B3A-B179-32CF7361447F}"/>
    <dgm:cxn modelId="{D6261D64-EC7B-459C-8DA8-B8F5845C33DA}" type="presParOf" srcId="{92985200-FCAE-4D5E-9789-F20803D10310}" destId="{D8FEF618-98EB-4359-A281-C1BA04CBADFC}" srcOrd="0" destOrd="0" presId="urn:microsoft.com/office/officeart/2005/8/layout/process1"/>
    <dgm:cxn modelId="{53EE8E39-6F80-40F1-A576-74F4F9A16659}" type="presParOf" srcId="{92985200-FCAE-4D5E-9789-F20803D10310}" destId="{503FDFC3-211A-4A72-8973-8CECCC4998C8}" srcOrd="1" destOrd="0" presId="urn:microsoft.com/office/officeart/2005/8/layout/process1"/>
    <dgm:cxn modelId="{9378F28E-40C6-4F1E-AB93-92F74DC01498}" type="presParOf" srcId="{503FDFC3-211A-4A72-8973-8CECCC4998C8}" destId="{203703D0-2D48-4471-B053-1F040ED3E83E}" srcOrd="0" destOrd="0" presId="urn:microsoft.com/office/officeart/2005/8/layout/process1"/>
    <dgm:cxn modelId="{C070455E-13E6-4D63-9770-672221379C7B}" type="presParOf" srcId="{92985200-FCAE-4D5E-9789-F20803D10310}" destId="{B3E5C8F5-2339-4C67-99EE-BD1C8719340E}" srcOrd="2" destOrd="0" presId="urn:microsoft.com/office/officeart/2005/8/layout/process1"/>
    <dgm:cxn modelId="{4F372F09-25E6-48B1-A0BB-712425B7BF5E}" type="presParOf" srcId="{92985200-FCAE-4D5E-9789-F20803D10310}" destId="{07E58A1A-7252-47BF-A777-EE4737AF891E}" srcOrd="3" destOrd="0" presId="urn:microsoft.com/office/officeart/2005/8/layout/process1"/>
    <dgm:cxn modelId="{8D7AA17D-4633-44F3-B5AB-B0CB44DE17DE}" type="presParOf" srcId="{07E58A1A-7252-47BF-A777-EE4737AF891E}" destId="{5D9B7D9E-6629-40A3-B807-330F4CC21F54}" srcOrd="0" destOrd="0" presId="urn:microsoft.com/office/officeart/2005/8/layout/process1"/>
    <dgm:cxn modelId="{4A0529D4-A61E-4C74-9661-049EEBBFF250}" type="presParOf" srcId="{92985200-FCAE-4D5E-9789-F20803D10310}" destId="{0F34EF6B-33A7-49BA-8462-73ECB73FBDBD}" srcOrd="4" destOrd="0" presId="urn:microsoft.com/office/officeart/2005/8/layout/process1"/>
    <dgm:cxn modelId="{D8BC692B-F3F7-4FBC-BBFC-11182D44D46F}" type="presParOf" srcId="{92985200-FCAE-4D5E-9789-F20803D10310}" destId="{C5F7137D-7E14-433F-8BAA-1EDB86DADB31}" srcOrd="5" destOrd="0" presId="urn:microsoft.com/office/officeart/2005/8/layout/process1"/>
    <dgm:cxn modelId="{5B133E3C-4358-457A-9FB2-3916ECE5EF87}" type="presParOf" srcId="{C5F7137D-7E14-433F-8BAA-1EDB86DADB31}" destId="{DF31C2EA-68F1-458D-B91F-0ED0034C8959}" srcOrd="0" destOrd="0" presId="urn:microsoft.com/office/officeart/2005/8/layout/process1"/>
    <dgm:cxn modelId="{08A9D6B9-D09C-4EE6-A824-D5C14598D009}" type="presParOf" srcId="{92985200-FCAE-4D5E-9789-F20803D10310}" destId="{8A5C2C1C-6601-4C6E-BE97-B5BDD6044B40}" srcOrd="6" destOrd="0" presId="urn:microsoft.com/office/officeart/2005/8/layout/process1"/>
    <dgm:cxn modelId="{99D32A95-FA9A-44DE-973D-4FC3FFE1F3C6}" type="presParOf" srcId="{92985200-FCAE-4D5E-9789-F20803D10310}" destId="{B64B2AB8-A729-4815-9790-98B7336E4226}" srcOrd="7" destOrd="0" presId="urn:microsoft.com/office/officeart/2005/8/layout/process1"/>
    <dgm:cxn modelId="{AF7EF895-49D3-4F8C-9CD4-3F3786BECF0A}" type="presParOf" srcId="{B64B2AB8-A729-4815-9790-98B7336E4226}" destId="{F0C2E968-43BD-4980-9EC2-18FE29328D30}" srcOrd="0" destOrd="0" presId="urn:microsoft.com/office/officeart/2005/8/layout/process1"/>
    <dgm:cxn modelId="{D338000E-17BA-45C0-BB0E-C29D86B8BAE1}" type="presParOf" srcId="{92985200-FCAE-4D5E-9789-F20803D10310}" destId="{B795163E-C0BF-4C13-9868-1462525E912B}" srcOrd="8" destOrd="0" presId="urn:microsoft.com/office/officeart/2005/8/layout/process1"/>
    <dgm:cxn modelId="{7B4A8C24-76E7-461F-A0DA-D572EB8E9A49}" type="presParOf" srcId="{92985200-FCAE-4D5E-9789-F20803D10310}" destId="{047BCE86-D1E8-4663-BF03-3142DD0A3CF4}" srcOrd="9" destOrd="0" presId="urn:microsoft.com/office/officeart/2005/8/layout/process1"/>
    <dgm:cxn modelId="{3797EB2E-C309-41E7-B1A9-D8F085C3AD11}" type="presParOf" srcId="{047BCE86-D1E8-4663-BF03-3142DD0A3CF4}" destId="{A0027C93-327A-4992-B974-7D7CF0D9F1F3}" srcOrd="0" destOrd="0" presId="urn:microsoft.com/office/officeart/2005/8/layout/process1"/>
    <dgm:cxn modelId="{DE73D6B0-6C8E-4895-8138-E90D32C0848D}" type="presParOf" srcId="{92985200-FCAE-4D5E-9789-F20803D10310}" destId="{2BA041DF-5CB1-4A80-B6D0-F48A308C92E2}" srcOrd="10" destOrd="0" presId="urn:microsoft.com/office/officeart/2005/8/layout/process1"/>
    <dgm:cxn modelId="{00AED59E-8202-40F2-8B38-5FAFA4276E05}" type="presParOf" srcId="{92985200-FCAE-4D5E-9789-F20803D10310}" destId="{1076FB1C-B4C3-4B83-91CB-FDABCB23543D}" srcOrd="11" destOrd="0" presId="urn:microsoft.com/office/officeart/2005/8/layout/process1"/>
    <dgm:cxn modelId="{01E0C6F4-43B7-479A-9318-886AD9220216}" type="presParOf" srcId="{1076FB1C-B4C3-4B83-91CB-FDABCB23543D}" destId="{3AF87EA6-E93D-48AD-885A-0393FF5FF76F}" srcOrd="0" destOrd="0" presId="urn:microsoft.com/office/officeart/2005/8/layout/process1"/>
    <dgm:cxn modelId="{71A8DEF5-1915-457B-84CE-E376151751BA}" type="presParOf" srcId="{92985200-FCAE-4D5E-9789-F20803D10310}" destId="{1998CA06-1AD9-4162-970E-DC581155FB1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703361-D459-429E-BFEE-3A3D99C1C425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13C2E8B-5796-4971-9F3C-99C72F8667C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廣告與其他媒體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17F566-5E51-4727-A159-6FF29E175623}" type="par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F0C4AD7-625D-427C-91E3-1375D6B4A992}" type="sib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5DBF3F-CB59-4B75-AF8C-F557CF8558C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直接信函與電話行銷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65D218-6A42-4485-813E-2F6FADD91A0D}" type="par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EF99073-DC6C-45C2-BBB5-1FF784E51085}" type="sib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5F8EC4-707F-4199-957B-D1627695A7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掃街拜訪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6413CA9-BBDD-4BCF-BFD6-867E91072BAC}" type="parTrans" cxnId="{D91CEDA5-D134-4932-8C07-9A114DD368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D339B8-0FDA-4539-BED6-E0D19B66C944}" type="sibTrans" cxnId="{D91CEDA5-D134-4932-8C07-9A114DD368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BF57A1-FF47-4F0C-8154-046E89EDB76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推薦介紹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7B03918-0354-4744-8178-A1DC9EFC8904}" type="par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00C9D0-3557-438A-BB67-77A05DA0D4EE}" type="sib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AD3379-87AA-4295-9F5D-8BD00C064C9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商展與集會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89D983-0E1F-4791-A984-7ECAC904FB33}" type="par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0865233-6A28-4284-A34A-67059A77B299}" type="sib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D1A02F-A696-42AD-B535-7E5CDA26E3C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公司的記錄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C958FD-3531-46CF-BE07-B7BAF371B418}" type="par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0BFAB336-DE16-43A1-B8BF-2CC5853BCCDD}" type="sib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64340AE5-8FEC-4192-8092-527D890C23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人脈關係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AB8BF9-CA0E-4358-AAB6-7C7145096FCB}" type="parTrans" cxnId="{CA3A9BEF-F024-43A1-B2BD-219FB0660CAF}">
      <dgm:prSet/>
      <dgm:spPr/>
      <dgm:t>
        <a:bodyPr/>
        <a:lstStyle/>
        <a:p>
          <a:endParaRPr lang="zh-TW" altLang="en-US"/>
        </a:p>
      </dgm:t>
    </dgm:pt>
    <dgm:pt modelId="{ADB3AEC1-23A7-400C-927C-215DD267EE0F}" type="sibTrans" cxnId="{CA3A9BEF-F024-43A1-B2BD-219FB0660CAF}">
      <dgm:prSet/>
      <dgm:spPr/>
      <dgm:t>
        <a:bodyPr/>
        <a:lstStyle/>
        <a:p>
          <a:endParaRPr lang="zh-TW" altLang="en-US"/>
        </a:p>
      </dgm:t>
    </dgm:pt>
    <dgm:pt modelId="{BE50D8B8-D854-4F92-9246-20AE733B123F}" type="pres">
      <dgm:prSet presAssocID="{27703361-D459-429E-BFEE-3A3D99C1C4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5E5939-9D61-4449-B06A-0DDB5F09F809}" type="pres">
      <dgm:prSet presAssocID="{F13C2E8B-5796-4971-9F3C-99C72F8667C3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CAB812D-7076-4142-809C-4B53886387FC}" type="pres">
      <dgm:prSet presAssocID="{0F0C4AD7-625D-427C-91E3-1375D6B4A992}" presName="sibTrans" presStyleCnt="0"/>
      <dgm:spPr/>
      <dgm:t>
        <a:bodyPr/>
        <a:lstStyle/>
        <a:p>
          <a:endParaRPr lang="zh-TW" altLang="en-US"/>
        </a:p>
      </dgm:t>
    </dgm:pt>
    <dgm:pt modelId="{03960598-8381-45D3-A1B0-F18E38C5C4C9}" type="pres">
      <dgm:prSet presAssocID="{C55DBF3F-CB59-4B75-AF8C-F557CF8558C0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95ECBB-81A8-4026-A3C7-41A08C51DB78}" type="pres">
      <dgm:prSet presAssocID="{9EF99073-DC6C-45C2-BBB5-1FF784E51085}" presName="sibTrans" presStyleCnt="0"/>
      <dgm:spPr/>
      <dgm:t>
        <a:bodyPr/>
        <a:lstStyle/>
        <a:p>
          <a:endParaRPr lang="zh-TW" altLang="en-US"/>
        </a:p>
      </dgm:t>
    </dgm:pt>
    <dgm:pt modelId="{C0631A5C-B878-4D52-8E0C-1523648A564F}" type="pres">
      <dgm:prSet presAssocID="{A15F8EC4-707F-4199-957B-D1627695A7C8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40C8CA4-E783-41E0-8241-D42AA528CD36}" type="pres">
      <dgm:prSet presAssocID="{45D339B8-0FDA-4539-BED6-E0D19B66C944}" presName="sibTrans" presStyleCnt="0"/>
      <dgm:spPr/>
      <dgm:t>
        <a:bodyPr/>
        <a:lstStyle/>
        <a:p>
          <a:endParaRPr lang="zh-TW" altLang="en-US"/>
        </a:p>
      </dgm:t>
    </dgm:pt>
    <dgm:pt modelId="{07A92381-D459-4834-A8D9-B43FB7EE9349}" type="pres">
      <dgm:prSet presAssocID="{14BF57A1-FF47-4F0C-8154-046E89EDB76F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184181B-48A4-4AA5-9D89-9A3BB2A19CD7}" type="pres">
      <dgm:prSet presAssocID="{9900C9D0-3557-438A-BB67-77A05DA0D4EE}" presName="sibTrans" presStyleCnt="0"/>
      <dgm:spPr/>
      <dgm:t>
        <a:bodyPr/>
        <a:lstStyle/>
        <a:p>
          <a:endParaRPr lang="zh-TW" altLang="en-US"/>
        </a:p>
      </dgm:t>
    </dgm:pt>
    <dgm:pt modelId="{6C6639D6-44F7-46CC-A885-1D0B4F4F33BA}" type="pres">
      <dgm:prSet presAssocID="{25AD3379-87AA-4295-9F5D-8BD00C064C9F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E7177DC-3B75-40CF-A86C-B298EDDEF1E8}" type="pres">
      <dgm:prSet presAssocID="{F0865233-6A28-4284-A34A-67059A77B299}" presName="sibTrans" presStyleCnt="0"/>
      <dgm:spPr/>
      <dgm:t>
        <a:bodyPr/>
        <a:lstStyle/>
        <a:p>
          <a:endParaRPr lang="zh-TW" altLang="en-US"/>
        </a:p>
      </dgm:t>
    </dgm:pt>
    <dgm:pt modelId="{B704E285-EE99-4543-98B3-45DD2CD4A769}" type="pres">
      <dgm:prSet presAssocID="{2AD1A02F-A696-42AD-B535-7E5CDA26E3C5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46D6C4A-0E5A-4BC9-8758-8E893A895DEB}" type="pres">
      <dgm:prSet presAssocID="{0BFAB336-DE16-43A1-B8BF-2CC5853BCCDD}" presName="sibTrans" presStyleCnt="0"/>
      <dgm:spPr/>
      <dgm:t>
        <a:bodyPr/>
        <a:lstStyle/>
        <a:p>
          <a:endParaRPr lang="zh-TW" altLang="en-US"/>
        </a:p>
      </dgm:t>
    </dgm:pt>
    <dgm:pt modelId="{A4539123-FCD6-4867-AFFA-EBD875794542}" type="pres">
      <dgm:prSet presAssocID="{64340AE5-8FEC-4192-8092-527D890C2398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D91CEDA5-D134-4932-8C07-9A114DD3686A}" srcId="{27703361-D459-429E-BFEE-3A3D99C1C425}" destId="{A15F8EC4-707F-4199-957B-D1627695A7C8}" srcOrd="2" destOrd="0" parTransId="{76413CA9-BBDD-4BCF-BFD6-867E91072BAC}" sibTransId="{45D339B8-0FDA-4539-BED6-E0D19B66C944}"/>
    <dgm:cxn modelId="{BD476004-C7F3-43EA-B245-1BCC2F5EE773}" srcId="{27703361-D459-429E-BFEE-3A3D99C1C425}" destId="{25AD3379-87AA-4295-9F5D-8BD00C064C9F}" srcOrd="4" destOrd="0" parTransId="{F389D983-0E1F-4791-A984-7ECAC904FB33}" sibTransId="{F0865233-6A28-4284-A34A-67059A77B299}"/>
    <dgm:cxn modelId="{1C080DB4-E541-4967-A203-DDB1D89D6C13}" srcId="{27703361-D459-429E-BFEE-3A3D99C1C425}" destId="{14BF57A1-FF47-4F0C-8154-046E89EDB76F}" srcOrd="3" destOrd="0" parTransId="{D7B03918-0354-4744-8178-A1DC9EFC8904}" sibTransId="{9900C9D0-3557-438A-BB67-77A05DA0D4EE}"/>
    <dgm:cxn modelId="{CA3A9BEF-F024-43A1-B2BD-219FB0660CAF}" srcId="{27703361-D459-429E-BFEE-3A3D99C1C425}" destId="{64340AE5-8FEC-4192-8092-527D890C2398}" srcOrd="6" destOrd="0" parTransId="{01AB8BF9-CA0E-4358-AAB6-7C7145096FCB}" sibTransId="{ADB3AEC1-23A7-400C-927C-215DD267EE0F}"/>
    <dgm:cxn modelId="{778354DC-9393-48F5-8A6F-2948341BB40C}" srcId="{27703361-D459-429E-BFEE-3A3D99C1C425}" destId="{F13C2E8B-5796-4971-9F3C-99C72F8667C3}" srcOrd="0" destOrd="0" parTransId="{9F17F566-5E51-4727-A159-6FF29E175623}" sibTransId="{0F0C4AD7-625D-427C-91E3-1375D6B4A992}"/>
    <dgm:cxn modelId="{F5F1973E-8151-4F6F-A184-4403160F3978}" type="presOf" srcId="{2AD1A02F-A696-42AD-B535-7E5CDA26E3C5}" destId="{B704E285-EE99-4543-98B3-45DD2CD4A769}" srcOrd="0" destOrd="0" presId="urn:microsoft.com/office/officeart/2005/8/layout/default"/>
    <dgm:cxn modelId="{955C734D-36B5-4534-AF74-144CDD7E420C}" type="presOf" srcId="{A15F8EC4-707F-4199-957B-D1627695A7C8}" destId="{C0631A5C-B878-4D52-8E0C-1523648A564F}" srcOrd="0" destOrd="0" presId="urn:microsoft.com/office/officeart/2005/8/layout/default"/>
    <dgm:cxn modelId="{F31DF590-32D2-44EB-8B06-9C880EFE3E7C}" srcId="{27703361-D459-429E-BFEE-3A3D99C1C425}" destId="{2AD1A02F-A696-42AD-B535-7E5CDA26E3C5}" srcOrd="5" destOrd="0" parTransId="{72C958FD-3531-46CF-BE07-B7BAF371B418}" sibTransId="{0BFAB336-DE16-43A1-B8BF-2CC5853BCCDD}"/>
    <dgm:cxn modelId="{9E93E34B-4F2C-455E-99AA-F346A303796F}" type="presOf" srcId="{F13C2E8B-5796-4971-9F3C-99C72F8667C3}" destId="{835E5939-9D61-4449-B06A-0DDB5F09F809}" srcOrd="0" destOrd="0" presId="urn:microsoft.com/office/officeart/2005/8/layout/default"/>
    <dgm:cxn modelId="{E7990FFF-0C75-4F85-96B0-E9F1756C35D7}" type="presOf" srcId="{27703361-D459-429E-BFEE-3A3D99C1C425}" destId="{BE50D8B8-D854-4F92-9246-20AE733B123F}" srcOrd="0" destOrd="0" presId="urn:microsoft.com/office/officeart/2005/8/layout/default"/>
    <dgm:cxn modelId="{3376A5F8-7517-48E1-B902-65964D5D356D}" type="presOf" srcId="{25AD3379-87AA-4295-9F5D-8BD00C064C9F}" destId="{6C6639D6-44F7-46CC-A885-1D0B4F4F33BA}" srcOrd="0" destOrd="0" presId="urn:microsoft.com/office/officeart/2005/8/layout/default"/>
    <dgm:cxn modelId="{03DC5E88-63E0-415B-9339-EF7BC02C6FF8}" type="presOf" srcId="{C55DBF3F-CB59-4B75-AF8C-F557CF8558C0}" destId="{03960598-8381-45D3-A1B0-F18E38C5C4C9}" srcOrd="0" destOrd="0" presId="urn:microsoft.com/office/officeart/2005/8/layout/default"/>
    <dgm:cxn modelId="{C5D87EDC-F556-4F30-AF97-1D38E97466EF}" srcId="{27703361-D459-429E-BFEE-3A3D99C1C425}" destId="{C55DBF3F-CB59-4B75-AF8C-F557CF8558C0}" srcOrd="1" destOrd="0" parTransId="{CF65D218-6A42-4485-813E-2F6FADD91A0D}" sibTransId="{9EF99073-DC6C-45C2-BBB5-1FF784E51085}"/>
    <dgm:cxn modelId="{49B93D5B-B91C-40A8-8FB7-80079FC71066}" type="presOf" srcId="{64340AE5-8FEC-4192-8092-527D890C2398}" destId="{A4539123-FCD6-4867-AFFA-EBD875794542}" srcOrd="0" destOrd="0" presId="urn:microsoft.com/office/officeart/2005/8/layout/default"/>
    <dgm:cxn modelId="{146AB7E6-9BF5-47DD-8EF0-0FCB421D6DF2}" type="presOf" srcId="{14BF57A1-FF47-4F0C-8154-046E89EDB76F}" destId="{07A92381-D459-4834-A8D9-B43FB7EE9349}" srcOrd="0" destOrd="0" presId="urn:microsoft.com/office/officeart/2005/8/layout/default"/>
    <dgm:cxn modelId="{289C1640-1F61-4C8F-A593-CEC250710F6A}" type="presParOf" srcId="{BE50D8B8-D854-4F92-9246-20AE733B123F}" destId="{835E5939-9D61-4449-B06A-0DDB5F09F809}" srcOrd="0" destOrd="0" presId="urn:microsoft.com/office/officeart/2005/8/layout/default"/>
    <dgm:cxn modelId="{1C76D2AC-A5B2-4CF1-9514-6A3332EB16AD}" type="presParOf" srcId="{BE50D8B8-D854-4F92-9246-20AE733B123F}" destId="{1CAB812D-7076-4142-809C-4B53886387FC}" srcOrd="1" destOrd="0" presId="urn:microsoft.com/office/officeart/2005/8/layout/default"/>
    <dgm:cxn modelId="{6515FAAE-E4BB-4CD8-BAEC-F17CBBCD6764}" type="presParOf" srcId="{BE50D8B8-D854-4F92-9246-20AE733B123F}" destId="{03960598-8381-45D3-A1B0-F18E38C5C4C9}" srcOrd="2" destOrd="0" presId="urn:microsoft.com/office/officeart/2005/8/layout/default"/>
    <dgm:cxn modelId="{16115FAC-DD4E-48DA-9278-CAB0BC881560}" type="presParOf" srcId="{BE50D8B8-D854-4F92-9246-20AE733B123F}" destId="{0895ECBB-81A8-4026-A3C7-41A08C51DB78}" srcOrd="3" destOrd="0" presId="urn:microsoft.com/office/officeart/2005/8/layout/default"/>
    <dgm:cxn modelId="{98484A54-87B4-47DB-8CF6-A9F687BC5F88}" type="presParOf" srcId="{BE50D8B8-D854-4F92-9246-20AE733B123F}" destId="{C0631A5C-B878-4D52-8E0C-1523648A564F}" srcOrd="4" destOrd="0" presId="urn:microsoft.com/office/officeart/2005/8/layout/default"/>
    <dgm:cxn modelId="{1C32E038-4DE5-4761-A9FF-C26FE9A0D33F}" type="presParOf" srcId="{BE50D8B8-D854-4F92-9246-20AE733B123F}" destId="{740C8CA4-E783-41E0-8241-D42AA528CD36}" srcOrd="5" destOrd="0" presId="urn:microsoft.com/office/officeart/2005/8/layout/default"/>
    <dgm:cxn modelId="{6B8920B2-C24E-421B-99A3-314BC845B4BB}" type="presParOf" srcId="{BE50D8B8-D854-4F92-9246-20AE733B123F}" destId="{07A92381-D459-4834-A8D9-B43FB7EE9349}" srcOrd="6" destOrd="0" presId="urn:microsoft.com/office/officeart/2005/8/layout/default"/>
    <dgm:cxn modelId="{4EE71BDA-5563-49DE-BB54-E3373221D10F}" type="presParOf" srcId="{BE50D8B8-D854-4F92-9246-20AE733B123F}" destId="{9184181B-48A4-4AA5-9D89-9A3BB2A19CD7}" srcOrd="7" destOrd="0" presId="urn:microsoft.com/office/officeart/2005/8/layout/default"/>
    <dgm:cxn modelId="{3EC942C1-26DB-44B8-B75C-7BFCB390D9CC}" type="presParOf" srcId="{BE50D8B8-D854-4F92-9246-20AE733B123F}" destId="{6C6639D6-44F7-46CC-A885-1D0B4F4F33BA}" srcOrd="8" destOrd="0" presId="urn:microsoft.com/office/officeart/2005/8/layout/default"/>
    <dgm:cxn modelId="{3579695F-454D-4A6E-A2ED-0992CAEBB688}" type="presParOf" srcId="{BE50D8B8-D854-4F92-9246-20AE733B123F}" destId="{EE7177DC-3B75-40CF-A86C-B298EDDEF1E8}" srcOrd="9" destOrd="0" presId="urn:microsoft.com/office/officeart/2005/8/layout/default"/>
    <dgm:cxn modelId="{F651C5A2-8BCB-4948-AAB9-25C970453B8D}" type="presParOf" srcId="{BE50D8B8-D854-4F92-9246-20AE733B123F}" destId="{B704E285-EE99-4543-98B3-45DD2CD4A769}" srcOrd="10" destOrd="0" presId="urn:microsoft.com/office/officeart/2005/8/layout/default"/>
    <dgm:cxn modelId="{AEE2AC35-05FB-44F9-A463-B839E026BFFB}" type="presParOf" srcId="{BE50D8B8-D854-4F92-9246-20AE733B123F}" destId="{946D6C4A-0E5A-4BC9-8758-8E893A895DEB}" srcOrd="11" destOrd="0" presId="urn:microsoft.com/office/officeart/2005/8/layout/default"/>
    <dgm:cxn modelId="{674D2289-688B-484D-A29A-86001953D5EB}" type="presParOf" srcId="{BE50D8B8-D854-4F92-9246-20AE733B123F}" destId="{A4539123-FCD6-4867-AFFA-EBD87579454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待滿足的需要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9300F-8576-4DB0-B274-6C21F69DD2D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判定</a:t>
          </a:r>
          <a:r>
            <a:rPr lang="zh-TW" altLang="en-US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</a:t>
          </a:r>
          <a:r>
            <a:rPr lang="zh-TW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是否有相關的需要待滿足。</a:t>
          </a:r>
          <a:endParaRPr lang="zh-TW" altLang="en-US" sz="23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80506A-C8C6-4CDE-A180-811C1583A1C9}" type="par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3957A8-FCAC-4117-A215-4E39AEF23EBF}" type="sib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購買力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E3B0EC-261C-4E7E-9539-F63AC6960771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購買力包括了「權」和「錢」。</a:t>
          </a:r>
          <a:endParaRPr lang="zh-TW" altLang="en-US" sz="23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546FE4B-0CD1-4284-ADE7-A1C197C0645E}" type="par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2602F3-B332-4600-9783-9CDCD1441949}" type="sib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接納意願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E977BC-6D55-4F02-9DCA-D490EEA208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潛在顧客必須願意與銷售人員接觸。</a:t>
          </a:r>
          <a:endParaRPr lang="zh-TW" altLang="en-US" sz="23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C6EEE0-9F08-41E7-B7A1-A060ADBDF4E3}" type="par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A7D9CF-98E7-45E2-89AB-B9AA9CA4ADC1}" type="sib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</dgm:pt>
    <dgm:pt modelId="{BBE50D1B-DE04-4595-B44C-AA2D05663C7C}" type="pres">
      <dgm:prSet presAssocID="{76B493F1-2A53-42E6-A7BF-442932F3A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2E3C2-0796-4702-9EAC-52838928B19C}" type="pres">
      <dgm:prSet presAssocID="{76B493F1-2A53-42E6-A7BF-442932F3A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</dgm:pt>
    <dgm:pt modelId="{FE4ADDBC-41BA-4D8B-B445-5D9416D0E7DF}" type="pres">
      <dgm:prSet presAssocID="{6E47CA9E-8915-402E-90DA-5FCAF009FAA7}" presName="linNode" presStyleCnt="0"/>
      <dgm:spPr/>
    </dgm:pt>
    <dgm:pt modelId="{E465A98F-C06C-4CD6-A14B-6176EAC4396F}" type="pres">
      <dgm:prSet presAssocID="{6E47CA9E-8915-402E-90DA-5FCAF009FA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73A32-7290-4B4D-A437-7A958BADB0F9}" type="pres">
      <dgm:prSet presAssocID="{6E47CA9E-8915-402E-90DA-5FCAF009FA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</dgm:pt>
    <dgm:pt modelId="{68535D44-92C3-4D1D-A416-BAE610902D10}" type="pres">
      <dgm:prSet presAssocID="{53D2EDC9-A6C6-44D3-A166-14FCBFDAA9DB}" presName="linNode" presStyleCnt="0"/>
      <dgm:spPr/>
    </dgm:pt>
    <dgm:pt modelId="{E4866BD7-8CF4-414D-9656-026FEE664F37}" type="pres">
      <dgm:prSet presAssocID="{53D2EDC9-A6C6-44D3-A166-14FCBFDAA9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DDCE6-22AF-425C-8427-98A664FD0734}" type="pres">
      <dgm:prSet presAssocID="{53D2EDC9-A6C6-44D3-A166-14FCBFDAA9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8A60D3-BBBF-4220-9F61-C2557F4CF4CF}" type="presOf" srcId="{36C9300F-8576-4DB0-B274-6C21F69DD2DF}" destId="{0AA2E3C2-0796-4702-9EAC-52838928B19C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D32B5FC8-8010-4EE4-BD61-4B5AF1EAA322}" srcId="{53D2EDC9-A6C6-44D3-A166-14FCBFDAA9DB}" destId="{44E977BC-6D55-4F02-9DCA-D490EEA2088E}" srcOrd="0" destOrd="0" parTransId="{53C6EEE0-9F08-41E7-B7A1-A060ADBDF4E3}" sibTransId="{31A7D9CF-98E7-45E2-89AB-B9AA9CA4ADC1}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8A922AF1-98BD-4D9E-9F9B-E0BD71439986}" type="presOf" srcId="{E067807D-49B7-494D-A306-557D1FE25653}" destId="{FFB1DB85-FB0D-42B7-94BE-A265DC3912BA}" srcOrd="0" destOrd="0" presId="urn:microsoft.com/office/officeart/2005/8/layout/vList5"/>
    <dgm:cxn modelId="{3B46A927-F054-435A-AE20-D74C3DAD04C4}" type="presOf" srcId="{44E977BC-6D55-4F02-9DCA-D490EEA2088E}" destId="{144DDCE6-22AF-425C-8427-98A664FD0734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63F6ABF2-036C-4321-B26B-E8D630D1BF4A}" srcId="{76B493F1-2A53-42E6-A7BF-442932F3A05D}" destId="{36C9300F-8576-4DB0-B274-6C21F69DD2DF}" srcOrd="0" destOrd="0" parTransId="{8980506A-C8C6-4CDE-A180-811C1583A1C9}" sibTransId="{E63957A8-FCAC-4117-A215-4E39AEF23EBF}"/>
    <dgm:cxn modelId="{54BE8F3B-63F9-4B9D-A085-230DB1F4808A}" type="presOf" srcId="{2DE3B0EC-261C-4E7E-9539-F63AC6960771}" destId="{0C473A32-7290-4B4D-A437-7A958BADB0F9}" srcOrd="0" destOrd="0" presId="urn:microsoft.com/office/officeart/2005/8/layout/vList5"/>
    <dgm:cxn modelId="{B4495B1D-41E0-4589-9642-5EB45CBD8B11}" type="presOf" srcId="{6E47CA9E-8915-402E-90DA-5FCAF009FAA7}" destId="{E465A98F-C06C-4CD6-A14B-6176EAC4396F}" srcOrd="0" destOrd="0" presId="urn:microsoft.com/office/officeart/2005/8/layout/vList5"/>
    <dgm:cxn modelId="{5F0896FD-3C96-40DC-B8DF-E3C4D618DFD9}" type="presOf" srcId="{53D2EDC9-A6C6-44D3-A166-14FCBFDAA9DB}" destId="{E4866BD7-8CF4-414D-9656-026FEE664F37}" srcOrd="0" destOrd="0" presId="urn:microsoft.com/office/officeart/2005/8/layout/vList5"/>
    <dgm:cxn modelId="{08CBD3EF-FB44-443F-9886-DC420A2512FA}" srcId="{6E47CA9E-8915-402E-90DA-5FCAF009FAA7}" destId="{2DE3B0EC-261C-4E7E-9539-F63AC6960771}" srcOrd="0" destOrd="0" parTransId="{8546FE4B-0CD1-4284-ADE7-A1C197C0645E}" sibTransId="{5E2602F3-B332-4600-9783-9CDCD1441949}"/>
    <dgm:cxn modelId="{3CAE66F3-FC94-42E6-B48D-FAF6870A6DD8}" type="presOf" srcId="{76B493F1-2A53-42E6-A7BF-442932F3A05D}" destId="{BBE50D1B-DE04-4595-B44C-AA2D05663C7C}" srcOrd="0" destOrd="0" presId="urn:microsoft.com/office/officeart/2005/8/layout/vList5"/>
    <dgm:cxn modelId="{0728C156-D093-403E-BFF3-6F75FDFCAE25}" type="presParOf" srcId="{FFB1DB85-FB0D-42B7-94BE-A265DC3912BA}" destId="{69EDF27F-8102-4921-BE29-811F7AF84D76}" srcOrd="0" destOrd="0" presId="urn:microsoft.com/office/officeart/2005/8/layout/vList5"/>
    <dgm:cxn modelId="{7A51C43C-0C65-4D2C-8D83-A3DB8A303D9C}" type="presParOf" srcId="{69EDF27F-8102-4921-BE29-811F7AF84D76}" destId="{BBE50D1B-DE04-4595-B44C-AA2D05663C7C}" srcOrd="0" destOrd="0" presId="urn:microsoft.com/office/officeart/2005/8/layout/vList5"/>
    <dgm:cxn modelId="{99600DB3-C5BD-477D-A03C-69E8E6829D46}" type="presParOf" srcId="{69EDF27F-8102-4921-BE29-811F7AF84D76}" destId="{0AA2E3C2-0796-4702-9EAC-52838928B19C}" srcOrd="1" destOrd="0" presId="urn:microsoft.com/office/officeart/2005/8/layout/vList5"/>
    <dgm:cxn modelId="{722A1519-20EA-4A26-807F-29B67F270CA2}" type="presParOf" srcId="{FFB1DB85-FB0D-42B7-94BE-A265DC3912BA}" destId="{7C6EF099-9939-421F-A942-58D028CCDBEC}" srcOrd="1" destOrd="0" presId="urn:microsoft.com/office/officeart/2005/8/layout/vList5"/>
    <dgm:cxn modelId="{EDA9346D-E097-4393-B889-2F297C9D2D58}" type="presParOf" srcId="{FFB1DB85-FB0D-42B7-94BE-A265DC3912BA}" destId="{FE4ADDBC-41BA-4D8B-B445-5D9416D0E7DF}" srcOrd="2" destOrd="0" presId="urn:microsoft.com/office/officeart/2005/8/layout/vList5"/>
    <dgm:cxn modelId="{C00D74EB-6D54-4E22-806C-E303D4C4FBC7}" type="presParOf" srcId="{FE4ADDBC-41BA-4D8B-B445-5D9416D0E7DF}" destId="{E465A98F-C06C-4CD6-A14B-6176EAC4396F}" srcOrd="0" destOrd="0" presId="urn:microsoft.com/office/officeart/2005/8/layout/vList5"/>
    <dgm:cxn modelId="{BB6E4A4F-35FE-4394-9D47-A154F69BEF21}" type="presParOf" srcId="{FE4ADDBC-41BA-4D8B-B445-5D9416D0E7DF}" destId="{0C473A32-7290-4B4D-A437-7A958BADB0F9}" srcOrd="1" destOrd="0" presId="urn:microsoft.com/office/officeart/2005/8/layout/vList5"/>
    <dgm:cxn modelId="{D401426D-9346-4D57-8D8E-D18AE98ACF0C}" type="presParOf" srcId="{FFB1DB85-FB0D-42B7-94BE-A265DC3912BA}" destId="{1D85B1CA-A7C9-4737-90B9-3482ACB5B52B}" srcOrd="3" destOrd="0" presId="urn:microsoft.com/office/officeart/2005/8/layout/vList5"/>
    <dgm:cxn modelId="{0394C2E4-1ACB-4A7D-B323-090EAF20F231}" type="presParOf" srcId="{FFB1DB85-FB0D-42B7-94BE-A265DC3912BA}" destId="{68535D44-92C3-4D1D-A416-BAE610902D10}" srcOrd="4" destOrd="0" presId="urn:microsoft.com/office/officeart/2005/8/layout/vList5"/>
    <dgm:cxn modelId="{09DD3741-3897-4F80-9100-0915F88D5379}" type="presParOf" srcId="{68535D44-92C3-4D1D-A416-BAE610902D10}" destId="{E4866BD7-8CF4-414D-9656-026FEE664F37}" srcOrd="0" destOrd="0" presId="urn:microsoft.com/office/officeart/2005/8/layout/vList5"/>
    <dgm:cxn modelId="{C6BA9AA8-F1C4-4C1F-88EE-240A765D5D89}" type="presParOf" srcId="{68535D44-92C3-4D1D-A416-BAE610902D10}" destId="{144DDCE6-22AF-425C-8427-98A664FD07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703361-D459-429E-BFEE-3A3D99C1C425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13C2E8B-5796-4971-9F3C-99C72F8667C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產品或服務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17F566-5E51-4727-A159-6FF29E175623}" type="par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F0C4AD7-625D-427C-91E3-1375D6B4A992}" type="sib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5DBF3F-CB59-4B75-AF8C-F557CF8558C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顧客與其需要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65D218-6A42-4485-813E-2F6FADD91A0D}" type="par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EF99073-DC6C-45C2-BBB5-1FF784E51085}" type="sib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BF57A1-FF47-4F0C-8154-046E89EDB76F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主要競爭者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7B03918-0354-4744-8178-A1DC9EFC8904}" type="par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00C9D0-3557-438A-BB67-77A05DA0D4EE}" type="sib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AD3379-87AA-4295-9F5D-8BD00C064C9F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本身的條件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89D983-0E1F-4791-A984-7ECAC904FB33}" type="par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0865233-6A28-4284-A34A-67059A77B299}" type="sib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D1A02F-A696-42AD-B535-7E5CDA26E3C5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顧客和我們的產業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C958FD-3531-46CF-BE07-B7BAF371B418}" type="par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0BFAB336-DE16-43A1-B8BF-2CC5853BCCDD}" type="sib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BE50D8B8-D854-4F92-9246-20AE733B123F}" type="pres">
      <dgm:prSet presAssocID="{27703361-D459-429E-BFEE-3A3D99C1C4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5E5939-9D61-4449-B06A-0DDB5F09F809}" type="pres">
      <dgm:prSet presAssocID="{F13C2E8B-5796-4971-9F3C-99C72F8667C3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CAB812D-7076-4142-809C-4B53886387FC}" type="pres">
      <dgm:prSet presAssocID="{0F0C4AD7-625D-427C-91E3-1375D6B4A992}" presName="sibTrans" presStyleCnt="0"/>
      <dgm:spPr/>
      <dgm:t>
        <a:bodyPr/>
        <a:lstStyle/>
        <a:p>
          <a:endParaRPr lang="zh-TW" altLang="en-US"/>
        </a:p>
      </dgm:t>
    </dgm:pt>
    <dgm:pt modelId="{03960598-8381-45D3-A1B0-F18E38C5C4C9}" type="pres">
      <dgm:prSet presAssocID="{C55DBF3F-CB59-4B75-AF8C-F557CF8558C0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95ECBB-81A8-4026-A3C7-41A08C51DB78}" type="pres">
      <dgm:prSet presAssocID="{9EF99073-DC6C-45C2-BBB5-1FF784E51085}" presName="sibTrans" presStyleCnt="0"/>
      <dgm:spPr/>
      <dgm:t>
        <a:bodyPr/>
        <a:lstStyle/>
        <a:p>
          <a:endParaRPr lang="zh-TW" altLang="en-US"/>
        </a:p>
      </dgm:t>
    </dgm:pt>
    <dgm:pt modelId="{07A92381-D459-4834-A8D9-B43FB7EE9349}" type="pres">
      <dgm:prSet presAssocID="{14BF57A1-FF47-4F0C-8154-046E89EDB76F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184181B-48A4-4AA5-9D89-9A3BB2A19CD7}" type="pres">
      <dgm:prSet presAssocID="{9900C9D0-3557-438A-BB67-77A05DA0D4EE}" presName="sibTrans" presStyleCnt="0"/>
      <dgm:spPr/>
      <dgm:t>
        <a:bodyPr/>
        <a:lstStyle/>
        <a:p>
          <a:endParaRPr lang="zh-TW" altLang="en-US"/>
        </a:p>
      </dgm:t>
    </dgm:pt>
    <dgm:pt modelId="{6C6639D6-44F7-46CC-A885-1D0B4F4F33BA}" type="pres">
      <dgm:prSet presAssocID="{25AD3379-87AA-4295-9F5D-8BD00C064C9F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E7177DC-3B75-40CF-A86C-B298EDDEF1E8}" type="pres">
      <dgm:prSet presAssocID="{F0865233-6A28-4284-A34A-67059A77B299}" presName="sibTrans" presStyleCnt="0"/>
      <dgm:spPr/>
      <dgm:t>
        <a:bodyPr/>
        <a:lstStyle/>
        <a:p>
          <a:endParaRPr lang="zh-TW" altLang="en-US"/>
        </a:p>
      </dgm:t>
    </dgm:pt>
    <dgm:pt modelId="{B704E285-EE99-4543-98B3-45DD2CD4A769}" type="pres">
      <dgm:prSet presAssocID="{2AD1A02F-A696-42AD-B535-7E5CDA26E3C5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8828C47-E9B6-4AEA-80C6-B9FAF85363BA}" type="presOf" srcId="{F13C2E8B-5796-4971-9F3C-99C72F8667C3}" destId="{835E5939-9D61-4449-B06A-0DDB5F09F809}" srcOrd="0" destOrd="0" presId="urn:microsoft.com/office/officeart/2005/8/layout/default"/>
    <dgm:cxn modelId="{BD476004-C7F3-43EA-B245-1BCC2F5EE773}" srcId="{27703361-D459-429E-BFEE-3A3D99C1C425}" destId="{25AD3379-87AA-4295-9F5D-8BD00C064C9F}" srcOrd="3" destOrd="0" parTransId="{F389D983-0E1F-4791-A984-7ECAC904FB33}" sibTransId="{F0865233-6A28-4284-A34A-67059A77B299}"/>
    <dgm:cxn modelId="{F48E6F93-5FF5-468A-ABCF-644BECD34877}" type="presOf" srcId="{14BF57A1-FF47-4F0C-8154-046E89EDB76F}" destId="{07A92381-D459-4834-A8D9-B43FB7EE9349}" srcOrd="0" destOrd="0" presId="urn:microsoft.com/office/officeart/2005/8/layout/default"/>
    <dgm:cxn modelId="{1C080DB4-E541-4967-A203-DDB1D89D6C13}" srcId="{27703361-D459-429E-BFEE-3A3D99C1C425}" destId="{14BF57A1-FF47-4F0C-8154-046E89EDB76F}" srcOrd="2" destOrd="0" parTransId="{D7B03918-0354-4744-8178-A1DC9EFC8904}" sibTransId="{9900C9D0-3557-438A-BB67-77A05DA0D4EE}"/>
    <dgm:cxn modelId="{778354DC-9393-48F5-8A6F-2948341BB40C}" srcId="{27703361-D459-429E-BFEE-3A3D99C1C425}" destId="{F13C2E8B-5796-4971-9F3C-99C72F8667C3}" srcOrd="0" destOrd="0" parTransId="{9F17F566-5E51-4727-A159-6FF29E175623}" sibTransId="{0F0C4AD7-625D-427C-91E3-1375D6B4A992}"/>
    <dgm:cxn modelId="{52EAABA3-C3C3-4610-A677-42A7CAE161E3}" type="presOf" srcId="{27703361-D459-429E-BFEE-3A3D99C1C425}" destId="{BE50D8B8-D854-4F92-9246-20AE733B123F}" srcOrd="0" destOrd="0" presId="urn:microsoft.com/office/officeart/2005/8/layout/default"/>
    <dgm:cxn modelId="{F31DF590-32D2-44EB-8B06-9C880EFE3E7C}" srcId="{27703361-D459-429E-BFEE-3A3D99C1C425}" destId="{2AD1A02F-A696-42AD-B535-7E5CDA26E3C5}" srcOrd="4" destOrd="0" parTransId="{72C958FD-3531-46CF-BE07-B7BAF371B418}" sibTransId="{0BFAB336-DE16-43A1-B8BF-2CC5853BCCDD}"/>
    <dgm:cxn modelId="{F6CCC719-6CEB-4754-981E-533A9ED59CB7}" type="presOf" srcId="{2AD1A02F-A696-42AD-B535-7E5CDA26E3C5}" destId="{B704E285-EE99-4543-98B3-45DD2CD4A769}" srcOrd="0" destOrd="0" presId="urn:microsoft.com/office/officeart/2005/8/layout/default"/>
    <dgm:cxn modelId="{C5D87EDC-F556-4F30-AF97-1D38E97466EF}" srcId="{27703361-D459-429E-BFEE-3A3D99C1C425}" destId="{C55DBF3F-CB59-4B75-AF8C-F557CF8558C0}" srcOrd="1" destOrd="0" parTransId="{CF65D218-6A42-4485-813E-2F6FADD91A0D}" sibTransId="{9EF99073-DC6C-45C2-BBB5-1FF784E51085}"/>
    <dgm:cxn modelId="{E14783AF-88A6-47BC-B9E3-6547879751BD}" type="presOf" srcId="{C55DBF3F-CB59-4B75-AF8C-F557CF8558C0}" destId="{03960598-8381-45D3-A1B0-F18E38C5C4C9}" srcOrd="0" destOrd="0" presId="urn:microsoft.com/office/officeart/2005/8/layout/default"/>
    <dgm:cxn modelId="{00CA60EA-69E6-47EE-90E0-21060C956AF8}" type="presOf" srcId="{25AD3379-87AA-4295-9F5D-8BD00C064C9F}" destId="{6C6639D6-44F7-46CC-A885-1D0B4F4F33BA}" srcOrd="0" destOrd="0" presId="urn:microsoft.com/office/officeart/2005/8/layout/default"/>
    <dgm:cxn modelId="{4139B739-3219-4BB1-B9E3-F3EDC16018BA}" type="presParOf" srcId="{BE50D8B8-D854-4F92-9246-20AE733B123F}" destId="{835E5939-9D61-4449-B06A-0DDB5F09F809}" srcOrd="0" destOrd="0" presId="urn:microsoft.com/office/officeart/2005/8/layout/default"/>
    <dgm:cxn modelId="{F5B13B8F-A2E8-4209-9E0B-FCFE29BE4732}" type="presParOf" srcId="{BE50D8B8-D854-4F92-9246-20AE733B123F}" destId="{1CAB812D-7076-4142-809C-4B53886387FC}" srcOrd="1" destOrd="0" presId="urn:microsoft.com/office/officeart/2005/8/layout/default"/>
    <dgm:cxn modelId="{8B783BD4-21CA-4DC2-8308-BDAB47DC938D}" type="presParOf" srcId="{BE50D8B8-D854-4F92-9246-20AE733B123F}" destId="{03960598-8381-45D3-A1B0-F18E38C5C4C9}" srcOrd="2" destOrd="0" presId="urn:microsoft.com/office/officeart/2005/8/layout/default"/>
    <dgm:cxn modelId="{670A17EC-EC25-4ECA-BC4C-92EB131977E8}" type="presParOf" srcId="{BE50D8B8-D854-4F92-9246-20AE733B123F}" destId="{0895ECBB-81A8-4026-A3C7-41A08C51DB78}" srcOrd="3" destOrd="0" presId="urn:microsoft.com/office/officeart/2005/8/layout/default"/>
    <dgm:cxn modelId="{36E93640-F59F-4F19-BEDA-FA3F4DAF51F8}" type="presParOf" srcId="{BE50D8B8-D854-4F92-9246-20AE733B123F}" destId="{07A92381-D459-4834-A8D9-B43FB7EE9349}" srcOrd="4" destOrd="0" presId="urn:microsoft.com/office/officeart/2005/8/layout/default"/>
    <dgm:cxn modelId="{F1893652-E5A0-4B6D-92DE-7E256A2E1B19}" type="presParOf" srcId="{BE50D8B8-D854-4F92-9246-20AE733B123F}" destId="{9184181B-48A4-4AA5-9D89-9A3BB2A19CD7}" srcOrd="5" destOrd="0" presId="urn:microsoft.com/office/officeart/2005/8/layout/default"/>
    <dgm:cxn modelId="{E42715B0-58C3-451F-BBD3-9518415CF24A}" type="presParOf" srcId="{BE50D8B8-D854-4F92-9246-20AE733B123F}" destId="{6C6639D6-44F7-46CC-A885-1D0B4F4F33BA}" srcOrd="6" destOrd="0" presId="urn:microsoft.com/office/officeart/2005/8/layout/default"/>
    <dgm:cxn modelId="{80D4DEB3-FC18-45A7-9558-9B18E499DB50}" type="presParOf" srcId="{BE50D8B8-D854-4F92-9246-20AE733B123F}" destId="{EE7177DC-3B75-40CF-A86C-B298EDDEF1E8}" srcOrd="7" destOrd="0" presId="urn:microsoft.com/office/officeart/2005/8/layout/default"/>
    <dgm:cxn modelId="{025A4779-D012-4F78-808A-5E53035531F5}" type="presParOf" srcId="{BE50D8B8-D854-4F92-9246-20AE733B123F}" destId="{B704E285-EE99-4543-98B3-45DD2CD4A7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/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製作簡報的方法</a:t>
          </a:r>
          <a:endParaRPr lang="zh-TW" altLang="en-US" sz="3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制式法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調適法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E81A28-DC3F-45E9-B43A-B968D0CCAAF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刺激反應法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5B2D89-675D-43EC-A627-4141EFB09A4C}" type="par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884405EA-EE23-4217-B3D6-22059D6C2DB1}" type="sib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需要滿足法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A263C5F8-404D-4670-A87B-EEE313DC3095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銷售公式法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C215668-6D0F-410F-A229-6E4CC4A785B0}" type="sib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29B25027-9530-4484-86B0-E8E105C7CDB1}" type="par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2C832702-7F18-4FCF-B7B3-9EE62D756ACD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罐頭式銷售法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ED827B-028B-4A70-988F-4F1C88DEAE44}" type="parTrans" cxnId="{627BD633-149F-4169-B61D-4B535D0280F2}">
      <dgm:prSet/>
      <dgm:spPr/>
      <dgm:t>
        <a:bodyPr/>
        <a:lstStyle/>
        <a:p>
          <a:endParaRPr lang="zh-TW" altLang="en-US"/>
        </a:p>
      </dgm:t>
    </dgm:pt>
    <dgm:pt modelId="{5C8FC7E9-E04E-4BD2-8375-76C5A1E5A33A}" type="sibTrans" cxnId="{627BD633-149F-4169-B61D-4B535D0280F2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  <dgm:t>
        <a:bodyPr/>
        <a:lstStyle/>
        <a:p>
          <a:endParaRPr lang="zh-TW" altLang="en-US"/>
        </a:p>
      </dgm:t>
    </dgm:pt>
    <dgm:pt modelId="{5A67A9A2-5AB8-4F07-A3EB-82EC141F100E}" type="pres">
      <dgm:prSet presAssocID="{868AEA08-EE37-48EB-9ACB-6BD961363E73}" presName="LevelOneTextNode" presStyleLbl="node0" presStyleIdx="0" presStyleCnt="1" custScaleX="97714" custScaleY="128758" custLinFactNeighborX="-28254" custLinFactNeighborY="-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  <dgm:t>
        <a:bodyPr/>
        <a:lstStyle/>
        <a:p>
          <a:endParaRPr lang="zh-TW" altLang="en-US"/>
        </a:p>
      </dgm:t>
    </dgm:pt>
    <dgm:pt modelId="{BB08CBCE-BA1E-4538-8A50-04CB488821B4}" type="pres">
      <dgm:prSet presAssocID="{9372EACE-D305-4A65-BEA7-2F213EED4DA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  <dgm:t>
        <a:bodyPr/>
        <a:lstStyle/>
        <a:p>
          <a:endParaRPr lang="zh-TW" altLang="en-US"/>
        </a:p>
      </dgm:t>
    </dgm:pt>
    <dgm:pt modelId="{B7B21F6D-658D-4DDF-AE71-154E73BE0A3D}" type="pres">
      <dgm:prSet presAssocID="{A196E9AB-AAA3-4778-B7BC-0E9634C7E8AA}" presName="LevelTwoTextNode" presStyleLbl="node2" presStyleIdx="0" presStyleCnt="2" custScaleX="87429" custScaleY="108164" custLinFactY="-19652" custLinFactNeighborX="195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  <dgm:t>
        <a:bodyPr/>
        <a:lstStyle/>
        <a:p>
          <a:endParaRPr lang="zh-TW" altLang="en-US"/>
        </a:p>
      </dgm:t>
    </dgm:pt>
    <dgm:pt modelId="{0E0A973F-B134-4FE7-B2A4-BABA8AE84D5D}" type="pres">
      <dgm:prSet presAssocID="{AF5B2D89-675D-43EC-A627-4141EFB09A4C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6EC73593-F364-4055-8740-CC6F313747AE}" type="pres">
      <dgm:prSet presAssocID="{AF5B2D89-675D-43EC-A627-4141EFB09A4C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158038F7-8DB7-4EE4-9429-B43940E35CAA}" type="pres">
      <dgm:prSet presAssocID="{69E81A28-DC3F-45E9-B43A-B968D0CCAAF3}" presName="root2" presStyleCnt="0"/>
      <dgm:spPr/>
      <dgm:t>
        <a:bodyPr/>
        <a:lstStyle/>
        <a:p>
          <a:endParaRPr lang="zh-TW" altLang="en-US"/>
        </a:p>
      </dgm:t>
    </dgm:pt>
    <dgm:pt modelId="{79DC1F6C-6865-43C6-84A0-3CF5476250A5}" type="pres">
      <dgm:prSet presAssocID="{69E81A28-DC3F-45E9-B43A-B968D0CCAAF3}" presName="LevelTwoTextNode" presStyleLbl="node3" presStyleIdx="0" presStyleCnt="2" custScaleX="111498" custLinFactY="-19652" custLinFactNeighborX="195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B3A8D6-DAEB-42C9-BAAE-F274E2B4B576}" type="pres">
      <dgm:prSet presAssocID="{69E81A28-DC3F-45E9-B43A-B968D0CCAAF3}" presName="level3hierChild" presStyleCnt="0"/>
      <dgm:spPr/>
      <dgm:t>
        <a:bodyPr/>
        <a:lstStyle/>
        <a:p>
          <a:endParaRPr lang="zh-TW" altLang="en-US"/>
        </a:p>
      </dgm:t>
    </dgm:pt>
    <dgm:pt modelId="{0596B1B8-0661-42F0-8992-4B2E4AB622ED}" type="pres">
      <dgm:prSet presAssocID="{D0ED827B-028B-4A70-988F-4F1C88DEAE44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C677E679-F553-4DAE-921E-106669929ED0}" type="pres">
      <dgm:prSet presAssocID="{D0ED827B-028B-4A70-988F-4F1C88DEAE44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926F95FB-F1A7-4A72-8D63-C668E0544E43}" type="pres">
      <dgm:prSet presAssocID="{2C832702-7F18-4FCF-B7B3-9EE62D756ACD}" presName="root2" presStyleCnt="0"/>
      <dgm:spPr/>
      <dgm:t>
        <a:bodyPr/>
        <a:lstStyle/>
        <a:p>
          <a:endParaRPr lang="zh-TW" altLang="en-US"/>
        </a:p>
      </dgm:t>
    </dgm:pt>
    <dgm:pt modelId="{35B66626-985B-40F4-90DD-15BA056D8332}" type="pres">
      <dgm:prSet presAssocID="{2C832702-7F18-4FCF-B7B3-9EE62D756ACD}" presName="LevelTwoTextNode" presStyleLbl="node4" presStyleIdx="0" presStyleCnt="2" custLinFactY="-19652" custLinFactNeighborX="195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A860EC-3238-40E3-BC20-A6D78BD332DA}" type="pres">
      <dgm:prSet presAssocID="{2C832702-7F18-4FCF-B7B3-9EE62D756ACD}" presName="level3hierChild" presStyleCnt="0"/>
      <dgm:spPr/>
      <dgm:t>
        <a:bodyPr/>
        <a:lstStyle/>
        <a:p>
          <a:endParaRPr lang="zh-TW" altLang="en-US"/>
        </a:p>
      </dgm:t>
    </dgm:pt>
    <dgm:pt modelId="{EB8EC888-2C6D-4255-BED2-51C69490C1CE}" type="pres">
      <dgm:prSet presAssocID="{29B25027-9530-4484-86B0-E8E105C7CDB1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C27E3DDF-9ECD-4936-86D5-6A3BA3A96660}" type="pres">
      <dgm:prSet presAssocID="{29B25027-9530-4484-86B0-E8E105C7CDB1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10D0E16E-2DAC-4FF7-AADA-9440E235D2BB}" type="pres">
      <dgm:prSet presAssocID="{A263C5F8-404D-4670-A87B-EEE313DC3095}" presName="root2" presStyleCnt="0"/>
      <dgm:spPr/>
      <dgm:t>
        <a:bodyPr/>
        <a:lstStyle/>
        <a:p>
          <a:endParaRPr lang="zh-TW" altLang="en-US"/>
        </a:p>
      </dgm:t>
    </dgm:pt>
    <dgm:pt modelId="{0F35743A-8FE8-4418-97D8-BE00E825E8CB}" type="pres">
      <dgm:prSet presAssocID="{A263C5F8-404D-4670-A87B-EEE313DC3095}" presName="LevelTwoTextNode" presStyleLbl="node4" presStyleIdx="1" presStyleCnt="2" custScaleX="100560" custLinFactY="-19652" custLinFactNeighborX="24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5132BF-CD11-41C2-848B-7BF39900AC50}" type="pres">
      <dgm:prSet presAssocID="{A263C5F8-404D-4670-A87B-EEE313DC3095}" presName="level3hierChild" presStyleCnt="0"/>
      <dgm:spPr/>
      <dgm:t>
        <a:bodyPr/>
        <a:lstStyle/>
        <a:p>
          <a:endParaRPr lang="zh-TW" altLang="en-US"/>
        </a:p>
      </dgm:t>
    </dgm:pt>
    <dgm:pt modelId="{0C19D8C8-212E-494A-BE1F-EF45EDF23B5B}" type="pres">
      <dgm:prSet presAssocID="{B18B6976-8954-44A5-BE39-FFC2CFE01AC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  <dgm:t>
        <a:bodyPr/>
        <a:lstStyle/>
        <a:p>
          <a:endParaRPr lang="zh-TW" altLang="en-US"/>
        </a:p>
      </dgm:t>
    </dgm:pt>
    <dgm:pt modelId="{DAFD6DD9-CE28-48CA-B4CA-E34ADD0348AC}" type="pres">
      <dgm:prSet presAssocID="{9B966C5F-E2C6-4AAE-8FF1-387CD9D9FD32}" presName="LevelTwoTextNode" presStyleLbl="node2" presStyleIdx="1" presStyleCnt="2" custScaleX="87429" custScaleY="114229" custLinFactY="466" custLinFactNeighborX="2918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  <dgm:t>
        <a:bodyPr/>
        <a:lstStyle/>
        <a:p>
          <a:endParaRPr lang="zh-TW" altLang="en-US"/>
        </a:p>
      </dgm:t>
    </dgm:pt>
    <dgm:pt modelId="{9EA77D3C-4FC0-452A-AEF1-2BC647C385F5}" type="pres">
      <dgm:prSet presAssocID="{018FFC32-D91E-49A2-9153-F2A8B818F053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  <dgm:t>
        <a:bodyPr/>
        <a:lstStyle/>
        <a:p>
          <a:endParaRPr lang="zh-TW" altLang="en-US"/>
        </a:p>
      </dgm:t>
    </dgm:pt>
    <dgm:pt modelId="{B82F273E-317C-42AE-AB04-E27CC8032816}" type="pres">
      <dgm:prSet presAssocID="{E5967814-9F5E-4D3C-AD7A-E85A8BD1C39D}" presName="LevelTwoTextNode" presStyleLbl="node3" presStyleIdx="1" presStyleCnt="2" custScaleX="109813" custLinFactY="466" custLinFactNeighborX="2918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91B5914D-5A79-469B-96A1-E2C2DDADAFCB}" srcId="{69E81A28-DC3F-45E9-B43A-B968D0CCAAF3}" destId="{A263C5F8-404D-4670-A87B-EEE313DC3095}" srcOrd="1" destOrd="0" parTransId="{29B25027-9530-4484-86B0-E8E105C7CDB1}" sibTransId="{4C215668-6D0F-410F-A229-6E4CC4A785B0}"/>
    <dgm:cxn modelId="{BD0517F7-D7B8-4E21-90D3-68FFE57AD596}" srcId="{A196E9AB-AAA3-4778-B7BC-0E9634C7E8AA}" destId="{69E81A28-DC3F-45E9-B43A-B968D0CCAAF3}" srcOrd="0" destOrd="0" parTransId="{AF5B2D89-675D-43EC-A627-4141EFB09A4C}" sibTransId="{884405EA-EE23-4217-B3D6-22059D6C2DB1}"/>
    <dgm:cxn modelId="{E236B260-9DAA-47AE-8924-8B3F6F7C4901}" type="presOf" srcId="{F48E6D77-3822-454C-9C9F-3860C9371B1C}" destId="{B1DE874D-2685-4E16-99C1-8D06CE489E5E}" srcOrd="0" destOrd="0" presId="urn:microsoft.com/office/officeart/2008/layout/HorizontalMultiLevelHierarchy"/>
    <dgm:cxn modelId="{2348DE8D-28BC-49EA-9077-2D4C6AA8216C}" type="presOf" srcId="{A196E9AB-AAA3-4778-B7BC-0E9634C7E8AA}" destId="{B7B21F6D-658D-4DDF-AE71-154E73BE0A3D}" srcOrd="0" destOrd="0" presId="urn:microsoft.com/office/officeart/2008/layout/HorizontalMultiLevelHierarchy"/>
    <dgm:cxn modelId="{1A102F31-3F02-4381-B3C6-E6142A607BBA}" type="presOf" srcId="{AF5B2D89-675D-43EC-A627-4141EFB09A4C}" destId="{6EC73593-F364-4055-8740-CC6F313747AE}" srcOrd="1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C35C0809-1639-47C8-97F5-B9ED715679C9}" type="presOf" srcId="{D0ED827B-028B-4A70-988F-4F1C88DEAE44}" destId="{0596B1B8-0661-42F0-8992-4B2E4AB622ED}" srcOrd="0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FC1DAC91-D0CB-4AF6-9156-124EAB99CE5A}" type="presOf" srcId="{2C832702-7F18-4FCF-B7B3-9EE62D756ACD}" destId="{35B66626-985B-40F4-90DD-15BA056D8332}" srcOrd="0" destOrd="0" presId="urn:microsoft.com/office/officeart/2008/layout/HorizontalMultiLevelHierarchy"/>
    <dgm:cxn modelId="{13929E42-0221-4CE4-822B-377CBB45BB52}" type="presOf" srcId="{E5967814-9F5E-4D3C-AD7A-E85A8BD1C39D}" destId="{B82F273E-317C-42AE-AB04-E27CC8032816}" srcOrd="0" destOrd="0" presId="urn:microsoft.com/office/officeart/2008/layout/HorizontalMultiLevelHierarchy"/>
    <dgm:cxn modelId="{DD36B4B7-A969-48FA-B1C4-9DBE28FAC7A7}" type="presOf" srcId="{B18B6976-8954-44A5-BE39-FFC2CFE01AC8}" destId="{568D073E-6A7D-4B62-8E43-8CA2A36A4F8E}" srcOrd="1" destOrd="0" presId="urn:microsoft.com/office/officeart/2008/layout/HorizontalMultiLevelHierarchy"/>
    <dgm:cxn modelId="{4B72F0D5-074B-4831-A251-FBF0F110E46A}" type="presOf" srcId="{29B25027-9530-4484-86B0-E8E105C7CDB1}" destId="{C27E3DDF-9ECD-4936-86D5-6A3BA3A96660}" srcOrd="1" destOrd="0" presId="urn:microsoft.com/office/officeart/2008/layout/HorizontalMultiLevelHierarchy"/>
    <dgm:cxn modelId="{329CA9BE-1E3A-4EFC-BE79-AFF05F18AD03}" type="presOf" srcId="{D0ED827B-028B-4A70-988F-4F1C88DEAE44}" destId="{C677E679-F553-4DAE-921E-106669929ED0}" srcOrd="1" destOrd="0" presId="urn:microsoft.com/office/officeart/2008/layout/HorizontalMultiLevelHierarchy"/>
    <dgm:cxn modelId="{CA42EDE0-A846-409E-BB2C-DEC9B60ED1A5}" type="presOf" srcId="{A263C5F8-404D-4670-A87B-EEE313DC3095}" destId="{0F35743A-8FE8-4418-97D8-BE00E825E8CB}" srcOrd="0" destOrd="0" presId="urn:microsoft.com/office/officeart/2008/layout/HorizontalMultiLevelHierarchy"/>
    <dgm:cxn modelId="{3C0F8E84-2EE1-4923-82C2-65B70C96FEEB}" type="presOf" srcId="{9B966C5F-E2C6-4AAE-8FF1-387CD9D9FD32}" destId="{DAFD6DD9-CE28-48CA-B4CA-E34ADD0348AC}" srcOrd="0" destOrd="0" presId="urn:microsoft.com/office/officeart/2008/layout/HorizontalMultiLevelHierarchy"/>
    <dgm:cxn modelId="{4AF28E3D-35C4-4AA9-9B77-4AEC9D1534BB}" type="presOf" srcId="{018FFC32-D91E-49A2-9153-F2A8B818F053}" destId="{9EA77D3C-4FC0-452A-AEF1-2BC647C385F5}" srcOrd="0" destOrd="0" presId="urn:microsoft.com/office/officeart/2008/layout/HorizontalMultiLevelHierarchy"/>
    <dgm:cxn modelId="{627BD633-149F-4169-B61D-4B535D0280F2}" srcId="{69E81A28-DC3F-45E9-B43A-B968D0CCAAF3}" destId="{2C832702-7F18-4FCF-B7B3-9EE62D756ACD}" srcOrd="0" destOrd="0" parTransId="{D0ED827B-028B-4A70-988F-4F1C88DEAE44}" sibTransId="{5C8FC7E9-E04E-4BD2-8375-76C5A1E5A33A}"/>
    <dgm:cxn modelId="{F8A4B9D6-CE4C-46AC-93F3-422A764DCFA9}" type="presOf" srcId="{018FFC32-D91E-49A2-9153-F2A8B818F053}" destId="{4E330FDD-040C-4D9A-98CF-946F44DFD115}" srcOrd="1" destOrd="0" presId="urn:microsoft.com/office/officeart/2008/layout/HorizontalMultiLevelHierarchy"/>
    <dgm:cxn modelId="{2A953E24-31A9-4126-A5E7-E199D21014AE}" type="presOf" srcId="{69E81A28-DC3F-45E9-B43A-B968D0CCAAF3}" destId="{79DC1F6C-6865-43C6-84A0-3CF5476250A5}" srcOrd="0" destOrd="0" presId="urn:microsoft.com/office/officeart/2008/layout/HorizontalMultiLevelHierarchy"/>
    <dgm:cxn modelId="{6BBC0CD8-DD9B-4E8C-9B3A-69437EEAB4CB}" type="presOf" srcId="{B18B6976-8954-44A5-BE39-FFC2CFE01AC8}" destId="{0C19D8C8-212E-494A-BE1F-EF45EDF23B5B}" srcOrd="0" destOrd="0" presId="urn:microsoft.com/office/officeart/2008/layout/HorizontalMultiLevelHierarchy"/>
    <dgm:cxn modelId="{11BBCCAB-D1E8-4836-8CD6-54627BB5305C}" type="presOf" srcId="{AF5B2D89-675D-43EC-A627-4141EFB09A4C}" destId="{0E0A973F-B134-4FE7-B2A4-BABA8AE84D5D}" srcOrd="0" destOrd="0" presId="urn:microsoft.com/office/officeart/2008/layout/HorizontalMultiLevelHierarchy"/>
    <dgm:cxn modelId="{350FCBD4-3995-4587-8F68-865FE5058AE5}" type="presOf" srcId="{29B25027-9530-4484-86B0-E8E105C7CDB1}" destId="{EB8EC888-2C6D-4255-BED2-51C69490C1CE}" srcOrd="0" destOrd="0" presId="urn:microsoft.com/office/officeart/2008/layout/HorizontalMultiLevelHierarchy"/>
    <dgm:cxn modelId="{52A6DFC7-BEBE-4D1C-9716-0FB10D68111B}" type="presOf" srcId="{9372EACE-D305-4A65-BEA7-2F213EED4DA6}" destId="{BB08CBCE-BA1E-4538-8A50-04CB488821B4}" srcOrd="0" destOrd="0" presId="urn:microsoft.com/office/officeart/2008/layout/HorizontalMultiLevelHierarchy"/>
    <dgm:cxn modelId="{1EAA9BEC-99EC-435B-A510-E85973FC16ED}" type="presOf" srcId="{868AEA08-EE37-48EB-9ACB-6BD961363E73}" destId="{5A67A9A2-5AB8-4F07-A3EB-82EC141F100E}" srcOrd="0" destOrd="0" presId="urn:microsoft.com/office/officeart/2008/layout/HorizontalMultiLevelHierarchy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69E00C67-58C8-4160-A330-2B5601127273}" type="presOf" srcId="{9372EACE-D305-4A65-BEA7-2F213EED4DA6}" destId="{F09BBE08-6D06-4359-AD69-FD02D2CB8BF4}" srcOrd="1" destOrd="0" presId="urn:microsoft.com/office/officeart/2008/layout/HorizontalMultiLevelHierarchy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E0EDF38B-2C93-4F6C-AD3E-11151BE35DAB}" type="presParOf" srcId="{B1DE874D-2685-4E16-99C1-8D06CE489E5E}" destId="{82653509-BAFB-4C16-9CB8-620B83B2F342}" srcOrd="0" destOrd="0" presId="urn:microsoft.com/office/officeart/2008/layout/HorizontalMultiLevelHierarchy"/>
    <dgm:cxn modelId="{B4797832-C2A8-4423-8C9A-182D5BBEAF8D}" type="presParOf" srcId="{82653509-BAFB-4C16-9CB8-620B83B2F342}" destId="{5A67A9A2-5AB8-4F07-A3EB-82EC141F100E}" srcOrd="0" destOrd="0" presId="urn:microsoft.com/office/officeart/2008/layout/HorizontalMultiLevelHierarchy"/>
    <dgm:cxn modelId="{763C1B25-9EFD-4626-809B-E40B5A612D4F}" type="presParOf" srcId="{82653509-BAFB-4C16-9CB8-620B83B2F342}" destId="{BF2736D6-EAB5-4ADA-A11F-56FDF4EAD9DF}" srcOrd="1" destOrd="0" presId="urn:microsoft.com/office/officeart/2008/layout/HorizontalMultiLevelHierarchy"/>
    <dgm:cxn modelId="{99F934FD-F2D6-456F-B932-0FDD354F5E6E}" type="presParOf" srcId="{BF2736D6-EAB5-4ADA-A11F-56FDF4EAD9DF}" destId="{BB08CBCE-BA1E-4538-8A50-04CB488821B4}" srcOrd="0" destOrd="0" presId="urn:microsoft.com/office/officeart/2008/layout/HorizontalMultiLevelHierarchy"/>
    <dgm:cxn modelId="{EFB0A00B-E658-47E8-AA65-49679A9DA2E6}" type="presParOf" srcId="{BB08CBCE-BA1E-4538-8A50-04CB488821B4}" destId="{F09BBE08-6D06-4359-AD69-FD02D2CB8BF4}" srcOrd="0" destOrd="0" presId="urn:microsoft.com/office/officeart/2008/layout/HorizontalMultiLevelHierarchy"/>
    <dgm:cxn modelId="{48F6D639-5754-4190-9B36-6C93F5BF87B1}" type="presParOf" srcId="{BF2736D6-EAB5-4ADA-A11F-56FDF4EAD9DF}" destId="{A979ACB5-0D9D-4B11-B50D-A2EEE3CA4599}" srcOrd="1" destOrd="0" presId="urn:microsoft.com/office/officeart/2008/layout/HorizontalMultiLevelHierarchy"/>
    <dgm:cxn modelId="{6CF6DE54-7EDF-471B-8397-F7483DA6CB22}" type="presParOf" srcId="{A979ACB5-0D9D-4B11-B50D-A2EEE3CA4599}" destId="{B7B21F6D-658D-4DDF-AE71-154E73BE0A3D}" srcOrd="0" destOrd="0" presId="urn:microsoft.com/office/officeart/2008/layout/HorizontalMultiLevelHierarchy"/>
    <dgm:cxn modelId="{E8EBA3A1-DC98-4E44-B482-62CE5C6220F0}" type="presParOf" srcId="{A979ACB5-0D9D-4B11-B50D-A2EEE3CA4599}" destId="{2DC6314D-AA57-4B44-8099-C85DF3708E9E}" srcOrd="1" destOrd="0" presId="urn:microsoft.com/office/officeart/2008/layout/HorizontalMultiLevelHierarchy"/>
    <dgm:cxn modelId="{BDEFA7A7-EAC6-4624-829A-210C7309B62D}" type="presParOf" srcId="{2DC6314D-AA57-4B44-8099-C85DF3708E9E}" destId="{0E0A973F-B134-4FE7-B2A4-BABA8AE84D5D}" srcOrd="0" destOrd="0" presId="urn:microsoft.com/office/officeart/2008/layout/HorizontalMultiLevelHierarchy"/>
    <dgm:cxn modelId="{21872FE5-AC95-4DE5-8F8E-CAE5D1322B1B}" type="presParOf" srcId="{0E0A973F-B134-4FE7-B2A4-BABA8AE84D5D}" destId="{6EC73593-F364-4055-8740-CC6F313747AE}" srcOrd="0" destOrd="0" presId="urn:microsoft.com/office/officeart/2008/layout/HorizontalMultiLevelHierarchy"/>
    <dgm:cxn modelId="{CBE650C1-C290-407F-8C6F-C2B012A14A39}" type="presParOf" srcId="{2DC6314D-AA57-4B44-8099-C85DF3708E9E}" destId="{158038F7-8DB7-4EE4-9429-B43940E35CAA}" srcOrd="1" destOrd="0" presId="urn:microsoft.com/office/officeart/2008/layout/HorizontalMultiLevelHierarchy"/>
    <dgm:cxn modelId="{09796919-58C1-41CF-BDF5-A80166C48E64}" type="presParOf" srcId="{158038F7-8DB7-4EE4-9429-B43940E35CAA}" destId="{79DC1F6C-6865-43C6-84A0-3CF5476250A5}" srcOrd="0" destOrd="0" presId="urn:microsoft.com/office/officeart/2008/layout/HorizontalMultiLevelHierarchy"/>
    <dgm:cxn modelId="{1576CFDA-086A-4725-AE56-215EEBEF39C8}" type="presParOf" srcId="{158038F7-8DB7-4EE4-9429-B43940E35CAA}" destId="{D0B3A8D6-DAEB-42C9-BAAE-F274E2B4B576}" srcOrd="1" destOrd="0" presId="urn:microsoft.com/office/officeart/2008/layout/HorizontalMultiLevelHierarchy"/>
    <dgm:cxn modelId="{01AD2BB9-9976-4349-A4F0-97D7322E3E8D}" type="presParOf" srcId="{D0B3A8D6-DAEB-42C9-BAAE-F274E2B4B576}" destId="{0596B1B8-0661-42F0-8992-4B2E4AB622ED}" srcOrd="0" destOrd="0" presId="urn:microsoft.com/office/officeart/2008/layout/HorizontalMultiLevelHierarchy"/>
    <dgm:cxn modelId="{9FE3ECBB-D5AF-4322-ADD3-13917AAEAAFE}" type="presParOf" srcId="{0596B1B8-0661-42F0-8992-4B2E4AB622ED}" destId="{C677E679-F553-4DAE-921E-106669929ED0}" srcOrd="0" destOrd="0" presId="urn:microsoft.com/office/officeart/2008/layout/HorizontalMultiLevelHierarchy"/>
    <dgm:cxn modelId="{137A21E7-1603-4D1F-AFB1-663C7A60898F}" type="presParOf" srcId="{D0B3A8D6-DAEB-42C9-BAAE-F274E2B4B576}" destId="{926F95FB-F1A7-4A72-8D63-C668E0544E43}" srcOrd="1" destOrd="0" presId="urn:microsoft.com/office/officeart/2008/layout/HorizontalMultiLevelHierarchy"/>
    <dgm:cxn modelId="{3E421F39-1AAA-4B50-905A-72DDE9EF3E38}" type="presParOf" srcId="{926F95FB-F1A7-4A72-8D63-C668E0544E43}" destId="{35B66626-985B-40F4-90DD-15BA056D8332}" srcOrd="0" destOrd="0" presId="urn:microsoft.com/office/officeart/2008/layout/HorizontalMultiLevelHierarchy"/>
    <dgm:cxn modelId="{DF84AE52-0D0F-477B-9B97-EC32B2B1FE60}" type="presParOf" srcId="{926F95FB-F1A7-4A72-8D63-C668E0544E43}" destId="{1AA860EC-3238-40E3-BC20-A6D78BD332DA}" srcOrd="1" destOrd="0" presId="urn:microsoft.com/office/officeart/2008/layout/HorizontalMultiLevelHierarchy"/>
    <dgm:cxn modelId="{2496BAE4-EC44-4189-8B17-595F07DC8D56}" type="presParOf" srcId="{D0B3A8D6-DAEB-42C9-BAAE-F274E2B4B576}" destId="{EB8EC888-2C6D-4255-BED2-51C69490C1CE}" srcOrd="2" destOrd="0" presId="urn:microsoft.com/office/officeart/2008/layout/HorizontalMultiLevelHierarchy"/>
    <dgm:cxn modelId="{69F809A6-494C-4680-A01A-57FCD76C05F0}" type="presParOf" srcId="{EB8EC888-2C6D-4255-BED2-51C69490C1CE}" destId="{C27E3DDF-9ECD-4936-86D5-6A3BA3A96660}" srcOrd="0" destOrd="0" presId="urn:microsoft.com/office/officeart/2008/layout/HorizontalMultiLevelHierarchy"/>
    <dgm:cxn modelId="{DE6B094D-63DF-4349-AEB1-B37C9F8171AE}" type="presParOf" srcId="{D0B3A8D6-DAEB-42C9-BAAE-F274E2B4B576}" destId="{10D0E16E-2DAC-4FF7-AADA-9440E235D2BB}" srcOrd="3" destOrd="0" presId="urn:microsoft.com/office/officeart/2008/layout/HorizontalMultiLevelHierarchy"/>
    <dgm:cxn modelId="{271E46AB-8547-4618-8391-21E39C6AE354}" type="presParOf" srcId="{10D0E16E-2DAC-4FF7-AADA-9440E235D2BB}" destId="{0F35743A-8FE8-4418-97D8-BE00E825E8CB}" srcOrd="0" destOrd="0" presId="urn:microsoft.com/office/officeart/2008/layout/HorizontalMultiLevelHierarchy"/>
    <dgm:cxn modelId="{299F6C26-7766-4905-8293-745FF52A341D}" type="presParOf" srcId="{10D0E16E-2DAC-4FF7-AADA-9440E235D2BB}" destId="{2A5132BF-CD11-41C2-848B-7BF39900AC50}" srcOrd="1" destOrd="0" presId="urn:microsoft.com/office/officeart/2008/layout/HorizontalMultiLevelHierarchy"/>
    <dgm:cxn modelId="{054A8523-EB30-46D4-B81D-657B7F2645FF}" type="presParOf" srcId="{BF2736D6-EAB5-4ADA-A11F-56FDF4EAD9DF}" destId="{0C19D8C8-212E-494A-BE1F-EF45EDF23B5B}" srcOrd="2" destOrd="0" presId="urn:microsoft.com/office/officeart/2008/layout/HorizontalMultiLevelHierarchy"/>
    <dgm:cxn modelId="{5356F367-3565-423E-A9CE-03B77CFE4165}" type="presParOf" srcId="{0C19D8C8-212E-494A-BE1F-EF45EDF23B5B}" destId="{568D073E-6A7D-4B62-8E43-8CA2A36A4F8E}" srcOrd="0" destOrd="0" presId="urn:microsoft.com/office/officeart/2008/layout/HorizontalMultiLevelHierarchy"/>
    <dgm:cxn modelId="{0C2434D0-6FA0-4374-BCDA-89870B1AC12C}" type="presParOf" srcId="{BF2736D6-EAB5-4ADA-A11F-56FDF4EAD9DF}" destId="{F13CCC41-9B48-4B65-8EF2-6D274AD75158}" srcOrd="3" destOrd="0" presId="urn:microsoft.com/office/officeart/2008/layout/HorizontalMultiLevelHierarchy"/>
    <dgm:cxn modelId="{D6B09378-13CB-41BB-8AC1-E096E7892738}" type="presParOf" srcId="{F13CCC41-9B48-4B65-8EF2-6D274AD75158}" destId="{DAFD6DD9-CE28-48CA-B4CA-E34ADD0348AC}" srcOrd="0" destOrd="0" presId="urn:microsoft.com/office/officeart/2008/layout/HorizontalMultiLevelHierarchy"/>
    <dgm:cxn modelId="{2FF79FC7-0F40-4A46-BDCC-C8D441EE5D09}" type="presParOf" srcId="{F13CCC41-9B48-4B65-8EF2-6D274AD75158}" destId="{F1A52DF5-E570-40C2-B170-657D47FEA179}" srcOrd="1" destOrd="0" presId="urn:microsoft.com/office/officeart/2008/layout/HorizontalMultiLevelHierarchy"/>
    <dgm:cxn modelId="{B38108F4-4A04-4D54-9F1D-794871F2ABB4}" type="presParOf" srcId="{F1A52DF5-E570-40C2-B170-657D47FEA179}" destId="{9EA77D3C-4FC0-452A-AEF1-2BC647C385F5}" srcOrd="0" destOrd="0" presId="urn:microsoft.com/office/officeart/2008/layout/HorizontalMultiLevelHierarchy"/>
    <dgm:cxn modelId="{BE903E4B-D276-4A80-904B-28BE6937CC5A}" type="presParOf" srcId="{9EA77D3C-4FC0-452A-AEF1-2BC647C385F5}" destId="{4E330FDD-040C-4D9A-98CF-946F44DFD115}" srcOrd="0" destOrd="0" presId="urn:microsoft.com/office/officeart/2008/layout/HorizontalMultiLevelHierarchy"/>
    <dgm:cxn modelId="{82ABD328-6725-4093-9F71-3D36EC77E246}" type="presParOf" srcId="{F1A52DF5-E570-40C2-B170-657D47FEA179}" destId="{294770F6-E561-4B2C-B1F2-E6CCECE75364}" srcOrd="1" destOrd="0" presId="urn:microsoft.com/office/officeart/2008/layout/HorizontalMultiLevelHierarchy"/>
    <dgm:cxn modelId="{C9617DCB-4195-4B92-9A8E-7361749EEDC7}" type="presParOf" srcId="{294770F6-E561-4B2C-B1F2-E6CCECE75364}" destId="{B82F273E-317C-42AE-AB04-E27CC8032816}" srcOrd="0" destOrd="0" presId="urn:microsoft.com/office/officeart/2008/layout/HorizontalMultiLevelHierarchy"/>
    <dgm:cxn modelId="{892E9CC1-76F4-440B-97B8-E11A071448C0}" type="presParOf" srcId="{294770F6-E561-4B2C-B1F2-E6CCECE75364}" destId="{A3EDAC8B-20F3-4B32-AD9E-1980451178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255851"/>
          <a:ext cx="7488832" cy="12168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315250"/>
        <a:ext cx="7370034" cy="1098002"/>
      </dsp:txXfrm>
    </dsp:sp>
    <dsp:sp modelId="{48045E5C-A433-40C5-A9A1-1F2ACC2731E6}">
      <dsp:nvSpPr>
        <dsp:cNvPr id="0" name=""/>
        <dsp:cNvSpPr/>
      </dsp:nvSpPr>
      <dsp:spPr>
        <a:xfrm>
          <a:off x="0" y="1659852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1719251"/>
        <a:ext cx="7370034" cy="1098002"/>
      </dsp:txXfrm>
    </dsp:sp>
    <dsp:sp modelId="{0B052A4C-9EC6-4953-B7A4-B3CB579AF515}">
      <dsp:nvSpPr>
        <dsp:cNvPr id="0" name=""/>
        <dsp:cNvSpPr/>
      </dsp:nvSpPr>
      <dsp:spPr>
        <a:xfrm>
          <a:off x="0" y="3063852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3123251"/>
        <a:ext cx="7370034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C5CBF-0FFA-4FE9-9BF2-BD6667297406}">
      <dsp:nvSpPr>
        <dsp:cNvPr id="0" name=""/>
        <dsp:cNvSpPr/>
      </dsp:nvSpPr>
      <dsp:spPr>
        <a:xfrm>
          <a:off x="0" y="0"/>
          <a:ext cx="4392488" cy="1156072"/>
        </a:xfrm>
        <a:prstGeom prst="roundRect">
          <a:avLst>
            <a:gd name="adj" fmla="val 10000"/>
          </a:avLst>
        </a:prstGeom>
        <a:solidFill>
          <a:srgbClr val="713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招募銷售團隊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860" y="33860"/>
        <a:ext cx="4324768" cy="1088352"/>
      </dsp:txXfrm>
    </dsp:sp>
    <dsp:sp modelId="{63A82A72-BC66-41AE-A59F-3906F70DBEB8}">
      <dsp:nvSpPr>
        <dsp:cNvPr id="0" name=""/>
        <dsp:cNvSpPr/>
      </dsp:nvSpPr>
      <dsp:spPr>
        <a:xfrm rot="5400000">
          <a:off x="1979480" y="1184973"/>
          <a:ext cx="433527" cy="5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 rot="-5400000">
        <a:off x="2040174" y="1228325"/>
        <a:ext cx="312140" cy="303469"/>
      </dsp:txXfrm>
    </dsp:sp>
    <dsp:sp modelId="{751B99C1-F64A-4707-A760-60BE99917528}">
      <dsp:nvSpPr>
        <dsp:cNvPr id="0" name=""/>
        <dsp:cNvSpPr/>
      </dsp:nvSpPr>
      <dsp:spPr>
        <a:xfrm>
          <a:off x="0" y="1734108"/>
          <a:ext cx="4392488" cy="1156072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甄選銷售團隊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860" y="1767968"/>
        <a:ext cx="4324768" cy="1088352"/>
      </dsp:txXfrm>
    </dsp:sp>
    <dsp:sp modelId="{73C3D2AF-452E-4A1B-A36B-755C5E980185}">
      <dsp:nvSpPr>
        <dsp:cNvPr id="0" name=""/>
        <dsp:cNvSpPr/>
      </dsp:nvSpPr>
      <dsp:spPr>
        <a:xfrm rot="5400000">
          <a:off x="1979480" y="2919081"/>
          <a:ext cx="433526" cy="5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 rot="-5400000">
        <a:off x="2040173" y="2962434"/>
        <a:ext cx="312140" cy="303468"/>
      </dsp:txXfrm>
    </dsp:sp>
    <dsp:sp modelId="{71B81461-D9E6-4ED2-BB8F-34A0FB607850}">
      <dsp:nvSpPr>
        <dsp:cNvPr id="0" name=""/>
        <dsp:cNvSpPr/>
      </dsp:nvSpPr>
      <dsp:spPr>
        <a:xfrm>
          <a:off x="0" y="3468215"/>
          <a:ext cx="4392488" cy="115607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訓練銷售團隊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860" y="3502075"/>
        <a:ext cx="4324768" cy="10883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50D1B-DE04-4595-B44C-AA2D05663C7C}">
      <dsp:nvSpPr>
        <dsp:cNvPr id="0" name=""/>
        <dsp:cNvSpPr/>
      </dsp:nvSpPr>
      <dsp:spPr>
        <a:xfrm>
          <a:off x="763134" y="2039"/>
          <a:ext cx="3052527" cy="891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銷售與利潤分析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45560"/>
        <a:ext cx="2965485" cy="804498"/>
      </dsp:txXfrm>
    </dsp:sp>
    <dsp:sp modelId="{E465A98F-C06C-4CD6-A14B-6176EAC4396F}">
      <dsp:nvSpPr>
        <dsp:cNvPr id="0" name=""/>
        <dsp:cNvSpPr/>
      </dsp:nvSpPr>
      <dsp:spPr>
        <a:xfrm>
          <a:off x="763134" y="938156"/>
          <a:ext cx="3052527" cy="8915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成本分析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981677"/>
        <a:ext cx="2965485" cy="804498"/>
      </dsp:txXfrm>
    </dsp:sp>
    <dsp:sp modelId="{E4866BD7-8CF4-414D-9656-026FEE664F37}">
      <dsp:nvSpPr>
        <dsp:cNvPr id="0" name=""/>
        <dsp:cNvSpPr/>
      </dsp:nvSpPr>
      <dsp:spPr>
        <a:xfrm>
          <a:off x="763134" y="1874274"/>
          <a:ext cx="3052527" cy="8915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1917795"/>
        <a:ext cx="2965485" cy="804498"/>
      </dsp:txXfrm>
    </dsp:sp>
    <dsp:sp modelId="{C134D43E-2D93-4ADF-83A2-28CBD00296BE}">
      <dsp:nvSpPr>
        <dsp:cNvPr id="0" name=""/>
        <dsp:cNvSpPr/>
      </dsp:nvSpPr>
      <dsp:spPr>
        <a:xfrm>
          <a:off x="763134" y="2810391"/>
          <a:ext cx="3052527" cy="8915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專業素養分析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2853912"/>
        <a:ext cx="2965485" cy="804498"/>
      </dsp:txXfrm>
    </dsp:sp>
    <dsp:sp modelId="{A3EBB007-F9DF-4842-A95C-0CBFA64B6BFE}">
      <dsp:nvSpPr>
        <dsp:cNvPr id="0" name=""/>
        <dsp:cNvSpPr/>
      </dsp:nvSpPr>
      <dsp:spPr>
        <a:xfrm>
          <a:off x="763134" y="3746509"/>
          <a:ext cx="3052527" cy="8915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客戶服務</a:t>
          </a:r>
          <a:r>
            <a:rPr lang="zh-TW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3790030"/>
        <a:ext cx="2965485" cy="804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761"/>
          <a:ext cx="8568952" cy="666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人員銷售能對產品作比較詳細的解說或示範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2542" y="33303"/>
        <a:ext cx="8503868" cy="601541"/>
      </dsp:txXfrm>
    </dsp:sp>
    <dsp:sp modelId="{48045E5C-A433-40C5-A9A1-1F2ACC2731E6}">
      <dsp:nvSpPr>
        <dsp:cNvPr id="0" name=""/>
        <dsp:cNvSpPr/>
      </dsp:nvSpPr>
      <dsp:spPr>
        <a:xfrm>
          <a:off x="0" y="642161"/>
          <a:ext cx="8568952" cy="66662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可以根據每位潛在顧客的特殊動機和興趣而調整其銷售訊息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2542" y="674703"/>
        <a:ext cx="8503868" cy="601541"/>
      </dsp:txXfrm>
    </dsp:sp>
    <dsp:sp modelId="{0B052A4C-9EC6-4953-B7A4-B3CB579AF515}">
      <dsp:nvSpPr>
        <dsp:cNvPr id="0" name=""/>
        <dsp:cNvSpPr/>
      </dsp:nvSpPr>
      <dsp:spPr>
        <a:xfrm>
          <a:off x="0" y="1358875"/>
          <a:ext cx="8568952" cy="66662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在篩選顧客方面比較有效，可減少溝通的錯誤與浪費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2542" y="1391417"/>
        <a:ext cx="8503868" cy="601541"/>
      </dsp:txXfrm>
    </dsp:sp>
    <dsp:sp modelId="{5BA58499-95A5-42B1-A11C-39F1BA320338}">
      <dsp:nvSpPr>
        <dsp:cNvPr id="0" name=""/>
        <dsp:cNvSpPr/>
      </dsp:nvSpPr>
      <dsp:spPr>
        <a:xfrm>
          <a:off x="0" y="2037932"/>
          <a:ext cx="8568952" cy="66662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藉由逐漸增加人員的方式，來調整銷售團隊的大小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2542" y="2070474"/>
        <a:ext cx="8503868" cy="601541"/>
      </dsp:txXfrm>
    </dsp:sp>
    <dsp:sp modelId="{12E523FB-ECD6-4456-8DCF-DA17F5AFA726}">
      <dsp:nvSpPr>
        <dsp:cNvPr id="0" name=""/>
        <dsp:cNvSpPr/>
      </dsp:nvSpPr>
      <dsp:spPr>
        <a:xfrm>
          <a:off x="0" y="2716989"/>
          <a:ext cx="8568952" cy="6666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更有效地銷售產品及贏得顧客的滿意，而且回饋是立即的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2542" y="2749531"/>
        <a:ext cx="8503868" cy="601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6545-A5E2-4F7E-9302-8473226CD8D5}">
      <dsp:nvSpPr>
        <dsp:cNvPr id="0" name=""/>
        <dsp:cNvSpPr/>
      </dsp:nvSpPr>
      <dsp:spPr>
        <a:xfrm>
          <a:off x="4609762" y="4515662"/>
          <a:ext cx="438561" cy="83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80" y="0"/>
              </a:lnTo>
              <a:lnTo>
                <a:pt x="219280" y="835673"/>
              </a:lnTo>
              <a:lnTo>
                <a:pt x="438561" y="835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805449" y="4909904"/>
        <a:ext cx="47188" cy="47188"/>
      </dsp:txXfrm>
    </dsp:sp>
    <dsp:sp modelId="{2F501FB3-45A2-4986-AAD2-A8984ECD13BA}">
      <dsp:nvSpPr>
        <dsp:cNvPr id="0" name=""/>
        <dsp:cNvSpPr/>
      </dsp:nvSpPr>
      <dsp:spPr>
        <a:xfrm>
          <a:off x="4609762" y="4469942"/>
          <a:ext cx="438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56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818079" y="4504698"/>
        <a:ext cx="21928" cy="21928"/>
      </dsp:txXfrm>
    </dsp:sp>
    <dsp:sp modelId="{EF8C74AC-004D-4856-9597-41B0853B04FB}">
      <dsp:nvSpPr>
        <dsp:cNvPr id="0" name=""/>
        <dsp:cNvSpPr/>
      </dsp:nvSpPr>
      <dsp:spPr>
        <a:xfrm>
          <a:off x="4609762" y="3679989"/>
          <a:ext cx="438561" cy="835673"/>
        </a:xfrm>
        <a:custGeom>
          <a:avLst/>
          <a:gdLst/>
          <a:ahLst/>
          <a:cxnLst/>
          <a:rect l="0" t="0" r="0" b="0"/>
          <a:pathLst>
            <a:path>
              <a:moveTo>
                <a:pt x="0" y="835673"/>
              </a:moveTo>
              <a:lnTo>
                <a:pt x="219280" y="835673"/>
              </a:lnTo>
              <a:lnTo>
                <a:pt x="219280" y="0"/>
              </a:lnTo>
              <a:lnTo>
                <a:pt x="43856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805449" y="4074231"/>
        <a:ext cx="47188" cy="47188"/>
      </dsp:txXfrm>
    </dsp:sp>
    <dsp:sp modelId="{084450B4-C38D-44EA-84B5-DCBA16EDD3F2}">
      <dsp:nvSpPr>
        <dsp:cNvPr id="0" name=""/>
        <dsp:cNvSpPr/>
      </dsp:nvSpPr>
      <dsp:spPr>
        <a:xfrm>
          <a:off x="1918487" y="2620838"/>
          <a:ext cx="627450" cy="189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725" y="0"/>
              </a:lnTo>
              <a:lnTo>
                <a:pt x="313725" y="1894824"/>
              </a:lnTo>
              <a:lnTo>
                <a:pt x="627450" y="189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182311" y="3518349"/>
        <a:ext cx="99800" cy="99800"/>
      </dsp:txXfrm>
    </dsp:sp>
    <dsp:sp modelId="{7F3BBA8F-9164-4F10-A72B-3C0B29F90CCC}">
      <dsp:nvSpPr>
        <dsp:cNvPr id="0" name=""/>
        <dsp:cNvSpPr/>
      </dsp:nvSpPr>
      <dsp:spPr>
        <a:xfrm>
          <a:off x="4463085" y="2426479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80" y="0"/>
              </a:lnTo>
              <a:lnTo>
                <a:pt x="219280" y="417836"/>
              </a:lnTo>
              <a:lnTo>
                <a:pt x="438561" y="41783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2620254"/>
        <a:ext cx="30287" cy="30287"/>
      </dsp:txXfrm>
    </dsp:sp>
    <dsp:sp modelId="{9EA77D3C-4FC0-452A-AEF1-2BC647C385F5}">
      <dsp:nvSpPr>
        <dsp:cNvPr id="0" name=""/>
        <dsp:cNvSpPr/>
      </dsp:nvSpPr>
      <dsp:spPr>
        <a:xfrm>
          <a:off x="4463085" y="2008642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417836"/>
              </a:moveTo>
              <a:lnTo>
                <a:pt x="219280" y="417836"/>
              </a:lnTo>
              <a:lnTo>
                <a:pt x="219280" y="0"/>
              </a:lnTo>
              <a:lnTo>
                <a:pt x="438561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2202417"/>
        <a:ext cx="30287" cy="30287"/>
      </dsp:txXfrm>
    </dsp:sp>
    <dsp:sp modelId="{0C19D8C8-212E-494A-BE1F-EF45EDF23B5B}">
      <dsp:nvSpPr>
        <dsp:cNvPr id="0" name=""/>
        <dsp:cNvSpPr/>
      </dsp:nvSpPr>
      <dsp:spPr>
        <a:xfrm>
          <a:off x="1918487" y="2426479"/>
          <a:ext cx="627450" cy="194358"/>
        </a:xfrm>
        <a:custGeom>
          <a:avLst/>
          <a:gdLst/>
          <a:ahLst/>
          <a:cxnLst/>
          <a:rect l="0" t="0" r="0" b="0"/>
          <a:pathLst>
            <a:path>
              <a:moveTo>
                <a:pt x="0" y="194358"/>
              </a:moveTo>
              <a:lnTo>
                <a:pt x="313725" y="194358"/>
              </a:lnTo>
              <a:lnTo>
                <a:pt x="313725" y="0"/>
              </a:lnTo>
              <a:lnTo>
                <a:pt x="627450" y="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215790" y="2507237"/>
        <a:ext cx="32843" cy="32843"/>
      </dsp:txXfrm>
    </dsp:sp>
    <dsp:sp modelId="{EB8EC888-2C6D-4255-BED2-51C69490C1CE}">
      <dsp:nvSpPr>
        <dsp:cNvPr id="0" name=""/>
        <dsp:cNvSpPr/>
      </dsp:nvSpPr>
      <dsp:spPr>
        <a:xfrm>
          <a:off x="4463085" y="755133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80" y="0"/>
              </a:lnTo>
              <a:lnTo>
                <a:pt x="219280" y="417836"/>
              </a:lnTo>
              <a:lnTo>
                <a:pt x="438561" y="4178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948907"/>
        <a:ext cx="30287" cy="30287"/>
      </dsp:txXfrm>
    </dsp:sp>
    <dsp:sp modelId="{0E0A973F-B134-4FE7-B2A4-BABA8AE84D5D}">
      <dsp:nvSpPr>
        <dsp:cNvPr id="0" name=""/>
        <dsp:cNvSpPr/>
      </dsp:nvSpPr>
      <dsp:spPr>
        <a:xfrm>
          <a:off x="4463085" y="337296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417836"/>
              </a:moveTo>
              <a:lnTo>
                <a:pt x="219280" y="417836"/>
              </a:lnTo>
              <a:lnTo>
                <a:pt x="219280" y="0"/>
              </a:lnTo>
              <a:lnTo>
                <a:pt x="43856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531071"/>
        <a:ext cx="30287" cy="30287"/>
      </dsp:txXfrm>
    </dsp:sp>
    <dsp:sp modelId="{BB08CBCE-BA1E-4538-8A50-04CB488821B4}">
      <dsp:nvSpPr>
        <dsp:cNvPr id="0" name=""/>
        <dsp:cNvSpPr/>
      </dsp:nvSpPr>
      <dsp:spPr>
        <a:xfrm>
          <a:off x="1918487" y="755133"/>
          <a:ext cx="627450" cy="1865704"/>
        </a:xfrm>
        <a:custGeom>
          <a:avLst/>
          <a:gdLst/>
          <a:ahLst/>
          <a:cxnLst/>
          <a:rect l="0" t="0" r="0" b="0"/>
          <a:pathLst>
            <a:path>
              <a:moveTo>
                <a:pt x="0" y="1865704"/>
              </a:moveTo>
              <a:lnTo>
                <a:pt x="313725" y="1865704"/>
              </a:lnTo>
              <a:lnTo>
                <a:pt x="313725" y="0"/>
              </a:lnTo>
              <a:lnTo>
                <a:pt x="627450" y="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183002" y="1638775"/>
        <a:ext cx="98419" cy="98419"/>
      </dsp:txXfrm>
    </dsp:sp>
    <dsp:sp modelId="{5A67A9A2-5AB8-4F07-A3EB-82EC141F100E}">
      <dsp:nvSpPr>
        <dsp:cNvPr id="0" name=""/>
        <dsp:cNvSpPr/>
      </dsp:nvSpPr>
      <dsp:spPr>
        <a:xfrm rot="16200000">
          <a:off x="-544531" y="2286568"/>
          <a:ext cx="4257499" cy="668538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銷售工作的類型</a:t>
          </a:r>
          <a:endParaRPr lang="zh-TW" altLang="en-US" sz="3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544531" y="2286568"/>
        <a:ext cx="4257499" cy="668538"/>
      </dsp:txXfrm>
    </dsp:sp>
    <dsp:sp modelId="{B7B21F6D-658D-4DDF-AE71-154E73BE0A3D}">
      <dsp:nvSpPr>
        <dsp:cNvPr id="0" name=""/>
        <dsp:cNvSpPr/>
      </dsp:nvSpPr>
      <dsp:spPr>
        <a:xfrm>
          <a:off x="2545937" y="393574"/>
          <a:ext cx="1917148" cy="72311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訂單取得者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45937" y="393574"/>
        <a:ext cx="1917148" cy="723117"/>
      </dsp:txXfrm>
    </dsp:sp>
    <dsp:sp modelId="{79DC1F6C-6865-43C6-84A0-3CF5476250A5}">
      <dsp:nvSpPr>
        <dsp:cNvPr id="0" name=""/>
        <dsp:cNvSpPr/>
      </dsp:nvSpPr>
      <dsp:spPr>
        <a:xfrm>
          <a:off x="4901647" y="3027"/>
          <a:ext cx="2696011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維繫老顧客的人員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3027"/>
        <a:ext cx="2696011" cy="668538"/>
      </dsp:txXfrm>
    </dsp:sp>
    <dsp:sp modelId="{0F35743A-8FE8-4418-97D8-BE00E825E8CB}">
      <dsp:nvSpPr>
        <dsp:cNvPr id="0" name=""/>
        <dsp:cNvSpPr/>
      </dsp:nvSpPr>
      <dsp:spPr>
        <a:xfrm>
          <a:off x="4901647" y="838700"/>
          <a:ext cx="2696011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創造新顧客的人員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838700"/>
        <a:ext cx="2696011" cy="668538"/>
      </dsp:txXfrm>
    </dsp:sp>
    <dsp:sp modelId="{DAFD6DD9-CE28-48CA-B4CA-E34ADD0348AC}">
      <dsp:nvSpPr>
        <dsp:cNvPr id="0" name=""/>
        <dsp:cNvSpPr/>
      </dsp:nvSpPr>
      <dsp:spPr>
        <a:xfrm>
          <a:off x="2545937" y="2044647"/>
          <a:ext cx="1917148" cy="7636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訂單接受者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45937" y="2044647"/>
        <a:ext cx="1917148" cy="763664"/>
      </dsp:txXfrm>
    </dsp:sp>
    <dsp:sp modelId="{B82F273E-317C-42AE-AB04-E27CC8032816}">
      <dsp:nvSpPr>
        <dsp:cNvPr id="0" name=""/>
        <dsp:cNvSpPr/>
      </dsp:nvSpPr>
      <dsp:spPr>
        <a:xfrm>
          <a:off x="4901647" y="1674373"/>
          <a:ext cx="2407986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內部訂單接受者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1674373"/>
        <a:ext cx="2407986" cy="668538"/>
      </dsp:txXfrm>
    </dsp:sp>
    <dsp:sp modelId="{30CB2DB1-65EE-445F-BC36-E0E879555223}">
      <dsp:nvSpPr>
        <dsp:cNvPr id="0" name=""/>
        <dsp:cNvSpPr/>
      </dsp:nvSpPr>
      <dsp:spPr>
        <a:xfrm>
          <a:off x="4901647" y="2510046"/>
          <a:ext cx="2407986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外</a:t>
          </a: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部訂單接受者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2510046"/>
        <a:ext cx="2407986" cy="668538"/>
      </dsp:txXfrm>
    </dsp:sp>
    <dsp:sp modelId="{25526592-DB87-4485-8A02-9AD00CFF25CD}">
      <dsp:nvSpPr>
        <dsp:cNvPr id="0" name=""/>
        <dsp:cNvSpPr/>
      </dsp:nvSpPr>
      <dsp:spPr>
        <a:xfrm>
          <a:off x="2545937" y="4181392"/>
          <a:ext cx="2063825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銷售支援人員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45937" y="4181392"/>
        <a:ext cx="2063825" cy="668538"/>
      </dsp:txXfrm>
    </dsp:sp>
    <dsp:sp modelId="{2C2E0E9F-9855-427A-9E10-53E42690A2E9}">
      <dsp:nvSpPr>
        <dsp:cNvPr id="0" name=""/>
        <dsp:cNvSpPr/>
      </dsp:nvSpPr>
      <dsp:spPr>
        <a:xfrm>
          <a:off x="5048323" y="3345719"/>
          <a:ext cx="2407986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傳教士銷售人員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48323" y="3345719"/>
        <a:ext cx="2407986" cy="668538"/>
      </dsp:txXfrm>
    </dsp:sp>
    <dsp:sp modelId="{A0CB87F8-399D-49B2-AA9C-96BCD382DDEB}">
      <dsp:nvSpPr>
        <dsp:cNvPr id="0" name=""/>
        <dsp:cNvSpPr/>
      </dsp:nvSpPr>
      <dsp:spPr>
        <a:xfrm>
          <a:off x="5048323" y="4181392"/>
          <a:ext cx="2336807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技術專家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48323" y="4181392"/>
        <a:ext cx="2336807" cy="668538"/>
      </dsp:txXfrm>
    </dsp:sp>
    <dsp:sp modelId="{79E8D6AC-A4B1-4582-A763-40157206C03A}">
      <dsp:nvSpPr>
        <dsp:cNvPr id="0" name=""/>
        <dsp:cNvSpPr/>
      </dsp:nvSpPr>
      <dsp:spPr>
        <a:xfrm>
          <a:off x="5048323" y="5017066"/>
          <a:ext cx="2336807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48323" y="5017066"/>
        <a:ext cx="2336807" cy="668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6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17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59833" y="3226904"/>
            <a:ext cx="28596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人員銷售</a:t>
            </a:r>
            <a:r>
              <a:rPr lang="en-US" altLang="zh-TW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§17.2.2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篩選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商機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37626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有效的篩選銷售商機可以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提高銷售人員的績效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銷售商機的篩選包括判定顧客是否具有以下三種特性：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398205738"/>
              </p:ext>
            </p:extLst>
          </p:nvPr>
        </p:nvGraphicFramePr>
        <p:xfrm>
          <a:off x="827584" y="3200400"/>
          <a:ext cx="7848872" cy="299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進行簡報前準備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37626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銷售人員在簡報前，必須先蒐集資料，並作充分的準備。</a:t>
            </a: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一個成功的銷售人員必須瞭解以下這幾件事，以利後續的簡報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10888882"/>
              </p:ext>
            </p:extLst>
          </p:nvPr>
        </p:nvGraphicFramePr>
        <p:xfrm>
          <a:off x="251520" y="3200400"/>
          <a:ext cx="8784976" cy="29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提案與簡報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9523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銷售提案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(sales proposal)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是一份書面或專業簡報的文件，主要是在說明公司的產品或服務如何滿足顧客的需要。</a:t>
            </a: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銷售簡報 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(sales presentation)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是指在正式的會議中，向顧客解釋銷售提案的內容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6" name="雲朵形 5"/>
          <p:cNvSpPr/>
          <p:nvPr/>
        </p:nvSpPr>
        <p:spPr>
          <a:xfrm>
            <a:off x="1187624" y="3861048"/>
            <a:ext cx="6984776" cy="230425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4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由於銷售人員向顧客簡報其銷售提案的機會多半只有一次，故提案計畫書與報告的品質，對達成交易與否有很大的影響。</a:t>
            </a:r>
            <a:endParaRPr lang="zh-TW" altLang="en-US" sz="24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提案與簡報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723292"/>
              </p:ext>
            </p:extLst>
          </p:nvPr>
        </p:nvGraphicFramePr>
        <p:xfrm>
          <a:off x="611560" y="980728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圓角矩形圖說文字 1"/>
          <p:cNvSpPr/>
          <p:nvPr/>
        </p:nvSpPr>
        <p:spPr>
          <a:xfrm>
            <a:off x="6386513" y="692696"/>
            <a:ext cx="2757487" cy="1008112"/>
          </a:xfrm>
          <a:prstGeom prst="wedgeRoundRect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許多電話行銷都是採用罐頭式銷售法。</a:t>
            </a:r>
            <a:endParaRPr lang="zh-TW" altLang="en-US" sz="2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374457" y="3717032"/>
            <a:ext cx="2757487" cy="1008112"/>
          </a:xfrm>
          <a:prstGeom prst="wedgeRoundRectCallout">
            <a:avLst>
              <a:gd name="adj1" fmla="val -19279"/>
              <a:gd name="adj2" fmla="val -80643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以一種結構化和次序化的方式來達成銷售目的。</a:t>
            </a:r>
            <a:endParaRPr lang="zh-TW" altLang="en-US" sz="2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139952" y="5586413"/>
            <a:ext cx="2880320" cy="1114425"/>
          </a:xfrm>
          <a:prstGeom prst="wedgeRoundRectCallout">
            <a:avLst>
              <a:gd name="adj1" fmla="val -19279"/>
              <a:gd name="adj2" fmla="val -80643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認為人們購買產品，主要是以滿足需要與解決問題為目的。</a:t>
            </a:r>
            <a:endParaRPr lang="zh-TW" altLang="en-US" sz="22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96B1B8-0661-42F0-8992-4B2E4AB62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596B1B8-0661-42F0-8992-4B2E4AB62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B66626-985B-40F4-90DD-15BA056D8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35B66626-985B-40F4-90DD-15BA056D8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2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處理顧客的質疑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在處理質疑時，首先要讓顧客瞭解你尊重他的不同見解，以</a:t>
            </a:r>
            <a:r>
              <a:rPr lang="zh-TW" altLang="zh-TW" sz="3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避免產生對立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接著銷售人員要</a:t>
            </a:r>
            <a:r>
              <a:rPr lang="zh-TW" altLang="zh-TW" sz="3000" b="1" u="sng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進一步探究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顧客質疑的真正內涵，以避免誤解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在處理質疑時，銷售人員必須學習的首要之務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，是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要體認顧客提出質疑並非是在雞蛋裡挑骨頭，而應將其視為理所當然的反應，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顧客提出質疑的主要目的是為了獲得進一步的資訊。</a:t>
            </a:r>
            <a:r>
              <a:rPr lang="zh-TW" altLang="en-US" sz="3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pic>
        <p:nvPicPr>
          <p:cNvPr id="6" name="Picture 13" descr="j0230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035406"/>
            <a:ext cx="1662409" cy="17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結束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4275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通常在結束銷售前會提供顧客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特別的供貨條件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。例如，銷售人員可能會提供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特別的折扣、免費安裝、免費服務或一段試用期間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等優惠，來促使顧客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做出購買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的決策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5" y="3935856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68497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38" y="3591637"/>
            <a:ext cx="2148285" cy="24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跟催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他們必須</a:t>
            </a:r>
            <a:r>
              <a:rPr lang="zh-TW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履行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交易的條件和確保商品與服務的品質，以</a:t>
            </a:r>
            <a:r>
              <a:rPr lang="zh-TW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實踐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當初的承諾，並且要關心產品在顧客購買後的實際表現與績效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傳統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銷售方法的跟催範圍，可能只限於成功地運送產品與確保產品績效。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</a:t>
            </a: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的跟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催的</a:t>
            </a: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範圍</a:t>
            </a:r>
            <a:r>
              <a:rPr lang="zh-TW" altLang="en-US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更</a:t>
            </a: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，貨物送達後所產生的一些後續問題，都應該納入跟催範圍中，以便維持良好的顧客關係。</a:t>
            </a:r>
          </a:p>
          <a:p>
            <a:pPr marL="0" indent="0">
              <a:buNone/>
            </a:pP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664678254"/>
              </p:ext>
            </p:extLst>
          </p:nvPr>
        </p:nvGraphicFramePr>
        <p:xfrm>
          <a:off x="899592" y="260648"/>
          <a:ext cx="748883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管理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27959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銷售管理的目的是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建立一個有效率的銷售團隊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。銷售管理的主要任務是：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48481315"/>
              </p:ext>
            </p:extLst>
          </p:nvPr>
        </p:nvGraphicFramePr>
        <p:xfrm>
          <a:off x="899592" y="2636912"/>
          <a:ext cx="331236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495422760"/>
              </p:ext>
            </p:extLst>
          </p:nvPr>
        </p:nvGraphicFramePr>
        <p:xfrm>
          <a:off x="4716016" y="2636912"/>
          <a:ext cx="331236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界定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目標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23217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有效的銷售管理始於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訂定銷售目標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。銷售目標決定了整個銷售團隊與銷售人員的努力方向。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18763156"/>
              </p:ext>
            </p:extLst>
          </p:nvPr>
        </p:nvGraphicFramePr>
        <p:xfrm>
          <a:off x="755576" y="2348880"/>
          <a:ext cx="540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5868144" y="3111282"/>
            <a:ext cx="309634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通常會以期望的銷售數量、市場占有率或獲利水準來表示。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2994" y="4869160"/>
            <a:ext cx="3198311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通常根據配額來設計。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十二角星形 8"/>
          <p:cNvSpPr/>
          <p:nvPr/>
        </p:nvSpPr>
        <p:spPr>
          <a:xfrm rot="20909971">
            <a:off x="5720267" y="5479442"/>
            <a:ext cx="3168352" cy="1080120"/>
          </a:xfrm>
          <a:prstGeom prst="star12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Quota</a:t>
            </a:r>
            <a:endParaRPr lang="zh-TW" alt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91C6C-FB70-4E26-9910-FD144D81E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6BE91C6C-FB70-4E26-9910-FD144D81E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E7C19B-2460-40B5-B651-9CC08ABDF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7E7C19B-2460-40B5-B651-9CC08ABDF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3BA8F9-3DE9-4175-8ECC-70550AC9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23BA8F9-3DE9-4175-8ECC-70550AC98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768F6D-E93E-441B-B129-ECFC2C819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C768F6D-E93E-441B-B129-ECFC2C819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C6FA27-F153-4060-B5CB-751E3F084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7C6FA27-F153-4060-B5CB-751E3F084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17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人員銷售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461947397"/>
              </p:ext>
            </p:extLst>
          </p:nvPr>
        </p:nvGraphicFramePr>
        <p:xfrm>
          <a:off x="899592" y="1268760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決定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團隊的規模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35170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銷售團隊的規模就是指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「銷售團隊中所包括的銷售人員數目」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決定適當的銷售人員數目，可以從</a:t>
            </a:r>
            <a:r>
              <a:rPr lang="zh-TW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銷售任務分析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來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著手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261893" y="3212976"/>
            <a:ext cx="900112" cy="302433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決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定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銷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售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團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隊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規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模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724128" y="3790777"/>
            <a:ext cx="2214562" cy="85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工作負荷法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732065" y="4827415"/>
            <a:ext cx="2214563" cy="85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遞增生產力法 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286720" y="3476452"/>
            <a:ext cx="1357312" cy="2371725"/>
            <a:chOff x="333" y="1260"/>
            <a:chExt cx="855" cy="1494"/>
          </a:xfrm>
          <a:solidFill>
            <a:srgbClr val="0070C0"/>
          </a:solidFill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33" y="1260"/>
              <a:ext cx="567" cy="1494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分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析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銷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售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流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程</a:t>
              </a: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918" y="1899"/>
              <a:ext cx="270" cy="288"/>
            </a:xfrm>
            <a:prstGeom prst="rightArrow">
              <a:avLst>
                <a:gd name="adj1" fmla="val 50000"/>
                <a:gd name="adj2" fmla="val 25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zh-TW" altLang="en-US" sz="23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718073" y="3484390"/>
            <a:ext cx="1452562" cy="2371725"/>
            <a:chOff x="1193" y="1265"/>
            <a:chExt cx="915" cy="1494"/>
          </a:xfrm>
          <a:solidFill>
            <a:srgbClr val="0070C0"/>
          </a:solidFill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193" y="1265"/>
              <a:ext cx="567" cy="1494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銷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售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任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務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分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析</a:t>
              </a:r>
            </a:p>
          </p:txBody>
        </p:sp>
        <p:sp>
          <p:nvSpPr>
            <p:cNvPr id="14" name="AutoShape 24"/>
            <p:cNvSpPr>
              <a:spLocks noChangeArrowheads="1"/>
            </p:cNvSpPr>
            <p:nvPr/>
          </p:nvSpPr>
          <p:spPr bwMode="auto">
            <a:xfrm>
              <a:off x="1838" y="1899"/>
              <a:ext cx="270" cy="288"/>
            </a:xfrm>
            <a:prstGeom prst="rightArrow">
              <a:avLst>
                <a:gd name="adj1" fmla="val 50000"/>
                <a:gd name="adj2" fmla="val 25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zh-TW" altLang="en-US" sz="23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5" name="AutoShape 25"/>
          <p:cNvSpPr>
            <a:spLocks/>
          </p:cNvSpPr>
          <p:nvPr/>
        </p:nvSpPr>
        <p:spPr bwMode="auto">
          <a:xfrm>
            <a:off x="5338365" y="3976515"/>
            <a:ext cx="228600" cy="1443037"/>
          </a:xfrm>
          <a:prstGeom prst="leftBrace">
            <a:avLst>
              <a:gd name="adj1" fmla="val 5260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團隊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24264105"/>
              </p:ext>
            </p:extLst>
          </p:nvPr>
        </p:nvGraphicFramePr>
        <p:xfrm>
          <a:off x="323528" y="1397000"/>
          <a:ext cx="43924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4788024" y="1356197"/>
            <a:ext cx="4176464" cy="11541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行銷人員必須界定銷售人員應該具備什麼樣的屬性，才能滿足銷售任務的需求。</a:t>
            </a:r>
            <a:endParaRPr lang="zh-TW" altLang="en-US" sz="23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024" y="3068960"/>
            <a:ext cx="4320480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良好的甄選程序可以降低錄用不當銷售人員的機率。行銷人員應設計一套能滿足公司特定需求的甄選程序。</a:t>
            </a:r>
            <a:endParaRPr lang="zh-TW" altLang="en-US" sz="23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02261" y="4867423"/>
            <a:ext cx="4162227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良好的銷售訓練可以增加銷售人員的自信、改善士氣、增進銷售能力，並且能夠與顧客建立更好的關係。</a:t>
            </a:r>
            <a:endParaRPr lang="zh-TW" altLang="en-US" sz="23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EC5CBF-0FFA-4FE9-9BF2-BD666729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6EC5CBF-0FFA-4FE9-9BF2-BD666729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A82A72-BC66-41AE-A59F-3906F70D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63A82A72-BC66-41AE-A59F-3906F70DB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1B99C1-F64A-4707-A760-60BE99917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51B99C1-F64A-4707-A760-60BE99917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C3D2AF-452E-4A1B-A36B-755C5E980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3C3D2AF-452E-4A1B-A36B-755C5E980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81461-D9E6-4ED2-BB8F-34A0FB607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B81461-D9E6-4ED2-BB8F-34A0FB607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§17.3.4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團隊的編組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38"/>
            <a:ext cx="8507288" cy="516689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適當的編組可大幅提升銷售團隊的效率。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銷售團隊通常以下列四種形式來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1.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地區別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將銷售團隊依特定地理區域，也就是銷售區域</a:t>
            </a:r>
            <a:r>
              <a:rPr lang="en-US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(sales territory)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，來進行編組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產品別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以產品或品牌為基準，適用於產品複雜、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之間差異大、產品群具有相當重要性意義的狀況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職能別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重點是放在銷售活動的不同需要上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顧客別編組：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銷售團隊依顧客群或目標市場來進行編組，主要是延伸自市場區隔的觀念。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460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指揮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團隊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0877"/>
            <a:ext cx="8229600" cy="144177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銷售團隊的指揮需要獨特的技巧，可以由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敘薪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、</a:t>
            </a:r>
            <a:r>
              <a:rPr lang="zh-TW" altLang="zh-TW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激勵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及</a:t>
            </a:r>
            <a:r>
              <a:rPr lang="zh-TW" altLang="zh-TW" b="1" spc="150" dirty="0">
                <a:ln w="11430"/>
                <a:solidFill>
                  <a:srgbClr val="7135D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績效評估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三方面來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討論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200025" y="2780928"/>
            <a:ext cx="2643783" cy="2385160"/>
          </a:xfrm>
          <a:prstGeom prst="wedgeRoundRectCallout">
            <a:avLst>
              <a:gd name="adj1" fmla="val -8720"/>
              <a:gd name="adj2" fmla="val -7603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好的敘薪計畫能夠吸引到優秀的銷售人員，以及激勵和留住現有的銷售人員。</a:t>
            </a:r>
            <a:endParaRPr lang="zh-TW" altLang="en-US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9104" y="2411792"/>
            <a:ext cx="4572000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直接薪津制</a:t>
            </a:r>
            <a:r>
              <a:rPr lang="en-US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(straight salary)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：直接薪津制是不論銷售人員的生產力如何，都會得到一份固定的薪水。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5672" y="3852273"/>
            <a:ext cx="465267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直接佣金制</a:t>
            </a:r>
            <a:r>
              <a:rPr lang="en-US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(straight commission)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：直接佣金制完全根據銷售人員的銷售業績或利潤貢獻來給予佣金。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5169" y="5166088"/>
            <a:ext cx="465267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混合制</a:t>
            </a:r>
            <a:r>
              <a:rPr lang="en-US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(combination compensation)</a:t>
            </a:r>
            <a:r>
              <a:rPr lang="zh-TW" altLang="zh-TW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給予銷售人員基本的底薪再加上佣金。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303638" y="2639961"/>
            <a:ext cx="4580729" cy="2526127"/>
          </a:xfrm>
          <a:prstGeom prst="wedgeRoundRectCallout">
            <a:avLst>
              <a:gd name="adj1" fmla="val -59955"/>
              <a:gd name="adj2" fmla="val -708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有效的激勵必須先正確瞭解銷售人員的需要與欲望，然後據以設計激勵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計畫</a:t>
            </a:r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，包括給予榮譽、公開的肯定或是權力的分享等，藉此提高他們的士氣。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7275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§17.3.6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評估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團隊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00811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銷售團隊的評估與控制包括：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569912004"/>
              </p:ext>
            </p:extLst>
          </p:nvPr>
        </p:nvGraphicFramePr>
        <p:xfrm>
          <a:off x="107504" y="1628775"/>
          <a:ext cx="4578796" cy="464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4011932" y="1586509"/>
            <a:ext cx="4974905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依人員、地區、產品，或顧客類別來進行銷售量、銷售額與利潤分析，以瞭解銷售業績達成的程度。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11931" y="2634050"/>
            <a:ext cx="4974905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可依人員、地區、顧客，或產品，來分析各種銷售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活動的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成本和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費用，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以瞭解銷售活動的成本是否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偏高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或失控。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40506" y="3818186"/>
            <a:ext cx="3070071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監控銷售人員之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行為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11931" y="4739432"/>
            <a:ext cx="4801314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監控銷售人員在專業素養上的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11931" y="5603528"/>
            <a:ext cx="4512774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監控銷售人員對顧客服務的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34D43E-2D93-4ADF-83A2-28CBD0029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134D43E-2D93-4ADF-83A2-28CBD0029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BB007-F9DF-4842-A95C-0CBFA64B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A3EBB007-F9DF-4842-A95C-0CBFA64B6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§17.1.1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人員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銷售的涵義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728191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人員銷售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(personal selling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「銷售人員和一個或多個潛在購買者之間的直接溝通及相互間的影響」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人員銷售具有下列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特性：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47967780"/>
              </p:ext>
            </p:extLst>
          </p:nvPr>
        </p:nvGraphicFramePr>
        <p:xfrm>
          <a:off x="467544" y="2852936"/>
          <a:ext cx="85689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58499-95A5-42B1-A11C-39F1BA32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BA58499-95A5-42B1-A11C-39F1BA320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E523FB-ECD6-4456-8DCF-DA17F5AFA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2E523FB-ECD6-4456-8DCF-DA17F5AFA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§17.1.2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關係銷售的觀念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4563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關係銷售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(relationship selling)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的觀念，強調建立銷售人員與顧客之間的互利夥伴情誼，來達成顧客的長期滿意，從而建立、維持並加強與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顧客間的互動與互利關係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關係銷售最終所創造出來的是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長期且忠誠的顧客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35363"/>
            <a:ext cx="1440160" cy="14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9" r="25358" b="-1"/>
          <a:stretch/>
        </p:blipFill>
        <p:spPr bwMode="auto">
          <a:xfrm>
            <a:off x="1043608" y="5805264"/>
            <a:ext cx="3080915" cy="39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283968" y="4365104"/>
            <a:ext cx="4572000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戴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爾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提供大型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企業客戶專屬的互動式網頁服務</a:t>
            </a:r>
            <a:r>
              <a:rPr lang="en-US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Premier Dell.com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，甚至安排數位服務人員待在主要客戶的公司裡，以便隨時為客戶提供服務，希望藉此建立雙方互利的長遠關係。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2344" y="31477"/>
            <a:ext cx="6773912" cy="60466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zh-TW" sz="23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17-1 </a:t>
            </a:r>
            <a:r>
              <a:rPr lang="zh-TW" altLang="en-US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關係銷售與傳統銷售在觀念上的差異</a:t>
            </a:r>
            <a:endParaRPr lang="zh-TW" altLang="en-US" sz="23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§17.1.3 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工作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的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類型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56241"/>
              </p:ext>
            </p:extLst>
          </p:nvPr>
        </p:nvGraphicFramePr>
        <p:xfrm>
          <a:off x="0" y="980728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8C74AC-004D-4856-9597-41B0853B0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EF8C74AC-004D-4856-9597-41B0853B0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2E0E9F-9855-427A-9E10-53E42690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2C2E0E9F-9855-427A-9E10-53E42690A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01FB3-45A2-4986-AAD2-A8984ECD1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2F501FB3-45A2-4986-AAD2-A8984ECD1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CB87F8-399D-49B2-AA9C-96BCD382D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A0CB87F8-399D-49B2-AA9C-96BCD382D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86545-A5E2-4F7E-9302-8473226CD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9E086545-A5E2-4F7E-9302-8473226CD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E8D6AC-A4B1-4582-A763-4015720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79E8D6AC-A4B1-4582-A763-40157206C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646472733"/>
              </p:ext>
            </p:extLst>
          </p:nvPr>
        </p:nvGraphicFramePr>
        <p:xfrm>
          <a:off x="899592" y="260648"/>
          <a:ext cx="748883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人員銷售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過程的步驟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66665390"/>
              </p:ext>
            </p:extLst>
          </p:nvPr>
        </p:nvGraphicFramePr>
        <p:xfrm>
          <a:off x="71438" y="1542505"/>
          <a:ext cx="89289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尋求商機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7220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尋求商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機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指銷售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人員確認與尋找可能會購買產品或服務的組織與個人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銷售的商機可由以下幾個不同的方式來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獲得：</a:t>
            </a:r>
            <a:r>
              <a:rPr lang="zh-TW" altLang="en-US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95132623"/>
              </p:ext>
            </p:extLst>
          </p:nvPr>
        </p:nvGraphicFramePr>
        <p:xfrm>
          <a:off x="251520" y="2708920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837777" cy="1837777"/>
          </a:xfrm>
          <a:prstGeom prst="roundRect">
            <a:avLst>
              <a:gd name="adj" fmla="val 12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02" y="2061418"/>
            <a:ext cx="1728192" cy="117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r="21448"/>
          <a:stretch/>
        </p:blipFill>
        <p:spPr bwMode="auto">
          <a:xfrm>
            <a:off x="4025652" y="1736030"/>
            <a:ext cx="941450" cy="150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97672"/>
            <a:ext cx="1608214" cy="2409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15602" r="11021"/>
          <a:stretch/>
        </p:blipFill>
        <p:spPr bwMode="auto">
          <a:xfrm>
            <a:off x="6948264" y="1754311"/>
            <a:ext cx="2014537" cy="1471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" y="4706186"/>
            <a:ext cx="1225822" cy="202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3525" r="36311" b="6383"/>
          <a:stretch/>
        </p:blipFill>
        <p:spPr bwMode="auto">
          <a:xfrm>
            <a:off x="7955532" y="5013176"/>
            <a:ext cx="1167855" cy="1714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631A5C-B878-4D52-8E0C-1523648A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0631A5C-B878-4D52-8E0C-1523648A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39123-FCD6-4867-AFFA-EBD875794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A4539123-FCD6-4867-AFFA-EBD875794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gh-en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1823</Words>
  <Application>Microsoft Office PowerPoint</Application>
  <PresentationFormat>如螢幕大小 (4:3)</PresentationFormat>
  <Paragraphs>221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Chapter 17 人員銷售</vt:lpstr>
      <vt:lpstr>§17.1.1 人員銷售的涵義</vt:lpstr>
      <vt:lpstr>§17.1.2 關係銷售的觀念</vt:lpstr>
      <vt:lpstr>PowerPoint 簡報</vt:lpstr>
      <vt:lpstr>§17.1.3 銷售工作的類型</vt:lpstr>
      <vt:lpstr>PowerPoint 簡報</vt:lpstr>
      <vt:lpstr>§17.2 人員銷售過程的步驟</vt:lpstr>
      <vt:lpstr>§17.2.1 尋求商機</vt:lpstr>
      <vt:lpstr>§17.2.2 篩選銷售商機</vt:lpstr>
      <vt:lpstr>§17.2.3 進行簡報前準備</vt:lpstr>
      <vt:lpstr>§17.2.4 發展銷售提案與簡報1/2</vt:lpstr>
      <vt:lpstr>§17.2.4 發展銷售提案與簡報2/2</vt:lpstr>
      <vt:lpstr>§17.2.5 處理顧客的質疑</vt:lpstr>
      <vt:lpstr>§17.2.6 結束銷售</vt:lpstr>
      <vt:lpstr>§17.2.7 跟催</vt:lpstr>
      <vt:lpstr>PowerPoint 簡報</vt:lpstr>
      <vt:lpstr>§17.3 銷售管理</vt:lpstr>
      <vt:lpstr>§17.3.1 界定銷售目標</vt:lpstr>
      <vt:lpstr>§17.3.2 決定銷售團隊的規模</vt:lpstr>
      <vt:lpstr>§17.3.3 建立銷售團隊</vt:lpstr>
      <vt:lpstr>§17.3.4 銷售團隊的編組</vt:lpstr>
      <vt:lpstr>§17.3.5 指揮銷售團隊</vt:lpstr>
      <vt:lpstr>§17.3.6 評估銷售團隊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121</cp:revision>
  <dcterms:created xsi:type="dcterms:W3CDTF">2011-05-30T14:06:51Z</dcterms:created>
  <dcterms:modified xsi:type="dcterms:W3CDTF">2011-07-04T04:42:01Z</dcterms:modified>
</cp:coreProperties>
</file>