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80" r:id="rId22"/>
    <p:sldId id="277" r:id="rId23"/>
    <p:sldId id="278" r:id="rId24"/>
    <p:sldId id="279" r:id="rId25"/>
    <p:sldId id="281" r:id="rId26"/>
    <p:sldId id="282" r:id="rId27"/>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CDACE6"/>
    <a:srgbClr val="FF0066"/>
    <a:srgbClr val="AFFFD7"/>
    <a:srgbClr val="43FF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81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custT="1"/>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sz="4400"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§18.1</a:t>
          </a:r>
          <a:r>
            <a:rPr lang="zh-TW" altLang="en-US" sz="4400"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促銷</a:t>
          </a:r>
          <a:endParaRPr lang="zh-TW" altLang="en-US" sz="4400" b="1" cap="none" spc="150" dirty="0">
            <a:ln w="11430"/>
            <a:solidFill>
              <a:srgbClr val="FFFF00"/>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44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§18.2</a:t>
          </a:r>
          <a:r>
            <a:rPr lang="zh-TW" altLang="en-US" sz="44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公共關係</a:t>
          </a:r>
          <a:endParaRPr lang="zh-TW" altLang="en-US" sz="4400" b="1" cap="none" spc="150" dirty="0">
            <a:ln w="11430"/>
            <a:solidFill>
              <a:schemeClr val="tx1"/>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2">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2">
        <dgm:presLayoutVars>
          <dgm:chMax val="0"/>
          <dgm:bulletEnabled val="1"/>
        </dgm:presLayoutVars>
      </dgm:prSet>
      <dgm:spPr/>
      <dgm:t>
        <a:bodyPr/>
        <a:lstStyle/>
        <a:p>
          <a:endParaRPr lang="zh-TW" altLang="en-US"/>
        </a:p>
      </dgm:t>
    </dgm:pt>
  </dgm:ptLst>
  <dgm:cxnLst>
    <dgm:cxn modelId="{7061B46D-CEC2-49DB-8281-571211DC342D}" type="presOf" srcId="{466623E0-0040-4E26-A554-EEAA51687F87}" destId="{09A62253-66AE-4B25-BF05-80D4F5919D6A}"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FBE2C632-8459-4C3A-8FCA-EA416D33F145}" type="presOf" srcId="{6EE1F8CB-366B-4837-A5B3-E150B7996724}" destId="{A541DA28-CDCD-489A-9F84-11D61EC9A3FF}" srcOrd="0" destOrd="0" presId="urn:microsoft.com/office/officeart/2005/8/layout/vList2"/>
    <dgm:cxn modelId="{554401DD-C7F8-4204-9EBF-8374D61F146A}" srcId="{6EE1F8CB-366B-4837-A5B3-E150B7996724}" destId="{466623E0-0040-4E26-A554-EEAA51687F87}" srcOrd="0" destOrd="0" parTransId="{FD67E2CB-352D-41D4-9CAE-9719170116A2}" sibTransId="{0A393C8B-C662-42ED-9335-8E91627952F5}"/>
    <dgm:cxn modelId="{35428548-8447-4F78-BD94-18D34F3B2AF1}" type="presOf" srcId="{21874C3B-E6F9-46BE-BBA7-51B3A98F393E}" destId="{48045E5C-A433-40C5-A9A1-1F2ACC2731E6}" srcOrd="0" destOrd="0" presId="urn:microsoft.com/office/officeart/2005/8/layout/vList2"/>
    <dgm:cxn modelId="{26FC269D-D0DC-44A1-867A-E4E8716C1F40}" type="presParOf" srcId="{A541DA28-CDCD-489A-9F84-11D61EC9A3FF}" destId="{09A62253-66AE-4B25-BF05-80D4F5919D6A}" srcOrd="0" destOrd="0" presId="urn:microsoft.com/office/officeart/2005/8/layout/vList2"/>
    <dgm:cxn modelId="{4C8E447D-6E6C-424F-A5F3-E27EFF9D1DEA}" type="presParOf" srcId="{A541DA28-CDCD-489A-9F84-11D61EC9A3FF}" destId="{78E87418-2E9B-4068-BE3B-AA521FD793DE}" srcOrd="1" destOrd="0" presId="urn:microsoft.com/office/officeart/2005/8/layout/vList2"/>
    <dgm:cxn modelId="{F5FD2077-A8BD-4BA8-8AD6-C335E2D879CA}" type="presParOf" srcId="{A541DA28-CDCD-489A-9F84-11D61EC9A3FF}" destId="{48045E5C-A433-40C5-A9A1-1F2ACC2731E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custT="1"/>
      <dgm:spPr>
        <a:solidFill>
          <a:srgbClr val="CDACE6">
            <a:alpha val="46000"/>
          </a:srgbClr>
        </a:solidFill>
      </dgm:spPr>
      <dgm:t>
        <a:bodyPr>
          <a:scene3d>
            <a:camera prst="orthographicFront"/>
            <a:lightRig rig="soft" dir="t">
              <a:rot lat="0" lon="0" rev="10800000"/>
            </a:lightRig>
          </a:scene3d>
          <a:sp3d>
            <a:bevelT w="27940" h="12700"/>
            <a:contourClr>
              <a:srgbClr val="DDDDDD"/>
            </a:contourClr>
          </a:sp3d>
        </a:bodyPr>
        <a:lstStyle/>
        <a:p>
          <a:r>
            <a:rPr lang="en-US" altLang="zh-TW" sz="44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§18.1</a:t>
          </a:r>
          <a:r>
            <a:rPr lang="zh-TW" altLang="en-US" sz="44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促銷</a:t>
          </a:r>
          <a:endParaRPr lang="zh-TW" altLang="en-US" sz="4400" b="1" cap="none" spc="150" dirty="0">
            <a:ln w="11430"/>
            <a:solidFill>
              <a:schemeClr val="tx1"/>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FFF00"/>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FFF00"/>
            </a:solidFill>
            <a:effectLst>
              <a:outerShdw blurRad="25400" algn="tl" rotWithShape="0">
                <a:srgbClr val="000000">
                  <a:alpha val="43000"/>
                </a:srgbClr>
              </a:outerShdw>
            </a:effectLst>
          </a:endParaRPr>
        </a:p>
      </dgm:t>
    </dgm:pt>
    <dgm:pt modelId="{21874C3B-E6F9-46BE-BBA7-51B3A98F393E}">
      <dgm:prSet phldrT="[文字]" custT="1"/>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sz="4400"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§18.2</a:t>
          </a:r>
          <a:r>
            <a:rPr lang="zh-TW" altLang="en-US" sz="4400"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公共關係</a:t>
          </a:r>
          <a:endParaRPr lang="zh-TW" altLang="en-US" sz="4400" b="1" cap="none" spc="150" dirty="0">
            <a:ln w="11430"/>
            <a:solidFill>
              <a:srgbClr val="FFFF00"/>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FFF00"/>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FFF00"/>
            </a:solidFill>
            <a:effectLst>
              <a:outerShdw blurRad="25400" algn="tl" rotWithShape="0">
                <a:srgbClr val="000000">
                  <a:alpha val="43000"/>
                </a:srgbClr>
              </a:outerShdw>
            </a:effectLst>
          </a:endParaRPr>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2">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2">
        <dgm:presLayoutVars>
          <dgm:chMax val="0"/>
          <dgm:bulletEnabled val="1"/>
        </dgm:presLayoutVars>
      </dgm:prSet>
      <dgm:spPr/>
      <dgm:t>
        <a:bodyPr/>
        <a:lstStyle/>
        <a:p>
          <a:endParaRPr lang="zh-TW" altLang="en-US"/>
        </a:p>
      </dgm:t>
    </dgm:pt>
  </dgm:ptLst>
  <dgm:cxnLst>
    <dgm:cxn modelId="{6E54A245-8B74-4177-8DB8-A198900C6BE9}" type="presOf" srcId="{21874C3B-E6F9-46BE-BBA7-51B3A98F393E}" destId="{48045E5C-A433-40C5-A9A1-1F2ACC2731E6}"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53CA4454-004B-494C-A79E-D1A97044B64F}" type="presOf" srcId="{6EE1F8CB-366B-4837-A5B3-E150B7996724}" destId="{A541DA28-CDCD-489A-9F84-11D61EC9A3FF}" srcOrd="0" destOrd="0" presId="urn:microsoft.com/office/officeart/2005/8/layout/vList2"/>
    <dgm:cxn modelId="{554401DD-C7F8-4204-9EBF-8374D61F146A}" srcId="{6EE1F8CB-366B-4837-A5B3-E150B7996724}" destId="{466623E0-0040-4E26-A554-EEAA51687F87}" srcOrd="0" destOrd="0" parTransId="{FD67E2CB-352D-41D4-9CAE-9719170116A2}" sibTransId="{0A393C8B-C662-42ED-9335-8E91627952F5}"/>
    <dgm:cxn modelId="{389E1D62-D6F8-437E-9409-47CA23F23DE8}" type="presOf" srcId="{466623E0-0040-4E26-A554-EEAA51687F87}" destId="{09A62253-66AE-4B25-BF05-80D4F5919D6A}" srcOrd="0" destOrd="0" presId="urn:microsoft.com/office/officeart/2005/8/layout/vList2"/>
    <dgm:cxn modelId="{0537B08A-C6FA-4946-8C3F-F23D8290ED06}" type="presParOf" srcId="{A541DA28-CDCD-489A-9F84-11D61EC9A3FF}" destId="{09A62253-66AE-4B25-BF05-80D4F5919D6A}" srcOrd="0" destOrd="0" presId="urn:microsoft.com/office/officeart/2005/8/layout/vList2"/>
    <dgm:cxn modelId="{710D6F98-E3E3-46E9-9179-E0BF73BD8E92}" type="presParOf" srcId="{A541DA28-CDCD-489A-9F84-11D61EC9A3FF}" destId="{78E87418-2E9B-4068-BE3B-AA521FD793DE}" srcOrd="1" destOrd="0" presId="urn:microsoft.com/office/officeart/2005/8/layout/vList2"/>
    <dgm:cxn modelId="{31263DFD-A57A-4AB5-85A1-9E0DE2250C15}" type="presParOf" srcId="{A541DA28-CDCD-489A-9F84-11D61EC9A3FF}" destId="{48045E5C-A433-40C5-A9A1-1F2ACC2731E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695EF66-4270-45E1-A212-A6D8D1CDCF60}" type="doc">
      <dgm:prSet loTypeId="urn:microsoft.com/office/officeart/2005/8/layout/vList5" loCatId="list" qsTypeId="urn:microsoft.com/office/officeart/2005/8/quickstyle/simple2" qsCatId="simple" csTypeId="urn:microsoft.com/office/officeart/2005/8/colors/colorful5" csCatId="colorful" phldr="1"/>
      <dgm:spPr/>
      <dgm:t>
        <a:bodyPr/>
        <a:lstStyle/>
        <a:p>
          <a:endParaRPr lang="zh-TW" altLang="en-US"/>
        </a:p>
      </dgm:t>
    </dgm:pt>
    <dgm:pt modelId="{B0B02BC6-1C56-44D6-938B-4AFCD300F6F5}">
      <dgm:prSet phldrT="[文字]" custT="1"/>
      <dgm:spPr/>
      <dgm:t>
        <a:bodyPr>
          <a:scene3d>
            <a:camera prst="orthographicFront"/>
            <a:lightRig rig="soft" dir="t">
              <a:rot lat="0" lon="0" rev="10800000"/>
            </a:lightRig>
          </a:scene3d>
          <a:sp3d>
            <a:bevelT w="27940" h="12700"/>
            <a:contourClr>
              <a:srgbClr val="DDDDDD"/>
            </a:contourClr>
          </a:sp3d>
        </a:bodyPr>
        <a:lstStyle/>
        <a:p>
          <a:r>
            <a:rPr lang="zh-TW" sz="2500" b="1" cap="none" spc="150" smtClean="0">
              <a:ln w="11430"/>
              <a:solidFill>
                <a:schemeClr val="tx1"/>
              </a:solidFill>
              <a:effectLst>
                <a:outerShdw blurRad="25400" algn="tl" rotWithShape="0">
                  <a:srgbClr val="000000">
                    <a:alpha val="43000"/>
                  </a:srgbClr>
                </a:outerShdw>
              </a:effectLst>
            </a:rPr>
            <a:t>維繫與新聞界的關係</a:t>
          </a:r>
          <a:endParaRPr lang="zh-TW" altLang="en-US" sz="2500" b="1" cap="none" spc="150" dirty="0">
            <a:ln w="11430"/>
            <a:solidFill>
              <a:schemeClr val="tx1"/>
            </a:solidFill>
            <a:effectLst>
              <a:outerShdw blurRad="25400" algn="tl" rotWithShape="0">
                <a:srgbClr val="000000">
                  <a:alpha val="43000"/>
                </a:srgbClr>
              </a:outerShdw>
            </a:effectLst>
          </a:endParaRPr>
        </a:p>
      </dgm:t>
    </dgm:pt>
    <dgm:pt modelId="{F58CB358-A896-45C4-8D3E-F6BD9094DD83}" type="parTrans" cxnId="{BBC00D79-507F-4133-88E3-C64A1B840382}">
      <dgm:prSet/>
      <dgm:spPr/>
      <dgm:t>
        <a:bodyPr/>
        <a:lstStyle/>
        <a:p>
          <a:endParaRPr lang="zh-TW" altLang="en-US"/>
        </a:p>
      </dgm:t>
    </dgm:pt>
    <dgm:pt modelId="{F9ECC9D7-FE96-400A-82D1-6A3953DE2994}" type="sibTrans" cxnId="{BBC00D79-507F-4133-88E3-C64A1B840382}">
      <dgm:prSet/>
      <dgm:spPr/>
      <dgm:t>
        <a:bodyPr/>
        <a:lstStyle/>
        <a:p>
          <a:endParaRPr lang="zh-TW" altLang="en-US"/>
        </a:p>
      </dgm:t>
    </dgm:pt>
    <dgm:pt modelId="{7C641ECD-5A26-4EB7-9FE2-B0FC5D73AEB8}">
      <dgm:prSet phldrT="[文字]" custT="1"/>
      <dgm:spPr/>
      <dgm:t>
        <a:bodyPr>
          <a:scene3d>
            <a:camera prst="orthographicFront"/>
            <a:lightRig rig="soft" dir="t">
              <a:rot lat="0" lon="0" rev="10800000"/>
            </a:lightRig>
          </a:scene3d>
          <a:sp3d>
            <a:bevelT w="27940" h="12700"/>
            <a:contourClr>
              <a:srgbClr val="DDDDDD"/>
            </a:contourClr>
          </a:sp3d>
        </a:bodyPr>
        <a:lstStyle/>
        <a:p>
          <a:r>
            <a:rPr lang="zh-TW" sz="2500" b="1" cap="none" spc="150" dirty="0" smtClean="0">
              <a:ln w="11430"/>
              <a:solidFill>
                <a:schemeClr val="tx1"/>
              </a:solidFill>
              <a:effectLst>
                <a:outerShdw blurRad="25400" algn="tl" rotWithShape="0">
                  <a:srgbClr val="000000">
                    <a:alpha val="43000"/>
                  </a:srgbClr>
                </a:outerShdw>
              </a:effectLst>
            </a:rPr>
            <a:t>產品公共報導</a:t>
          </a:r>
          <a:endParaRPr lang="zh-TW" altLang="en-US" sz="2500" b="1" cap="none" spc="150" dirty="0">
            <a:ln w="11430"/>
            <a:solidFill>
              <a:schemeClr val="tx1"/>
            </a:solidFill>
            <a:effectLst>
              <a:outerShdw blurRad="25400" algn="tl" rotWithShape="0">
                <a:srgbClr val="000000">
                  <a:alpha val="43000"/>
                </a:srgbClr>
              </a:outerShdw>
            </a:effectLst>
          </a:endParaRPr>
        </a:p>
      </dgm:t>
    </dgm:pt>
    <dgm:pt modelId="{9DE5BCC0-8A81-4EA4-AD9E-7074A7A4673F}" type="parTrans" cxnId="{DA41AE1A-363D-4EF5-956A-7E624430EB0E}">
      <dgm:prSet/>
      <dgm:spPr/>
      <dgm:t>
        <a:bodyPr/>
        <a:lstStyle/>
        <a:p>
          <a:endParaRPr lang="zh-TW" altLang="en-US"/>
        </a:p>
      </dgm:t>
    </dgm:pt>
    <dgm:pt modelId="{0BF8E14A-86A8-4A49-8055-318AC9F858F7}" type="sibTrans" cxnId="{DA41AE1A-363D-4EF5-956A-7E624430EB0E}">
      <dgm:prSet/>
      <dgm:spPr/>
      <dgm:t>
        <a:bodyPr/>
        <a:lstStyle/>
        <a:p>
          <a:endParaRPr lang="zh-TW" altLang="en-US"/>
        </a:p>
      </dgm:t>
    </dgm:pt>
    <dgm:pt modelId="{AF1F525E-FEBE-4ACD-A7D6-686A48D142A2}">
      <dgm:prSet phldrT="[文字]" custT="1"/>
      <dgm:spPr/>
      <dgm:t>
        <a:bodyPr>
          <a:scene3d>
            <a:camera prst="orthographicFront"/>
            <a:lightRig rig="soft" dir="t">
              <a:rot lat="0" lon="0" rev="10800000"/>
            </a:lightRig>
          </a:scene3d>
          <a:sp3d>
            <a:bevelT w="27940" h="12700"/>
            <a:contourClr>
              <a:srgbClr val="DDDDDD"/>
            </a:contourClr>
          </a:sp3d>
        </a:bodyPr>
        <a:lstStyle/>
        <a:p>
          <a:r>
            <a:rPr lang="zh-TW" sz="2500" b="1" cap="none" spc="150" smtClean="0">
              <a:ln w="11430"/>
              <a:solidFill>
                <a:schemeClr val="tx1"/>
              </a:solidFill>
              <a:effectLst>
                <a:outerShdw blurRad="25400" algn="tl" rotWithShape="0">
                  <a:srgbClr val="000000">
                    <a:alpha val="43000"/>
                  </a:srgbClr>
                </a:outerShdw>
              </a:effectLst>
            </a:rPr>
            <a:t>公司溝通</a:t>
          </a:r>
          <a:endParaRPr lang="zh-TW" altLang="en-US" sz="2500" b="1" cap="none" spc="150" dirty="0">
            <a:ln w="11430"/>
            <a:solidFill>
              <a:schemeClr val="tx1"/>
            </a:solidFill>
            <a:effectLst>
              <a:outerShdw blurRad="25400" algn="tl" rotWithShape="0">
                <a:srgbClr val="000000">
                  <a:alpha val="43000"/>
                </a:srgbClr>
              </a:outerShdw>
            </a:effectLst>
          </a:endParaRPr>
        </a:p>
      </dgm:t>
    </dgm:pt>
    <dgm:pt modelId="{D8B7B4F5-86D7-4E89-B9D0-03E505FDC96D}" type="parTrans" cxnId="{12016959-C26C-4EF2-8631-32DB6C7FB23B}">
      <dgm:prSet/>
      <dgm:spPr/>
      <dgm:t>
        <a:bodyPr/>
        <a:lstStyle/>
        <a:p>
          <a:endParaRPr lang="zh-TW" altLang="en-US"/>
        </a:p>
      </dgm:t>
    </dgm:pt>
    <dgm:pt modelId="{251C7F48-820D-4ECD-B200-D91739667C93}" type="sibTrans" cxnId="{12016959-C26C-4EF2-8631-32DB6C7FB23B}">
      <dgm:prSet/>
      <dgm:spPr/>
      <dgm:t>
        <a:bodyPr/>
        <a:lstStyle/>
        <a:p>
          <a:endParaRPr lang="zh-TW" altLang="en-US"/>
        </a:p>
      </dgm:t>
    </dgm:pt>
    <dgm:pt modelId="{FC912760-93AA-4A2B-8E2B-7AA1DB9C4078}">
      <dgm:prSet phldrT="[文字]" custT="1"/>
      <dgm:spPr/>
      <dgm:t>
        <a:bodyPr>
          <a:scene3d>
            <a:camera prst="orthographicFront"/>
            <a:lightRig rig="soft" dir="t">
              <a:rot lat="0" lon="0" rev="10800000"/>
            </a:lightRig>
          </a:scene3d>
          <a:sp3d>
            <a:bevelT w="27940" h="12700"/>
            <a:contourClr>
              <a:srgbClr val="DDDDDD"/>
            </a:contourClr>
          </a:sp3d>
        </a:bodyPr>
        <a:lstStyle/>
        <a:p>
          <a:r>
            <a:rPr lang="zh-TW" sz="2500" b="1" cap="none" spc="150" smtClean="0">
              <a:ln w="11430"/>
              <a:solidFill>
                <a:schemeClr val="tx1"/>
              </a:solidFill>
              <a:effectLst>
                <a:outerShdw blurRad="25400" algn="tl" rotWithShape="0">
                  <a:srgbClr val="000000">
                    <a:alpha val="43000"/>
                  </a:srgbClr>
                </a:outerShdw>
              </a:effectLst>
            </a:rPr>
            <a:t>公共事務</a:t>
          </a:r>
          <a:endParaRPr lang="zh-TW" altLang="en-US" sz="2500" b="1" cap="none" spc="150" dirty="0">
            <a:ln w="11430"/>
            <a:solidFill>
              <a:schemeClr val="tx1"/>
            </a:solidFill>
            <a:effectLst>
              <a:outerShdw blurRad="25400" algn="tl" rotWithShape="0">
                <a:srgbClr val="000000">
                  <a:alpha val="43000"/>
                </a:srgbClr>
              </a:outerShdw>
            </a:effectLst>
          </a:endParaRPr>
        </a:p>
      </dgm:t>
    </dgm:pt>
    <dgm:pt modelId="{F059C79F-1331-47B9-A21F-3C08AA32971A}" type="parTrans" cxnId="{5DB138B4-3DC7-461A-B01E-D45C01B642AC}">
      <dgm:prSet/>
      <dgm:spPr/>
      <dgm:t>
        <a:bodyPr/>
        <a:lstStyle/>
        <a:p>
          <a:endParaRPr lang="zh-TW" altLang="en-US"/>
        </a:p>
      </dgm:t>
    </dgm:pt>
    <dgm:pt modelId="{7CFC15B8-5620-40E1-9A8F-4A02A718296F}" type="sibTrans" cxnId="{5DB138B4-3DC7-461A-B01E-D45C01B642AC}">
      <dgm:prSet/>
      <dgm:spPr/>
      <dgm:t>
        <a:bodyPr/>
        <a:lstStyle/>
        <a:p>
          <a:endParaRPr lang="zh-TW" altLang="en-US"/>
        </a:p>
      </dgm:t>
    </dgm:pt>
    <dgm:pt modelId="{4511ACF5-9B94-490A-9559-C2E1780E88C9}" type="pres">
      <dgm:prSet presAssocID="{2695EF66-4270-45E1-A212-A6D8D1CDCF60}" presName="Name0" presStyleCnt="0">
        <dgm:presLayoutVars>
          <dgm:dir/>
          <dgm:animLvl val="lvl"/>
          <dgm:resizeHandles val="exact"/>
        </dgm:presLayoutVars>
      </dgm:prSet>
      <dgm:spPr/>
      <dgm:t>
        <a:bodyPr/>
        <a:lstStyle/>
        <a:p>
          <a:endParaRPr lang="zh-TW" altLang="en-US"/>
        </a:p>
      </dgm:t>
    </dgm:pt>
    <dgm:pt modelId="{EA02FB75-ED75-4AEB-9586-9595CA650245}" type="pres">
      <dgm:prSet presAssocID="{B0B02BC6-1C56-44D6-938B-4AFCD300F6F5}" presName="linNode" presStyleCnt="0"/>
      <dgm:spPr/>
      <dgm:t>
        <a:bodyPr/>
        <a:lstStyle/>
        <a:p>
          <a:endParaRPr lang="zh-TW" altLang="en-US"/>
        </a:p>
      </dgm:t>
    </dgm:pt>
    <dgm:pt modelId="{524479C1-EF89-4795-9964-F65289239877}" type="pres">
      <dgm:prSet presAssocID="{B0B02BC6-1C56-44D6-938B-4AFCD300F6F5}" presName="parentText" presStyleLbl="node1" presStyleIdx="0" presStyleCnt="4" custScaleX="272727">
        <dgm:presLayoutVars>
          <dgm:chMax val="1"/>
          <dgm:bulletEnabled val="1"/>
        </dgm:presLayoutVars>
      </dgm:prSet>
      <dgm:spPr/>
      <dgm:t>
        <a:bodyPr/>
        <a:lstStyle/>
        <a:p>
          <a:endParaRPr lang="zh-TW" altLang="en-US"/>
        </a:p>
      </dgm:t>
    </dgm:pt>
    <dgm:pt modelId="{C22B92A2-ED1B-46CC-9175-AE552AA65056}" type="pres">
      <dgm:prSet presAssocID="{F9ECC9D7-FE96-400A-82D1-6A3953DE2994}" presName="sp" presStyleCnt="0"/>
      <dgm:spPr/>
      <dgm:t>
        <a:bodyPr/>
        <a:lstStyle/>
        <a:p>
          <a:endParaRPr lang="zh-TW" altLang="en-US"/>
        </a:p>
      </dgm:t>
    </dgm:pt>
    <dgm:pt modelId="{68399CAA-D23A-4D2E-955D-D2AD48DF7963}" type="pres">
      <dgm:prSet presAssocID="{7C641ECD-5A26-4EB7-9FE2-B0FC5D73AEB8}" presName="linNode" presStyleCnt="0"/>
      <dgm:spPr/>
      <dgm:t>
        <a:bodyPr/>
        <a:lstStyle/>
        <a:p>
          <a:endParaRPr lang="zh-TW" altLang="en-US"/>
        </a:p>
      </dgm:t>
    </dgm:pt>
    <dgm:pt modelId="{EC935CEE-6D56-4D12-B9B3-5FAFB1840BE2}" type="pres">
      <dgm:prSet presAssocID="{7C641ECD-5A26-4EB7-9FE2-B0FC5D73AEB8}" presName="parentText" presStyleLbl="node1" presStyleIdx="1" presStyleCnt="4" custScaleX="272727">
        <dgm:presLayoutVars>
          <dgm:chMax val="1"/>
          <dgm:bulletEnabled val="1"/>
        </dgm:presLayoutVars>
      </dgm:prSet>
      <dgm:spPr/>
      <dgm:t>
        <a:bodyPr/>
        <a:lstStyle/>
        <a:p>
          <a:endParaRPr lang="zh-TW" altLang="en-US"/>
        </a:p>
      </dgm:t>
    </dgm:pt>
    <dgm:pt modelId="{0B655391-9C74-486F-9786-2526B836D735}" type="pres">
      <dgm:prSet presAssocID="{0BF8E14A-86A8-4A49-8055-318AC9F858F7}" presName="sp" presStyleCnt="0"/>
      <dgm:spPr/>
      <dgm:t>
        <a:bodyPr/>
        <a:lstStyle/>
        <a:p>
          <a:endParaRPr lang="zh-TW" altLang="en-US"/>
        </a:p>
      </dgm:t>
    </dgm:pt>
    <dgm:pt modelId="{FEF33FDE-4ECB-4DA2-AE70-872846F7F27F}" type="pres">
      <dgm:prSet presAssocID="{AF1F525E-FEBE-4ACD-A7D6-686A48D142A2}" presName="linNode" presStyleCnt="0"/>
      <dgm:spPr/>
      <dgm:t>
        <a:bodyPr/>
        <a:lstStyle/>
        <a:p>
          <a:endParaRPr lang="zh-TW" altLang="en-US"/>
        </a:p>
      </dgm:t>
    </dgm:pt>
    <dgm:pt modelId="{59441E7F-5F6A-4779-B7B6-9D3732047238}" type="pres">
      <dgm:prSet presAssocID="{AF1F525E-FEBE-4ACD-A7D6-686A48D142A2}" presName="parentText" presStyleLbl="node1" presStyleIdx="2" presStyleCnt="4" custScaleX="272727">
        <dgm:presLayoutVars>
          <dgm:chMax val="1"/>
          <dgm:bulletEnabled val="1"/>
        </dgm:presLayoutVars>
      </dgm:prSet>
      <dgm:spPr/>
      <dgm:t>
        <a:bodyPr/>
        <a:lstStyle/>
        <a:p>
          <a:endParaRPr lang="zh-TW" altLang="en-US"/>
        </a:p>
      </dgm:t>
    </dgm:pt>
    <dgm:pt modelId="{9298DF09-2B8D-42EB-AC02-817969AF94F3}" type="pres">
      <dgm:prSet presAssocID="{251C7F48-820D-4ECD-B200-D91739667C93}" presName="sp" presStyleCnt="0"/>
      <dgm:spPr/>
      <dgm:t>
        <a:bodyPr/>
        <a:lstStyle/>
        <a:p>
          <a:endParaRPr lang="zh-TW" altLang="en-US"/>
        </a:p>
      </dgm:t>
    </dgm:pt>
    <dgm:pt modelId="{28ECBE26-F495-42B8-9C9B-55BB5BFB6E69}" type="pres">
      <dgm:prSet presAssocID="{FC912760-93AA-4A2B-8E2B-7AA1DB9C4078}" presName="linNode" presStyleCnt="0"/>
      <dgm:spPr/>
      <dgm:t>
        <a:bodyPr/>
        <a:lstStyle/>
        <a:p>
          <a:endParaRPr lang="zh-TW" altLang="en-US"/>
        </a:p>
      </dgm:t>
    </dgm:pt>
    <dgm:pt modelId="{B0085B41-7357-4EEC-9A01-09AAF2364CEB}" type="pres">
      <dgm:prSet presAssocID="{FC912760-93AA-4A2B-8E2B-7AA1DB9C4078}" presName="parentText" presStyleLbl="node1" presStyleIdx="3" presStyleCnt="4" custScaleX="272727">
        <dgm:presLayoutVars>
          <dgm:chMax val="1"/>
          <dgm:bulletEnabled val="1"/>
        </dgm:presLayoutVars>
      </dgm:prSet>
      <dgm:spPr/>
      <dgm:t>
        <a:bodyPr/>
        <a:lstStyle/>
        <a:p>
          <a:endParaRPr lang="zh-TW" altLang="en-US"/>
        </a:p>
      </dgm:t>
    </dgm:pt>
  </dgm:ptLst>
  <dgm:cxnLst>
    <dgm:cxn modelId="{DA41AE1A-363D-4EF5-956A-7E624430EB0E}" srcId="{2695EF66-4270-45E1-A212-A6D8D1CDCF60}" destId="{7C641ECD-5A26-4EB7-9FE2-B0FC5D73AEB8}" srcOrd="1" destOrd="0" parTransId="{9DE5BCC0-8A81-4EA4-AD9E-7074A7A4673F}" sibTransId="{0BF8E14A-86A8-4A49-8055-318AC9F858F7}"/>
    <dgm:cxn modelId="{46E9156B-ACEC-4AD2-9E18-CF78313B32C1}" type="presOf" srcId="{AF1F525E-FEBE-4ACD-A7D6-686A48D142A2}" destId="{59441E7F-5F6A-4779-B7B6-9D3732047238}" srcOrd="0" destOrd="0" presId="urn:microsoft.com/office/officeart/2005/8/layout/vList5"/>
    <dgm:cxn modelId="{898D1A7A-1001-4AF6-9C20-DE4F76D990C1}" type="presOf" srcId="{FC912760-93AA-4A2B-8E2B-7AA1DB9C4078}" destId="{B0085B41-7357-4EEC-9A01-09AAF2364CEB}" srcOrd="0" destOrd="0" presId="urn:microsoft.com/office/officeart/2005/8/layout/vList5"/>
    <dgm:cxn modelId="{BBC00D79-507F-4133-88E3-C64A1B840382}" srcId="{2695EF66-4270-45E1-A212-A6D8D1CDCF60}" destId="{B0B02BC6-1C56-44D6-938B-4AFCD300F6F5}" srcOrd="0" destOrd="0" parTransId="{F58CB358-A896-45C4-8D3E-F6BD9094DD83}" sibTransId="{F9ECC9D7-FE96-400A-82D1-6A3953DE2994}"/>
    <dgm:cxn modelId="{64FBBF9E-9C92-4727-A714-02E6D7980B3B}" type="presOf" srcId="{2695EF66-4270-45E1-A212-A6D8D1CDCF60}" destId="{4511ACF5-9B94-490A-9559-C2E1780E88C9}" srcOrd="0" destOrd="0" presId="urn:microsoft.com/office/officeart/2005/8/layout/vList5"/>
    <dgm:cxn modelId="{0FAD59EB-B548-44BD-85D6-7F186432DF41}" type="presOf" srcId="{B0B02BC6-1C56-44D6-938B-4AFCD300F6F5}" destId="{524479C1-EF89-4795-9964-F65289239877}" srcOrd="0" destOrd="0" presId="urn:microsoft.com/office/officeart/2005/8/layout/vList5"/>
    <dgm:cxn modelId="{5DB138B4-3DC7-461A-B01E-D45C01B642AC}" srcId="{2695EF66-4270-45E1-A212-A6D8D1CDCF60}" destId="{FC912760-93AA-4A2B-8E2B-7AA1DB9C4078}" srcOrd="3" destOrd="0" parTransId="{F059C79F-1331-47B9-A21F-3C08AA32971A}" sibTransId="{7CFC15B8-5620-40E1-9A8F-4A02A718296F}"/>
    <dgm:cxn modelId="{1165CEB1-D272-43EC-815B-0FECB3CD087D}" type="presOf" srcId="{7C641ECD-5A26-4EB7-9FE2-B0FC5D73AEB8}" destId="{EC935CEE-6D56-4D12-B9B3-5FAFB1840BE2}" srcOrd="0" destOrd="0" presId="urn:microsoft.com/office/officeart/2005/8/layout/vList5"/>
    <dgm:cxn modelId="{12016959-C26C-4EF2-8631-32DB6C7FB23B}" srcId="{2695EF66-4270-45E1-A212-A6D8D1CDCF60}" destId="{AF1F525E-FEBE-4ACD-A7D6-686A48D142A2}" srcOrd="2" destOrd="0" parTransId="{D8B7B4F5-86D7-4E89-B9D0-03E505FDC96D}" sibTransId="{251C7F48-820D-4ECD-B200-D91739667C93}"/>
    <dgm:cxn modelId="{89834F05-E324-4194-B8FE-7DFB3929A9C7}" type="presParOf" srcId="{4511ACF5-9B94-490A-9559-C2E1780E88C9}" destId="{EA02FB75-ED75-4AEB-9586-9595CA650245}" srcOrd="0" destOrd="0" presId="urn:microsoft.com/office/officeart/2005/8/layout/vList5"/>
    <dgm:cxn modelId="{DC15467E-AA3E-46A3-841B-D98836309C34}" type="presParOf" srcId="{EA02FB75-ED75-4AEB-9586-9595CA650245}" destId="{524479C1-EF89-4795-9964-F65289239877}" srcOrd="0" destOrd="0" presId="urn:microsoft.com/office/officeart/2005/8/layout/vList5"/>
    <dgm:cxn modelId="{6325710D-3346-46B1-AE73-F3EF980053C9}" type="presParOf" srcId="{4511ACF5-9B94-490A-9559-C2E1780E88C9}" destId="{C22B92A2-ED1B-46CC-9175-AE552AA65056}" srcOrd="1" destOrd="0" presId="urn:microsoft.com/office/officeart/2005/8/layout/vList5"/>
    <dgm:cxn modelId="{A53FAB4C-AF0B-41C0-BBD3-4C624C6201F6}" type="presParOf" srcId="{4511ACF5-9B94-490A-9559-C2E1780E88C9}" destId="{68399CAA-D23A-4D2E-955D-D2AD48DF7963}" srcOrd="2" destOrd="0" presId="urn:microsoft.com/office/officeart/2005/8/layout/vList5"/>
    <dgm:cxn modelId="{34291DC3-E080-4653-8E8C-3BDD4726F681}" type="presParOf" srcId="{68399CAA-D23A-4D2E-955D-D2AD48DF7963}" destId="{EC935CEE-6D56-4D12-B9B3-5FAFB1840BE2}" srcOrd="0" destOrd="0" presId="urn:microsoft.com/office/officeart/2005/8/layout/vList5"/>
    <dgm:cxn modelId="{51760C06-606E-457C-8A2E-5E009334E0B8}" type="presParOf" srcId="{4511ACF5-9B94-490A-9559-C2E1780E88C9}" destId="{0B655391-9C74-486F-9786-2526B836D735}" srcOrd="3" destOrd="0" presId="urn:microsoft.com/office/officeart/2005/8/layout/vList5"/>
    <dgm:cxn modelId="{4D78996B-4CBF-4406-AFB1-A63272B734F2}" type="presParOf" srcId="{4511ACF5-9B94-490A-9559-C2E1780E88C9}" destId="{FEF33FDE-4ECB-4DA2-AE70-872846F7F27F}" srcOrd="4" destOrd="0" presId="urn:microsoft.com/office/officeart/2005/8/layout/vList5"/>
    <dgm:cxn modelId="{71962A99-8327-4C78-9425-8EB42941C492}" type="presParOf" srcId="{FEF33FDE-4ECB-4DA2-AE70-872846F7F27F}" destId="{59441E7F-5F6A-4779-B7B6-9D3732047238}" srcOrd="0" destOrd="0" presId="urn:microsoft.com/office/officeart/2005/8/layout/vList5"/>
    <dgm:cxn modelId="{85E3077C-0414-4C2A-9D1E-5FEF62F8E74E}" type="presParOf" srcId="{4511ACF5-9B94-490A-9559-C2E1780E88C9}" destId="{9298DF09-2B8D-42EB-AC02-817969AF94F3}" srcOrd="5" destOrd="0" presId="urn:microsoft.com/office/officeart/2005/8/layout/vList5"/>
    <dgm:cxn modelId="{DB4D0E75-94A3-41C3-8546-277D122AA1EE}" type="presParOf" srcId="{4511ACF5-9B94-490A-9559-C2E1780E88C9}" destId="{28ECBE26-F495-42B8-9C9B-55BB5BFB6E69}" srcOrd="6" destOrd="0" presId="urn:microsoft.com/office/officeart/2005/8/layout/vList5"/>
    <dgm:cxn modelId="{0F101894-D0FF-4F9A-B6F7-AF62FFEC3133}" type="presParOf" srcId="{28ECBE26-F495-42B8-9C9B-55BB5BFB6E69}" destId="{B0085B41-7357-4EEC-9A01-09AAF2364CE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695EF66-4270-45E1-A212-A6D8D1CDCF60}" type="doc">
      <dgm:prSet loTypeId="urn:microsoft.com/office/officeart/2005/8/layout/vList5" loCatId="list" qsTypeId="urn:microsoft.com/office/officeart/2005/8/quickstyle/simple2" qsCatId="simple" csTypeId="urn:microsoft.com/office/officeart/2005/8/colors/colorful3" csCatId="colorful" phldr="1"/>
      <dgm:spPr/>
      <dgm:t>
        <a:bodyPr/>
        <a:lstStyle/>
        <a:p>
          <a:endParaRPr lang="zh-TW" altLang="en-US"/>
        </a:p>
      </dgm:t>
    </dgm:pt>
    <dgm:pt modelId="{B0B02BC6-1C56-44D6-938B-4AFCD300F6F5}">
      <dgm:prSet phldrT="[文字]" custT="1"/>
      <dgm:spPr/>
      <dgm:t>
        <a:bodyPr>
          <a:scene3d>
            <a:camera prst="orthographicFront"/>
            <a:lightRig rig="soft" dir="t">
              <a:rot lat="0" lon="0" rev="10800000"/>
            </a:lightRig>
          </a:scene3d>
          <a:sp3d>
            <a:bevelT w="27940" h="12700"/>
            <a:contourClr>
              <a:srgbClr val="DDDDDD"/>
            </a:contourClr>
          </a:sp3d>
        </a:bodyPr>
        <a:lstStyle/>
        <a:p>
          <a:r>
            <a:rPr lang="zh-TW" sz="2500" b="1" cap="none" spc="150" smtClean="0">
              <a:ln w="11430"/>
              <a:solidFill>
                <a:schemeClr val="tx1"/>
              </a:solidFill>
              <a:effectLst>
                <a:outerShdw blurRad="25400" algn="tl" rotWithShape="0">
                  <a:srgbClr val="000000">
                    <a:alpha val="43000"/>
                  </a:srgbClr>
                </a:outerShdw>
              </a:effectLst>
            </a:rPr>
            <a:t>遊說</a:t>
          </a:r>
          <a:endParaRPr lang="zh-TW" altLang="en-US" sz="2500" b="1" cap="none" spc="150" dirty="0">
            <a:ln w="11430"/>
            <a:solidFill>
              <a:schemeClr val="tx1"/>
            </a:solidFill>
            <a:effectLst>
              <a:outerShdw blurRad="25400" algn="tl" rotWithShape="0">
                <a:srgbClr val="000000">
                  <a:alpha val="43000"/>
                </a:srgbClr>
              </a:outerShdw>
            </a:effectLst>
          </a:endParaRPr>
        </a:p>
      </dgm:t>
    </dgm:pt>
    <dgm:pt modelId="{F58CB358-A896-45C4-8D3E-F6BD9094DD83}" type="parTrans" cxnId="{BBC00D79-507F-4133-88E3-C64A1B840382}">
      <dgm:prSet/>
      <dgm:spPr/>
      <dgm:t>
        <a:bodyPr/>
        <a:lstStyle/>
        <a:p>
          <a:endParaRPr lang="zh-TW" altLang="en-US"/>
        </a:p>
      </dgm:t>
    </dgm:pt>
    <dgm:pt modelId="{F9ECC9D7-FE96-400A-82D1-6A3953DE2994}" type="sibTrans" cxnId="{BBC00D79-507F-4133-88E3-C64A1B840382}">
      <dgm:prSet/>
      <dgm:spPr/>
      <dgm:t>
        <a:bodyPr/>
        <a:lstStyle/>
        <a:p>
          <a:endParaRPr lang="zh-TW" altLang="en-US"/>
        </a:p>
      </dgm:t>
    </dgm:pt>
    <dgm:pt modelId="{7C641ECD-5A26-4EB7-9FE2-B0FC5D73AEB8}">
      <dgm:prSet phldrT="[文字]" custT="1"/>
      <dgm:spPr/>
      <dgm:t>
        <a:bodyPr>
          <a:scene3d>
            <a:camera prst="orthographicFront"/>
            <a:lightRig rig="soft" dir="t">
              <a:rot lat="0" lon="0" rev="10800000"/>
            </a:lightRig>
          </a:scene3d>
          <a:sp3d>
            <a:bevelT w="27940" h="12700"/>
            <a:contourClr>
              <a:srgbClr val="DDDDDD"/>
            </a:contourClr>
          </a:sp3d>
        </a:bodyPr>
        <a:lstStyle/>
        <a:p>
          <a:r>
            <a:rPr lang="zh-TW" sz="2500" b="1" cap="none" spc="150" smtClean="0">
              <a:ln w="11430"/>
              <a:solidFill>
                <a:schemeClr val="tx1"/>
              </a:solidFill>
              <a:effectLst>
                <a:outerShdw blurRad="25400" algn="tl" rotWithShape="0">
                  <a:srgbClr val="000000">
                    <a:alpha val="43000"/>
                  </a:srgbClr>
                </a:outerShdw>
              </a:effectLst>
            </a:rPr>
            <a:t>內外部利益團體的關係</a:t>
          </a:r>
          <a:endParaRPr lang="zh-TW" altLang="en-US" sz="2500" b="1" cap="none" spc="150" dirty="0">
            <a:ln w="11430"/>
            <a:solidFill>
              <a:schemeClr val="tx1"/>
            </a:solidFill>
            <a:effectLst>
              <a:outerShdw blurRad="25400" algn="tl" rotWithShape="0">
                <a:srgbClr val="000000">
                  <a:alpha val="43000"/>
                </a:srgbClr>
              </a:outerShdw>
            </a:effectLst>
          </a:endParaRPr>
        </a:p>
      </dgm:t>
    </dgm:pt>
    <dgm:pt modelId="{9DE5BCC0-8A81-4EA4-AD9E-7074A7A4673F}" type="parTrans" cxnId="{DA41AE1A-363D-4EF5-956A-7E624430EB0E}">
      <dgm:prSet/>
      <dgm:spPr/>
      <dgm:t>
        <a:bodyPr/>
        <a:lstStyle/>
        <a:p>
          <a:endParaRPr lang="zh-TW" altLang="en-US"/>
        </a:p>
      </dgm:t>
    </dgm:pt>
    <dgm:pt modelId="{0BF8E14A-86A8-4A49-8055-318AC9F858F7}" type="sibTrans" cxnId="{DA41AE1A-363D-4EF5-956A-7E624430EB0E}">
      <dgm:prSet/>
      <dgm:spPr/>
      <dgm:t>
        <a:bodyPr/>
        <a:lstStyle/>
        <a:p>
          <a:endParaRPr lang="zh-TW" altLang="en-US"/>
        </a:p>
      </dgm:t>
    </dgm:pt>
    <dgm:pt modelId="{AF1F525E-FEBE-4ACD-A7D6-686A48D142A2}">
      <dgm:prSet phldrT="[文字]" custT="1"/>
      <dgm:spPr/>
      <dgm:t>
        <a:bodyPr>
          <a:scene3d>
            <a:camera prst="orthographicFront"/>
            <a:lightRig rig="soft" dir="t">
              <a:rot lat="0" lon="0" rev="10800000"/>
            </a:lightRig>
          </a:scene3d>
          <a:sp3d>
            <a:bevelT w="27940" h="12700"/>
            <a:contourClr>
              <a:srgbClr val="DDDDDD"/>
            </a:contourClr>
          </a:sp3d>
        </a:bodyPr>
        <a:lstStyle/>
        <a:p>
          <a:r>
            <a:rPr lang="zh-TW" sz="2500" b="1" cap="none" spc="150" smtClean="0">
              <a:ln w="11430"/>
              <a:solidFill>
                <a:schemeClr val="tx1"/>
              </a:solidFill>
              <a:effectLst>
                <a:outerShdw blurRad="25400" algn="tl" rotWithShape="0">
                  <a:srgbClr val="000000">
                    <a:alpha val="43000"/>
                  </a:srgbClr>
                </a:outerShdw>
              </a:effectLst>
            </a:rPr>
            <a:t>危機管理</a:t>
          </a:r>
          <a:endParaRPr lang="zh-TW" altLang="en-US" sz="2500" b="1" cap="none" spc="150" dirty="0">
            <a:ln w="11430"/>
            <a:solidFill>
              <a:schemeClr val="tx1"/>
            </a:solidFill>
            <a:effectLst>
              <a:outerShdw blurRad="25400" algn="tl" rotWithShape="0">
                <a:srgbClr val="000000">
                  <a:alpha val="43000"/>
                </a:srgbClr>
              </a:outerShdw>
            </a:effectLst>
          </a:endParaRPr>
        </a:p>
      </dgm:t>
    </dgm:pt>
    <dgm:pt modelId="{D8B7B4F5-86D7-4E89-B9D0-03E505FDC96D}" type="parTrans" cxnId="{12016959-C26C-4EF2-8631-32DB6C7FB23B}">
      <dgm:prSet/>
      <dgm:spPr/>
      <dgm:t>
        <a:bodyPr/>
        <a:lstStyle/>
        <a:p>
          <a:endParaRPr lang="zh-TW" altLang="en-US"/>
        </a:p>
      </dgm:t>
    </dgm:pt>
    <dgm:pt modelId="{251C7F48-820D-4ECD-B200-D91739667C93}" type="sibTrans" cxnId="{12016959-C26C-4EF2-8631-32DB6C7FB23B}">
      <dgm:prSet/>
      <dgm:spPr/>
      <dgm:t>
        <a:bodyPr/>
        <a:lstStyle/>
        <a:p>
          <a:endParaRPr lang="zh-TW" altLang="en-US"/>
        </a:p>
      </dgm:t>
    </dgm:pt>
    <dgm:pt modelId="{FC912760-93AA-4A2B-8E2B-7AA1DB9C4078}">
      <dgm:prSet phldrT="[文字]" custT="1"/>
      <dgm:spPr/>
      <dgm:t>
        <a:bodyPr>
          <a:scene3d>
            <a:camera prst="orthographicFront"/>
            <a:lightRig rig="soft" dir="t">
              <a:rot lat="0" lon="0" rev="10800000"/>
            </a:lightRig>
          </a:scene3d>
          <a:sp3d>
            <a:bevelT w="27940" h="12700"/>
            <a:contourClr>
              <a:srgbClr val="DDDDDD"/>
            </a:contourClr>
          </a:sp3d>
        </a:bodyPr>
        <a:lstStyle/>
        <a:p>
          <a:r>
            <a:rPr lang="zh-TW" sz="2500" b="1" cap="none" spc="150" dirty="0" smtClean="0">
              <a:ln w="11430"/>
              <a:solidFill>
                <a:schemeClr val="tx1"/>
              </a:solidFill>
              <a:effectLst>
                <a:outerShdw blurRad="25400" algn="tl" rotWithShape="0">
                  <a:srgbClr val="000000">
                    <a:alpha val="43000"/>
                  </a:srgbClr>
                </a:outerShdw>
              </a:effectLst>
            </a:rPr>
            <a:t>籌劃提升形象的活動</a:t>
          </a:r>
          <a:endParaRPr lang="zh-TW" altLang="en-US" sz="2500" b="1" cap="none" spc="150" dirty="0">
            <a:ln w="11430"/>
            <a:solidFill>
              <a:schemeClr val="tx1"/>
            </a:solidFill>
            <a:effectLst>
              <a:outerShdw blurRad="25400" algn="tl" rotWithShape="0">
                <a:srgbClr val="000000">
                  <a:alpha val="43000"/>
                </a:srgbClr>
              </a:outerShdw>
            </a:effectLst>
          </a:endParaRPr>
        </a:p>
      </dgm:t>
    </dgm:pt>
    <dgm:pt modelId="{F059C79F-1331-47B9-A21F-3C08AA32971A}" type="parTrans" cxnId="{5DB138B4-3DC7-461A-B01E-D45C01B642AC}">
      <dgm:prSet/>
      <dgm:spPr/>
      <dgm:t>
        <a:bodyPr/>
        <a:lstStyle/>
        <a:p>
          <a:endParaRPr lang="zh-TW" altLang="en-US"/>
        </a:p>
      </dgm:t>
    </dgm:pt>
    <dgm:pt modelId="{7CFC15B8-5620-40E1-9A8F-4A02A718296F}" type="sibTrans" cxnId="{5DB138B4-3DC7-461A-B01E-D45C01B642AC}">
      <dgm:prSet/>
      <dgm:spPr/>
      <dgm:t>
        <a:bodyPr/>
        <a:lstStyle/>
        <a:p>
          <a:endParaRPr lang="zh-TW" altLang="en-US"/>
        </a:p>
      </dgm:t>
    </dgm:pt>
    <dgm:pt modelId="{4511ACF5-9B94-490A-9559-C2E1780E88C9}" type="pres">
      <dgm:prSet presAssocID="{2695EF66-4270-45E1-A212-A6D8D1CDCF60}" presName="Name0" presStyleCnt="0">
        <dgm:presLayoutVars>
          <dgm:dir/>
          <dgm:animLvl val="lvl"/>
          <dgm:resizeHandles val="exact"/>
        </dgm:presLayoutVars>
      </dgm:prSet>
      <dgm:spPr/>
      <dgm:t>
        <a:bodyPr/>
        <a:lstStyle/>
        <a:p>
          <a:endParaRPr lang="zh-TW" altLang="en-US"/>
        </a:p>
      </dgm:t>
    </dgm:pt>
    <dgm:pt modelId="{EA02FB75-ED75-4AEB-9586-9595CA650245}" type="pres">
      <dgm:prSet presAssocID="{B0B02BC6-1C56-44D6-938B-4AFCD300F6F5}" presName="linNode" presStyleCnt="0"/>
      <dgm:spPr/>
      <dgm:t>
        <a:bodyPr/>
        <a:lstStyle/>
        <a:p>
          <a:endParaRPr lang="zh-TW" altLang="en-US"/>
        </a:p>
      </dgm:t>
    </dgm:pt>
    <dgm:pt modelId="{524479C1-EF89-4795-9964-F65289239877}" type="pres">
      <dgm:prSet presAssocID="{B0B02BC6-1C56-44D6-938B-4AFCD300F6F5}" presName="parentText" presStyleLbl="node1" presStyleIdx="0" presStyleCnt="4" custScaleX="272727">
        <dgm:presLayoutVars>
          <dgm:chMax val="1"/>
          <dgm:bulletEnabled val="1"/>
        </dgm:presLayoutVars>
      </dgm:prSet>
      <dgm:spPr/>
      <dgm:t>
        <a:bodyPr/>
        <a:lstStyle/>
        <a:p>
          <a:endParaRPr lang="zh-TW" altLang="en-US"/>
        </a:p>
      </dgm:t>
    </dgm:pt>
    <dgm:pt modelId="{C22B92A2-ED1B-46CC-9175-AE552AA65056}" type="pres">
      <dgm:prSet presAssocID="{F9ECC9D7-FE96-400A-82D1-6A3953DE2994}" presName="sp" presStyleCnt="0"/>
      <dgm:spPr/>
      <dgm:t>
        <a:bodyPr/>
        <a:lstStyle/>
        <a:p>
          <a:endParaRPr lang="zh-TW" altLang="en-US"/>
        </a:p>
      </dgm:t>
    </dgm:pt>
    <dgm:pt modelId="{68399CAA-D23A-4D2E-955D-D2AD48DF7963}" type="pres">
      <dgm:prSet presAssocID="{7C641ECD-5A26-4EB7-9FE2-B0FC5D73AEB8}" presName="linNode" presStyleCnt="0"/>
      <dgm:spPr/>
      <dgm:t>
        <a:bodyPr/>
        <a:lstStyle/>
        <a:p>
          <a:endParaRPr lang="zh-TW" altLang="en-US"/>
        </a:p>
      </dgm:t>
    </dgm:pt>
    <dgm:pt modelId="{EC935CEE-6D56-4D12-B9B3-5FAFB1840BE2}" type="pres">
      <dgm:prSet presAssocID="{7C641ECD-5A26-4EB7-9FE2-B0FC5D73AEB8}" presName="parentText" presStyleLbl="node1" presStyleIdx="1" presStyleCnt="4" custScaleX="272727">
        <dgm:presLayoutVars>
          <dgm:chMax val="1"/>
          <dgm:bulletEnabled val="1"/>
        </dgm:presLayoutVars>
      </dgm:prSet>
      <dgm:spPr/>
      <dgm:t>
        <a:bodyPr/>
        <a:lstStyle/>
        <a:p>
          <a:endParaRPr lang="zh-TW" altLang="en-US"/>
        </a:p>
      </dgm:t>
    </dgm:pt>
    <dgm:pt modelId="{0B655391-9C74-486F-9786-2526B836D735}" type="pres">
      <dgm:prSet presAssocID="{0BF8E14A-86A8-4A49-8055-318AC9F858F7}" presName="sp" presStyleCnt="0"/>
      <dgm:spPr/>
      <dgm:t>
        <a:bodyPr/>
        <a:lstStyle/>
        <a:p>
          <a:endParaRPr lang="zh-TW" altLang="en-US"/>
        </a:p>
      </dgm:t>
    </dgm:pt>
    <dgm:pt modelId="{FEF33FDE-4ECB-4DA2-AE70-872846F7F27F}" type="pres">
      <dgm:prSet presAssocID="{AF1F525E-FEBE-4ACD-A7D6-686A48D142A2}" presName="linNode" presStyleCnt="0"/>
      <dgm:spPr/>
      <dgm:t>
        <a:bodyPr/>
        <a:lstStyle/>
        <a:p>
          <a:endParaRPr lang="zh-TW" altLang="en-US"/>
        </a:p>
      </dgm:t>
    </dgm:pt>
    <dgm:pt modelId="{59441E7F-5F6A-4779-B7B6-9D3732047238}" type="pres">
      <dgm:prSet presAssocID="{AF1F525E-FEBE-4ACD-A7D6-686A48D142A2}" presName="parentText" presStyleLbl="node1" presStyleIdx="2" presStyleCnt="4" custScaleX="272727">
        <dgm:presLayoutVars>
          <dgm:chMax val="1"/>
          <dgm:bulletEnabled val="1"/>
        </dgm:presLayoutVars>
      </dgm:prSet>
      <dgm:spPr/>
      <dgm:t>
        <a:bodyPr/>
        <a:lstStyle/>
        <a:p>
          <a:endParaRPr lang="zh-TW" altLang="en-US"/>
        </a:p>
      </dgm:t>
    </dgm:pt>
    <dgm:pt modelId="{9298DF09-2B8D-42EB-AC02-817969AF94F3}" type="pres">
      <dgm:prSet presAssocID="{251C7F48-820D-4ECD-B200-D91739667C93}" presName="sp" presStyleCnt="0"/>
      <dgm:spPr/>
      <dgm:t>
        <a:bodyPr/>
        <a:lstStyle/>
        <a:p>
          <a:endParaRPr lang="zh-TW" altLang="en-US"/>
        </a:p>
      </dgm:t>
    </dgm:pt>
    <dgm:pt modelId="{28ECBE26-F495-42B8-9C9B-55BB5BFB6E69}" type="pres">
      <dgm:prSet presAssocID="{FC912760-93AA-4A2B-8E2B-7AA1DB9C4078}" presName="linNode" presStyleCnt="0"/>
      <dgm:spPr/>
      <dgm:t>
        <a:bodyPr/>
        <a:lstStyle/>
        <a:p>
          <a:endParaRPr lang="zh-TW" altLang="en-US"/>
        </a:p>
      </dgm:t>
    </dgm:pt>
    <dgm:pt modelId="{B0085B41-7357-4EEC-9A01-09AAF2364CEB}" type="pres">
      <dgm:prSet presAssocID="{FC912760-93AA-4A2B-8E2B-7AA1DB9C4078}" presName="parentText" presStyleLbl="node1" presStyleIdx="3" presStyleCnt="4" custScaleX="272727">
        <dgm:presLayoutVars>
          <dgm:chMax val="1"/>
          <dgm:bulletEnabled val="1"/>
        </dgm:presLayoutVars>
      </dgm:prSet>
      <dgm:spPr/>
      <dgm:t>
        <a:bodyPr/>
        <a:lstStyle/>
        <a:p>
          <a:endParaRPr lang="zh-TW" altLang="en-US"/>
        </a:p>
      </dgm:t>
    </dgm:pt>
  </dgm:ptLst>
  <dgm:cxnLst>
    <dgm:cxn modelId="{4C9B23AF-DA0D-4A1F-A4A2-17EC95F97C52}" type="presOf" srcId="{FC912760-93AA-4A2B-8E2B-7AA1DB9C4078}" destId="{B0085B41-7357-4EEC-9A01-09AAF2364CEB}" srcOrd="0" destOrd="0" presId="urn:microsoft.com/office/officeart/2005/8/layout/vList5"/>
    <dgm:cxn modelId="{12016959-C26C-4EF2-8631-32DB6C7FB23B}" srcId="{2695EF66-4270-45E1-A212-A6D8D1CDCF60}" destId="{AF1F525E-FEBE-4ACD-A7D6-686A48D142A2}" srcOrd="2" destOrd="0" parTransId="{D8B7B4F5-86D7-4E89-B9D0-03E505FDC96D}" sibTransId="{251C7F48-820D-4ECD-B200-D91739667C93}"/>
    <dgm:cxn modelId="{2C75D85F-1E18-4740-B2F8-102304D29E4D}" type="presOf" srcId="{B0B02BC6-1C56-44D6-938B-4AFCD300F6F5}" destId="{524479C1-EF89-4795-9964-F65289239877}" srcOrd="0" destOrd="0" presId="urn:microsoft.com/office/officeart/2005/8/layout/vList5"/>
    <dgm:cxn modelId="{5DB138B4-3DC7-461A-B01E-D45C01B642AC}" srcId="{2695EF66-4270-45E1-A212-A6D8D1CDCF60}" destId="{FC912760-93AA-4A2B-8E2B-7AA1DB9C4078}" srcOrd="3" destOrd="0" parTransId="{F059C79F-1331-47B9-A21F-3C08AA32971A}" sibTransId="{7CFC15B8-5620-40E1-9A8F-4A02A718296F}"/>
    <dgm:cxn modelId="{DA41AE1A-363D-4EF5-956A-7E624430EB0E}" srcId="{2695EF66-4270-45E1-A212-A6D8D1CDCF60}" destId="{7C641ECD-5A26-4EB7-9FE2-B0FC5D73AEB8}" srcOrd="1" destOrd="0" parTransId="{9DE5BCC0-8A81-4EA4-AD9E-7074A7A4673F}" sibTransId="{0BF8E14A-86A8-4A49-8055-318AC9F858F7}"/>
    <dgm:cxn modelId="{99B588B3-C553-4E63-9047-E1B3EBE35FD3}" type="presOf" srcId="{2695EF66-4270-45E1-A212-A6D8D1CDCF60}" destId="{4511ACF5-9B94-490A-9559-C2E1780E88C9}" srcOrd="0" destOrd="0" presId="urn:microsoft.com/office/officeart/2005/8/layout/vList5"/>
    <dgm:cxn modelId="{90C1A48E-DFA8-40E4-A718-035DCEB74928}" type="presOf" srcId="{AF1F525E-FEBE-4ACD-A7D6-686A48D142A2}" destId="{59441E7F-5F6A-4779-B7B6-9D3732047238}" srcOrd="0" destOrd="0" presId="urn:microsoft.com/office/officeart/2005/8/layout/vList5"/>
    <dgm:cxn modelId="{BBC00D79-507F-4133-88E3-C64A1B840382}" srcId="{2695EF66-4270-45E1-A212-A6D8D1CDCF60}" destId="{B0B02BC6-1C56-44D6-938B-4AFCD300F6F5}" srcOrd="0" destOrd="0" parTransId="{F58CB358-A896-45C4-8D3E-F6BD9094DD83}" sibTransId="{F9ECC9D7-FE96-400A-82D1-6A3953DE2994}"/>
    <dgm:cxn modelId="{A04904C8-8F03-4A58-A94F-861C450B3D39}" type="presOf" srcId="{7C641ECD-5A26-4EB7-9FE2-B0FC5D73AEB8}" destId="{EC935CEE-6D56-4D12-B9B3-5FAFB1840BE2}" srcOrd="0" destOrd="0" presId="urn:microsoft.com/office/officeart/2005/8/layout/vList5"/>
    <dgm:cxn modelId="{C9D7EF84-081F-4A70-AC7F-394D3902081B}" type="presParOf" srcId="{4511ACF5-9B94-490A-9559-C2E1780E88C9}" destId="{EA02FB75-ED75-4AEB-9586-9595CA650245}" srcOrd="0" destOrd="0" presId="urn:microsoft.com/office/officeart/2005/8/layout/vList5"/>
    <dgm:cxn modelId="{DDC358D3-BCFB-4CDC-B8B0-E28FE57A2683}" type="presParOf" srcId="{EA02FB75-ED75-4AEB-9586-9595CA650245}" destId="{524479C1-EF89-4795-9964-F65289239877}" srcOrd="0" destOrd="0" presId="urn:microsoft.com/office/officeart/2005/8/layout/vList5"/>
    <dgm:cxn modelId="{C49734FA-C0E4-45E6-9A86-FCDFCBE8774B}" type="presParOf" srcId="{4511ACF5-9B94-490A-9559-C2E1780E88C9}" destId="{C22B92A2-ED1B-46CC-9175-AE552AA65056}" srcOrd="1" destOrd="0" presId="urn:microsoft.com/office/officeart/2005/8/layout/vList5"/>
    <dgm:cxn modelId="{D345C927-2D4F-434C-8248-6DD11635B9B9}" type="presParOf" srcId="{4511ACF5-9B94-490A-9559-C2E1780E88C9}" destId="{68399CAA-D23A-4D2E-955D-D2AD48DF7963}" srcOrd="2" destOrd="0" presId="urn:microsoft.com/office/officeart/2005/8/layout/vList5"/>
    <dgm:cxn modelId="{A28BBBAB-59C3-4CF6-BA4B-41BD3A09BFD4}" type="presParOf" srcId="{68399CAA-D23A-4D2E-955D-D2AD48DF7963}" destId="{EC935CEE-6D56-4D12-B9B3-5FAFB1840BE2}" srcOrd="0" destOrd="0" presId="urn:microsoft.com/office/officeart/2005/8/layout/vList5"/>
    <dgm:cxn modelId="{7BA20F02-6836-4853-8AA7-DD8C89A0B5DE}" type="presParOf" srcId="{4511ACF5-9B94-490A-9559-C2E1780E88C9}" destId="{0B655391-9C74-486F-9786-2526B836D735}" srcOrd="3" destOrd="0" presId="urn:microsoft.com/office/officeart/2005/8/layout/vList5"/>
    <dgm:cxn modelId="{58BF9536-8E0C-4C23-960A-C40E7AD6154C}" type="presParOf" srcId="{4511ACF5-9B94-490A-9559-C2E1780E88C9}" destId="{FEF33FDE-4ECB-4DA2-AE70-872846F7F27F}" srcOrd="4" destOrd="0" presId="urn:microsoft.com/office/officeart/2005/8/layout/vList5"/>
    <dgm:cxn modelId="{A3DE9D61-C59E-41CD-8051-A9570EBD0495}" type="presParOf" srcId="{FEF33FDE-4ECB-4DA2-AE70-872846F7F27F}" destId="{59441E7F-5F6A-4779-B7B6-9D3732047238}" srcOrd="0" destOrd="0" presId="urn:microsoft.com/office/officeart/2005/8/layout/vList5"/>
    <dgm:cxn modelId="{D8481871-DC66-406D-B517-2845F29BB99C}" type="presParOf" srcId="{4511ACF5-9B94-490A-9559-C2E1780E88C9}" destId="{9298DF09-2B8D-42EB-AC02-817969AF94F3}" srcOrd="5" destOrd="0" presId="urn:microsoft.com/office/officeart/2005/8/layout/vList5"/>
    <dgm:cxn modelId="{1369B14C-25CF-4FD8-B5B0-5BD957B6CC4B}" type="presParOf" srcId="{4511ACF5-9B94-490A-9559-C2E1780E88C9}" destId="{28ECBE26-F495-42B8-9C9B-55BB5BFB6E69}" srcOrd="6" destOrd="0" presId="urn:microsoft.com/office/officeart/2005/8/layout/vList5"/>
    <dgm:cxn modelId="{C95584AB-7643-4D9A-A91C-58C359D195C1}" type="presParOf" srcId="{28ECBE26-F495-42B8-9C9B-55BB5BFB6E69}" destId="{B0085B41-7357-4EEC-9A01-09AAF2364CEB}"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9030E14-80FE-4629-BAF6-DD36C7DA5DF5}" type="doc">
      <dgm:prSet loTypeId="urn:microsoft.com/office/officeart/2005/8/layout/default" loCatId="list" qsTypeId="urn:microsoft.com/office/officeart/2005/8/quickstyle/3d2" qsCatId="3D" csTypeId="urn:microsoft.com/office/officeart/2005/8/colors/colorful4" csCatId="colorful" phldr="1"/>
      <dgm:spPr/>
      <dgm:t>
        <a:bodyPr/>
        <a:lstStyle/>
        <a:p>
          <a:endParaRPr lang="zh-TW" altLang="en-US"/>
        </a:p>
      </dgm:t>
    </dgm:pt>
    <dgm:pt modelId="{6F1B43D4-3773-473A-B2F6-3909346AF2FE}">
      <dgm:prSet phldrT="[文字]" custT="1"/>
      <dgm:spPr/>
      <dgm:t>
        <a:bodyPr>
          <a:scene3d>
            <a:camera prst="orthographicFront"/>
            <a:lightRig rig="soft" dir="t">
              <a:rot lat="0" lon="0" rev="10800000"/>
            </a:lightRig>
          </a:scene3d>
          <a:sp3d>
            <a:bevelT w="27940" h="12700"/>
            <a:contourClr>
              <a:srgbClr val="DDDDDD"/>
            </a:contourClr>
          </a:sp3d>
        </a:bodyPr>
        <a:lstStyle/>
        <a:p>
          <a:r>
            <a:rPr lang="zh-TW" sz="3200" b="1" cap="none" spc="150" smtClean="0">
              <a:ln w="11430"/>
              <a:solidFill>
                <a:srgbClr val="F8F8F8"/>
              </a:solidFill>
              <a:effectLst>
                <a:outerShdw blurRad="25400" algn="tl" rotWithShape="0">
                  <a:srgbClr val="000000">
                    <a:alpha val="43000"/>
                  </a:srgbClr>
                </a:outerShdw>
              </a:effectLst>
            </a:rPr>
            <a:t>消費者免費專線</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0E25E76-3FC1-44A5-9665-3274450A2ACF}" type="parTrans" cxnId="{99245EF0-C3AE-4441-9FBD-C60D34D550C5}">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1A2973A-CBB2-4C84-A6F3-9108423BB3A1}" type="sibTrans" cxnId="{99245EF0-C3AE-4441-9FBD-C60D34D550C5}">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588CC39-5E4F-4D8B-9ACF-1E2646CA25E2}">
      <dgm:prSet phldrT="[文字]" custT="1"/>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rgbClr val="F8F8F8"/>
              </a:solidFill>
              <a:effectLst>
                <a:outerShdw blurRad="25400" algn="tl" rotWithShape="0">
                  <a:srgbClr val="000000">
                    <a:alpha val="43000"/>
                  </a:srgbClr>
                </a:outerShdw>
              </a:effectLst>
            </a:rPr>
            <a:t>事件、議題及活動的贊助與參與</a:t>
          </a:r>
          <a:endParaRPr lang="zh-TW" altLang="en-US" sz="26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2A92B33-FD23-4A87-A8A4-3026247C1AFB}" type="parTrans" cxnId="{572E5F75-FB4A-4174-ACE6-2F0CB751B840}">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E0168F8-A706-4510-B516-15742902D1C4}" type="sibTrans" cxnId="{572E5F75-FB4A-4174-ACE6-2F0CB751B840}">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1DDA535-F2A1-4080-AA35-CB78634FEA4A}">
      <dgm:prSet phldrT="[文字]" custT="1"/>
      <dgm:spPr/>
      <dgm:t>
        <a:bodyPr>
          <a:scene3d>
            <a:camera prst="orthographicFront"/>
            <a:lightRig rig="soft" dir="t">
              <a:rot lat="0" lon="0" rev="10800000"/>
            </a:lightRig>
          </a:scene3d>
          <a:sp3d>
            <a:bevelT w="27940" h="12700"/>
            <a:contourClr>
              <a:srgbClr val="DDDDDD"/>
            </a:contourClr>
          </a:sp3d>
        </a:bodyPr>
        <a:lstStyle/>
        <a:p>
          <a:r>
            <a:rPr lang="zh-TW" sz="3200" b="1" cap="none" spc="150" smtClean="0">
              <a:ln w="11430"/>
              <a:solidFill>
                <a:srgbClr val="F8F8F8"/>
              </a:solidFill>
              <a:effectLst>
                <a:outerShdw blurRad="25400" algn="tl" rotWithShape="0">
                  <a:srgbClr val="000000">
                    <a:alpha val="43000"/>
                  </a:srgbClr>
                </a:outerShdw>
              </a:effectLst>
            </a:rPr>
            <a:t>新聞稿</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CCC7DEC-AC6B-492E-9DB0-B46E8F1C261A}" type="parTrans" cxnId="{DE3050D2-7360-409C-9747-7D617718FD4A}">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46510F9-F22A-43AC-9550-09626A119B7B}" type="sibTrans" cxnId="{DE3050D2-7360-409C-9747-7D617718FD4A}">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1C89BEB-C95E-4E14-AD15-48F1B9046459}">
      <dgm:prSet phldrT="[文字]" custT="1"/>
      <dgm:spPr/>
      <dgm:t>
        <a:bodyPr>
          <a:scene3d>
            <a:camera prst="orthographicFront"/>
            <a:lightRig rig="soft" dir="t">
              <a:rot lat="0" lon="0" rev="10800000"/>
            </a:lightRig>
          </a:scene3d>
          <a:sp3d>
            <a:bevelT w="27940" h="12700"/>
            <a:contourClr>
              <a:srgbClr val="DDDDDD"/>
            </a:contourClr>
          </a:sp3d>
        </a:bodyPr>
        <a:lstStyle/>
        <a:p>
          <a:r>
            <a:rPr lang="zh-TW" sz="3200" b="1" cap="none" spc="150" smtClean="0">
              <a:ln w="11430"/>
              <a:solidFill>
                <a:srgbClr val="F8F8F8"/>
              </a:solidFill>
              <a:effectLst>
                <a:outerShdw blurRad="25400" algn="tl" rotWithShape="0">
                  <a:srgbClr val="000000">
                    <a:alpha val="43000"/>
                  </a:srgbClr>
                </a:outerShdw>
              </a:effectLst>
            </a:rPr>
            <a:t>記者招待會</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4A67B86-03AE-489A-89FA-A0D58F9CBE24}" type="parTrans" cxnId="{A0514D76-D3AD-4F2E-9698-4504C9D33C8C}">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C2C264B-0BB7-450F-BD83-C62254649CF9}" type="sibTrans" cxnId="{A0514D76-D3AD-4F2E-9698-4504C9D33C8C}">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9DCC811-8A17-4FDD-BAE8-F4D3F6E2B3E2}">
      <dgm:prSet phldrT="[文字]" custT="1"/>
      <dgm:spPr/>
      <dgm:t>
        <a:bodyPr>
          <a:scene3d>
            <a:camera prst="orthographicFront"/>
            <a:lightRig rig="soft" dir="t">
              <a:rot lat="0" lon="0" rev="10800000"/>
            </a:lightRig>
          </a:scene3d>
          <a:sp3d>
            <a:bevelT w="27940" h="12700"/>
            <a:contourClr>
              <a:srgbClr val="DDDDDD"/>
            </a:contourClr>
          </a:sp3d>
        </a:bodyPr>
        <a:lstStyle/>
        <a:p>
          <a:r>
            <a:rPr lang="zh-TW" sz="3200" b="1" cap="none" spc="150" smtClean="0">
              <a:ln w="11430"/>
              <a:solidFill>
                <a:srgbClr val="F8F8F8"/>
              </a:solidFill>
              <a:effectLst>
                <a:outerShdw blurRad="25400" algn="tl" rotWithShape="0">
                  <a:srgbClr val="000000">
                    <a:alpha val="43000"/>
                  </a:srgbClr>
                </a:outerShdw>
              </a:effectLst>
            </a:rPr>
            <a:t>出版刊物</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FA95CE1-EAE3-4648-AD8E-9C6B0D88D46D}" type="parTrans" cxnId="{C3BBD950-69DC-4B9A-92F5-281A7F5C4BB1}">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6D5621D-5CBD-49B8-9B2F-19E54022B7B4}" type="sibTrans" cxnId="{C3BBD950-69DC-4B9A-92F5-281A7F5C4BB1}">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F04884D-624A-466C-958D-FACC47357FDC}">
      <dgm:prSet phldrT="[文字]" custT="1"/>
      <dgm:spPr/>
      <dgm:t>
        <a:bodyPr>
          <a:scene3d>
            <a:camera prst="orthographicFront"/>
            <a:lightRig rig="soft" dir="t">
              <a:rot lat="0" lon="0" rev="10800000"/>
            </a:lightRig>
          </a:scene3d>
          <a:sp3d>
            <a:bevelT w="27940" h="12700"/>
            <a:contourClr>
              <a:srgbClr val="DDDDDD"/>
            </a:contourClr>
          </a:sp3d>
        </a:bodyPr>
        <a:lstStyle/>
        <a:p>
          <a:r>
            <a:rPr lang="zh-TW" sz="3200" b="1" cap="none" spc="150" smtClean="0">
              <a:ln w="11430"/>
              <a:solidFill>
                <a:srgbClr val="F8F8F8"/>
              </a:solidFill>
              <a:effectLst>
                <a:outerShdw blurRad="25400" algn="tl" rotWithShape="0">
                  <a:srgbClr val="000000">
                    <a:alpha val="43000"/>
                  </a:srgbClr>
                </a:outerShdw>
              </a:effectLst>
            </a:rPr>
            <a:t>演講或接受訪問</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8390D56-DEDF-4B7E-A674-0CC69F46251F}" type="parTrans" cxnId="{A598C6F8-9499-4981-990F-F98A12CAC392}">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790E2C9F-1E79-49CD-9AAA-6E8E3D08EAAD}" type="sibTrans" cxnId="{A598C6F8-9499-4981-990F-F98A12CAC392}">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7E6C0D8-054E-4567-9615-D089BA58F0C6}">
      <dgm:prSet phldrT="[文字]" custT="1"/>
      <dgm:spPr/>
      <dgm:t>
        <a:bodyPr>
          <a:scene3d>
            <a:camera prst="orthographicFront"/>
            <a:lightRig rig="soft" dir="t">
              <a:rot lat="0" lon="0" rev="10800000"/>
            </a:lightRig>
          </a:scene3d>
          <a:sp3d>
            <a:bevelT w="27940" h="12700"/>
            <a:contourClr>
              <a:srgbClr val="DDDDDD"/>
            </a:contourClr>
          </a:sp3d>
        </a:bodyPr>
        <a:lstStyle/>
        <a:p>
          <a:r>
            <a:rPr lang="zh-TW" sz="3200" b="1" cap="none" spc="150" dirty="0" smtClean="0">
              <a:ln w="11430"/>
              <a:solidFill>
                <a:srgbClr val="F8F8F8"/>
              </a:solidFill>
              <a:effectLst>
                <a:outerShdw blurRad="25400" algn="tl" rotWithShape="0">
                  <a:srgbClr val="000000">
                    <a:alpha val="43000"/>
                  </a:srgbClr>
                </a:outerShdw>
              </a:effectLst>
            </a:rPr>
            <a:t>受獎與榮譽</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5B91D6-9962-41C0-82D8-3DE5C35EF4A1}" type="parTrans" cxnId="{D3FFDC2C-8F91-466B-B555-3AC1C71CEE01}">
      <dgm:prSet/>
      <dgm:spPr/>
      <dgm:t>
        <a:bodyPr/>
        <a:lstStyle/>
        <a:p>
          <a:endParaRPr lang="zh-TW" altLang="en-US"/>
        </a:p>
      </dgm:t>
    </dgm:pt>
    <dgm:pt modelId="{587BF35B-2C70-4E8B-AF9B-1D19999F9986}" type="sibTrans" cxnId="{D3FFDC2C-8F91-466B-B555-3AC1C71CEE01}">
      <dgm:prSet/>
      <dgm:spPr/>
      <dgm:t>
        <a:bodyPr/>
        <a:lstStyle/>
        <a:p>
          <a:endParaRPr lang="zh-TW" altLang="en-US"/>
        </a:p>
      </dgm:t>
    </dgm:pt>
    <dgm:pt modelId="{C3484342-95D8-4541-A164-7358AE7D995C}">
      <dgm:prSet phldrT="[文字]" custT="1"/>
      <dgm:spPr/>
      <dgm:t>
        <a:bodyPr>
          <a:scene3d>
            <a:camera prst="orthographicFront"/>
            <a:lightRig rig="soft" dir="t">
              <a:rot lat="0" lon="0" rev="10800000"/>
            </a:lightRig>
          </a:scene3d>
          <a:sp3d>
            <a:bevelT w="27940" h="12700"/>
            <a:contourClr>
              <a:srgbClr val="DDDDDD"/>
            </a:contourClr>
          </a:sp3d>
        </a:bodyPr>
        <a:lstStyle/>
        <a:p>
          <a:r>
            <a:rPr lang="zh-TW" sz="3200" b="1" cap="none" spc="150" smtClean="0">
              <a:ln w="11430"/>
              <a:solidFill>
                <a:srgbClr val="F8F8F8"/>
              </a:solidFill>
              <a:effectLst>
                <a:outerShdw blurRad="25400" algn="tl" rotWithShape="0">
                  <a:srgbClr val="000000">
                    <a:alpha val="43000"/>
                  </a:srgbClr>
                </a:outerShdw>
              </a:effectLst>
            </a:rPr>
            <a:t>企業識別系統</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5285F8C-0245-494D-AE79-AFDC1A8F74A0}" type="parTrans" cxnId="{B77B2873-8835-4DBF-A13B-D64DE43E75BB}">
      <dgm:prSet/>
      <dgm:spPr/>
      <dgm:t>
        <a:bodyPr/>
        <a:lstStyle/>
        <a:p>
          <a:endParaRPr lang="zh-TW" altLang="en-US"/>
        </a:p>
      </dgm:t>
    </dgm:pt>
    <dgm:pt modelId="{96AD01D3-0BF8-4845-90EB-EC4BABCC0249}" type="sibTrans" cxnId="{B77B2873-8835-4DBF-A13B-D64DE43E75BB}">
      <dgm:prSet/>
      <dgm:spPr/>
      <dgm:t>
        <a:bodyPr/>
        <a:lstStyle/>
        <a:p>
          <a:endParaRPr lang="zh-TW" altLang="en-US"/>
        </a:p>
      </dgm:t>
    </dgm:pt>
    <dgm:pt modelId="{5805DCDE-CDDB-4303-8E53-6A4FA6C602FA}" type="pres">
      <dgm:prSet presAssocID="{F9030E14-80FE-4629-BAF6-DD36C7DA5DF5}" presName="diagram" presStyleCnt="0">
        <dgm:presLayoutVars>
          <dgm:dir/>
          <dgm:resizeHandles val="exact"/>
        </dgm:presLayoutVars>
      </dgm:prSet>
      <dgm:spPr/>
      <dgm:t>
        <a:bodyPr/>
        <a:lstStyle/>
        <a:p>
          <a:endParaRPr lang="zh-TW" altLang="en-US"/>
        </a:p>
      </dgm:t>
    </dgm:pt>
    <dgm:pt modelId="{8D5377B8-B51C-4F0E-BF3F-ED094C4BFB2F}" type="pres">
      <dgm:prSet presAssocID="{6F1B43D4-3773-473A-B2F6-3909346AF2FE}" presName="node" presStyleLbl="node1" presStyleIdx="0" presStyleCnt="8">
        <dgm:presLayoutVars>
          <dgm:bulletEnabled val="1"/>
        </dgm:presLayoutVars>
      </dgm:prSet>
      <dgm:spPr>
        <a:prstGeom prst="roundRect">
          <a:avLst/>
        </a:prstGeom>
      </dgm:spPr>
      <dgm:t>
        <a:bodyPr/>
        <a:lstStyle/>
        <a:p>
          <a:endParaRPr lang="zh-TW" altLang="en-US"/>
        </a:p>
      </dgm:t>
    </dgm:pt>
    <dgm:pt modelId="{BCDD25CC-76C0-4EB2-85BF-438C4FE9E895}" type="pres">
      <dgm:prSet presAssocID="{D1A2973A-CBB2-4C84-A6F3-9108423BB3A1}" presName="sibTrans" presStyleCnt="0"/>
      <dgm:spPr/>
      <dgm:t>
        <a:bodyPr/>
        <a:lstStyle/>
        <a:p>
          <a:endParaRPr lang="zh-TW" altLang="en-US"/>
        </a:p>
      </dgm:t>
    </dgm:pt>
    <dgm:pt modelId="{69BF1B0A-13EC-42E3-8FE4-77007D9B1B50}" type="pres">
      <dgm:prSet presAssocID="{0588CC39-5E4F-4D8B-9ACF-1E2646CA25E2}" presName="node" presStyleLbl="node1" presStyleIdx="1" presStyleCnt="8">
        <dgm:presLayoutVars>
          <dgm:bulletEnabled val="1"/>
        </dgm:presLayoutVars>
      </dgm:prSet>
      <dgm:spPr>
        <a:prstGeom prst="roundRect">
          <a:avLst/>
        </a:prstGeom>
      </dgm:spPr>
      <dgm:t>
        <a:bodyPr/>
        <a:lstStyle/>
        <a:p>
          <a:endParaRPr lang="zh-TW" altLang="en-US"/>
        </a:p>
      </dgm:t>
    </dgm:pt>
    <dgm:pt modelId="{2B308B51-273E-4A1F-B27F-B2F558D9357A}" type="pres">
      <dgm:prSet presAssocID="{AE0168F8-A706-4510-B516-15742902D1C4}" presName="sibTrans" presStyleCnt="0"/>
      <dgm:spPr/>
      <dgm:t>
        <a:bodyPr/>
        <a:lstStyle/>
        <a:p>
          <a:endParaRPr lang="zh-TW" altLang="en-US"/>
        </a:p>
      </dgm:t>
    </dgm:pt>
    <dgm:pt modelId="{C881338C-DBB1-4D4D-A1E2-947C33C8C1D5}" type="pres">
      <dgm:prSet presAssocID="{B1DDA535-F2A1-4080-AA35-CB78634FEA4A}" presName="node" presStyleLbl="node1" presStyleIdx="2" presStyleCnt="8">
        <dgm:presLayoutVars>
          <dgm:bulletEnabled val="1"/>
        </dgm:presLayoutVars>
      </dgm:prSet>
      <dgm:spPr>
        <a:prstGeom prst="roundRect">
          <a:avLst/>
        </a:prstGeom>
      </dgm:spPr>
      <dgm:t>
        <a:bodyPr/>
        <a:lstStyle/>
        <a:p>
          <a:endParaRPr lang="zh-TW" altLang="en-US"/>
        </a:p>
      </dgm:t>
    </dgm:pt>
    <dgm:pt modelId="{F3E5E4ED-BE3D-4608-B02C-4DD0245AE67F}" type="pres">
      <dgm:prSet presAssocID="{546510F9-F22A-43AC-9550-09626A119B7B}" presName="sibTrans" presStyleCnt="0"/>
      <dgm:spPr/>
      <dgm:t>
        <a:bodyPr/>
        <a:lstStyle/>
        <a:p>
          <a:endParaRPr lang="zh-TW" altLang="en-US"/>
        </a:p>
      </dgm:t>
    </dgm:pt>
    <dgm:pt modelId="{0E44A800-EFD4-497B-9451-3262FCE6B437}" type="pres">
      <dgm:prSet presAssocID="{91C89BEB-C95E-4E14-AD15-48F1B9046459}" presName="node" presStyleLbl="node1" presStyleIdx="3" presStyleCnt="8" custLinFactNeighborX="-1002" custLinFactNeighborY="-12385">
        <dgm:presLayoutVars>
          <dgm:bulletEnabled val="1"/>
        </dgm:presLayoutVars>
      </dgm:prSet>
      <dgm:spPr>
        <a:prstGeom prst="roundRect">
          <a:avLst/>
        </a:prstGeom>
      </dgm:spPr>
      <dgm:t>
        <a:bodyPr/>
        <a:lstStyle/>
        <a:p>
          <a:endParaRPr lang="zh-TW" altLang="en-US"/>
        </a:p>
      </dgm:t>
    </dgm:pt>
    <dgm:pt modelId="{3B0F7DCD-6F22-4A1F-A6EF-B168F5D2E20D}" type="pres">
      <dgm:prSet presAssocID="{DC2C264B-0BB7-450F-BD83-C62254649CF9}" presName="sibTrans" presStyleCnt="0"/>
      <dgm:spPr/>
      <dgm:t>
        <a:bodyPr/>
        <a:lstStyle/>
        <a:p>
          <a:endParaRPr lang="zh-TW" altLang="en-US"/>
        </a:p>
      </dgm:t>
    </dgm:pt>
    <dgm:pt modelId="{029041D7-8FCF-4984-851C-C69E8ECD281E}" type="pres">
      <dgm:prSet presAssocID="{39DCC811-8A17-4FDD-BAE8-F4D3F6E2B3E2}" presName="node" presStyleLbl="node1" presStyleIdx="4" presStyleCnt="8" custLinFactNeighborX="-1002" custLinFactNeighborY="-12385">
        <dgm:presLayoutVars>
          <dgm:bulletEnabled val="1"/>
        </dgm:presLayoutVars>
      </dgm:prSet>
      <dgm:spPr>
        <a:prstGeom prst="roundRect">
          <a:avLst/>
        </a:prstGeom>
      </dgm:spPr>
      <dgm:t>
        <a:bodyPr/>
        <a:lstStyle/>
        <a:p>
          <a:endParaRPr lang="zh-TW" altLang="en-US"/>
        </a:p>
      </dgm:t>
    </dgm:pt>
    <dgm:pt modelId="{7832FDCA-76D7-4903-9724-69F383AA4D91}" type="pres">
      <dgm:prSet presAssocID="{B6D5621D-5CBD-49B8-9B2F-19E54022B7B4}" presName="sibTrans" presStyleCnt="0"/>
      <dgm:spPr/>
      <dgm:t>
        <a:bodyPr/>
        <a:lstStyle/>
        <a:p>
          <a:endParaRPr lang="zh-TW" altLang="en-US"/>
        </a:p>
      </dgm:t>
    </dgm:pt>
    <dgm:pt modelId="{F5B7999F-441D-4938-818B-C2121068A2CB}" type="pres">
      <dgm:prSet presAssocID="{0F04884D-624A-466C-958D-FACC47357FDC}" presName="node" presStyleLbl="node1" presStyleIdx="5" presStyleCnt="8" custLinFactNeighborX="-1002" custLinFactNeighborY="-12385">
        <dgm:presLayoutVars>
          <dgm:bulletEnabled val="1"/>
        </dgm:presLayoutVars>
      </dgm:prSet>
      <dgm:spPr>
        <a:prstGeom prst="roundRect">
          <a:avLst/>
        </a:prstGeom>
      </dgm:spPr>
      <dgm:t>
        <a:bodyPr/>
        <a:lstStyle/>
        <a:p>
          <a:endParaRPr lang="zh-TW" altLang="en-US"/>
        </a:p>
      </dgm:t>
    </dgm:pt>
    <dgm:pt modelId="{3AD04780-3E7A-415C-9E30-B4564774A26B}" type="pres">
      <dgm:prSet presAssocID="{790E2C9F-1E79-49CD-9AAA-6E8E3D08EAAD}" presName="sibTrans" presStyleCnt="0"/>
      <dgm:spPr/>
      <dgm:t>
        <a:bodyPr/>
        <a:lstStyle/>
        <a:p>
          <a:endParaRPr lang="zh-TW" altLang="en-US"/>
        </a:p>
      </dgm:t>
    </dgm:pt>
    <dgm:pt modelId="{F1BF1785-59F9-40CA-B0D1-9F192F8D8957}" type="pres">
      <dgm:prSet presAssocID="{C3484342-95D8-4541-A164-7358AE7D995C}" presName="node" presStyleLbl="node1" presStyleIdx="6" presStyleCnt="8" custLinFactNeighborX="729" custLinFactNeighborY="-18573">
        <dgm:presLayoutVars>
          <dgm:bulletEnabled val="1"/>
        </dgm:presLayoutVars>
      </dgm:prSet>
      <dgm:spPr>
        <a:prstGeom prst="roundRect">
          <a:avLst/>
        </a:prstGeom>
      </dgm:spPr>
      <dgm:t>
        <a:bodyPr/>
        <a:lstStyle/>
        <a:p>
          <a:endParaRPr lang="zh-TW" altLang="en-US"/>
        </a:p>
      </dgm:t>
    </dgm:pt>
    <dgm:pt modelId="{5B4ADBBA-CAA0-45FF-9CD0-219DBFCA8A67}" type="pres">
      <dgm:prSet presAssocID="{96AD01D3-0BF8-4845-90EB-EC4BABCC0249}" presName="sibTrans" presStyleCnt="0"/>
      <dgm:spPr/>
      <dgm:t>
        <a:bodyPr/>
        <a:lstStyle/>
        <a:p>
          <a:endParaRPr lang="zh-TW" altLang="en-US"/>
        </a:p>
      </dgm:t>
    </dgm:pt>
    <dgm:pt modelId="{84025795-87AD-44B3-8157-4E8F49020402}" type="pres">
      <dgm:prSet presAssocID="{87E6C0D8-054E-4567-9615-D089BA58F0C6}" presName="node" presStyleLbl="node1" presStyleIdx="7" presStyleCnt="8" custLinFactNeighborX="729" custLinFactNeighborY="-18573">
        <dgm:presLayoutVars>
          <dgm:bulletEnabled val="1"/>
        </dgm:presLayoutVars>
      </dgm:prSet>
      <dgm:spPr>
        <a:prstGeom prst="roundRect">
          <a:avLst/>
        </a:prstGeom>
      </dgm:spPr>
      <dgm:t>
        <a:bodyPr/>
        <a:lstStyle/>
        <a:p>
          <a:endParaRPr lang="zh-TW" altLang="en-US"/>
        </a:p>
      </dgm:t>
    </dgm:pt>
  </dgm:ptLst>
  <dgm:cxnLst>
    <dgm:cxn modelId="{5176DF8D-F750-4DBD-B21B-7F6050AC0FA8}" type="presOf" srcId="{C3484342-95D8-4541-A164-7358AE7D995C}" destId="{F1BF1785-59F9-40CA-B0D1-9F192F8D8957}" srcOrd="0" destOrd="0" presId="urn:microsoft.com/office/officeart/2005/8/layout/default"/>
    <dgm:cxn modelId="{99245EF0-C3AE-4441-9FBD-C60D34D550C5}" srcId="{F9030E14-80FE-4629-BAF6-DD36C7DA5DF5}" destId="{6F1B43D4-3773-473A-B2F6-3909346AF2FE}" srcOrd="0" destOrd="0" parTransId="{D0E25E76-3FC1-44A5-9665-3274450A2ACF}" sibTransId="{D1A2973A-CBB2-4C84-A6F3-9108423BB3A1}"/>
    <dgm:cxn modelId="{DE3050D2-7360-409C-9747-7D617718FD4A}" srcId="{F9030E14-80FE-4629-BAF6-DD36C7DA5DF5}" destId="{B1DDA535-F2A1-4080-AA35-CB78634FEA4A}" srcOrd="2" destOrd="0" parTransId="{5CCC7DEC-AC6B-492E-9DB0-B46E8F1C261A}" sibTransId="{546510F9-F22A-43AC-9550-09626A119B7B}"/>
    <dgm:cxn modelId="{A0514D76-D3AD-4F2E-9698-4504C9D33C8C}" srcId="{F9030E14-80FE-4629-BAF6-DD36C7DA5DF5}" destId="{91C89BEB-C95E-4E14-AD15-48F1B9046459}" srcOrd="3" destOrd="0" parTransId="{94A67B86-03AE-489A-89FA-A0D58F9CBE24}" sibTransId="{DC2C264B-0BB7-450F-BD83-C62254649CF9}"/>
    <dgm:cxn modelId="{844170EE-948C-4C17-9FB7-80F515D4DCFC}" type="presOf" srcId="{6F1B43D4-3773-473A-B2F6-3909346AF2FE}" destId="{8D5377B8-B51C-4F0E-BF3F-ED094C4BFB2F}" srcOrd="0" destOrd="0" presId="urn:microsoft.com/office/officeart/2005/8/layout/default"/>
    <dgm:cxn modelId="{B77B2873-8835-4DBF-A13B-D64DE43E75BB}" srcId="{F9030E14-80FE-4629-BAF6-DD36C7DA5DF5}" destId="{C3484342-95D8-4541-A164-7358AE7D995C}" srcOrd="6" destOrd="0" parTransId="{25285F8C-0245-494D-AE79-AFDC1A8F74A0}" sibTransId="{96AD01D3-0BF8-4845-90EB-EC4BABCC0249}"/>
    <dgm:cxn modelId="{C3BBD950-69DC-4B9A-92F5-281A7F5C4BB1}" srcId="{F9030E14-80FE-4629-BAF6-DD36C7DA5DF5}" destId="{39DCC811-8A17-4FDD-BAE8-F4D3F6E2B3E2}" srcOrd="4" destOrd="0" parTransId="{3FA95CE1-EAE3-4648-AD8E-9C6B0D88D46D}" sibTransId="{B6D5621D-5CBD-49B8-9B2F-19E54022B7B4}"/>
    <dgm:cxn modelId="{EFFE096D-665C-4F8F-AB61-94D91CFC32D3}" type="presOf" srcId="{0F04884D-624A-466C-958D-FACC47357FDC}" destId="{F5B7999F-441D-4938-818B-C2121068A2CB}" srcOrd="0" destOrd="0" presId="urn:microsoft.com/office/officeart/2005/8/layout/default"/>
    <dgm:cxn modelId="{A324750C-D796-436A-B369-75660C67F07C}" type="presOf" srcId="{F9030E14-80FE-4629-BAF6-DD36C7DA5DF5}" destId="{5805DCDE-CDDB-4303-8E53-6A4FA6C602FA}" srcOrd="0" destOrd="0" presId="urn:microsoft.com/office/officeart/2005/8/layout/default"/>
    <dgm:cxn modelId="{B9C0E47E-B709-4F78-9698-FC993A792157}" type="presOf" srcId="{B1DDA535-F2A1-4080-AA35-CB78634FEA4A}" destId="{C881338C-DBB1-4D4D-A1E2-947C33C8C1D5}" srcOrd="0" destOrd="0" presId="urn:microsoft.com/office/officeart/2005/8/layout/default"/>
    <dgm:cxn modelId="{1EDEE4F5-0C46-4BDE-8CE9-4B484F709DB8}" type="presOf" srcId="{87E6C0D8-054E-4567-9615-D089BA58F0C6}" destId="{84025795-87AD-44B3-8157-4E8F49020402}" srcOrd="0" destOrd="0" presId="urn:microsoft.com/office/officeart/2005/8/layout/default"/>
    <dgm:cxn modelId="{1A433069-5A88-4B14-BDDE-23E180258269}" type="presOf" srcId="{0588CC39-5E4F-4D8B-9ACF-1E2646CA25E2}" destId="{69BF1B0A-13EC-42E3-8FE4-77007D9B1B50}" srcOrd="0" destOrd="0" presId="urn:microsoft.com/office/officeart/2005/8/layout/default"/>
    <dgm:cxn modelId="{A0DEDC19-7296-4F71-9DCE-6389F5C8F0E6}" type="presOf" srcId="{39DCC811-8A17-4FDD-BAE8-F4D3F6E2B3E2}" destId="{029041D7-8FCF-4984-851C-C69E8ECD281E}" srcOrd="0" destOrd="0" presId="urn:microsoft.com/office/officeart/2005/8/layout/default"/>
    <dgm:cxn modelId="{9B23678F-12D7-4E6D-96CC-113A6430A986}" type="presOf" srcId="{91C89BEB-C95E-4E14-AD15-48F1B9046459}" destId="{0E44A800-EFD4-497B-9451-3262FCE6B437}" srcOrd="0" destOrd="0" presId="urn:microsoft.com/office/officeart/2005/8/layout/default"/>
    <dgm:cxn modelId="{572E5F75-FB4A-4174-ACE6-2F0CB751B840}" srcId="{F9030E14-80FE-4629-BAF6-DD36C7DA5DF5}" destId="{0588CC39-5E4F-4D8B-9ACF-1E2646CA25E2}" srcOrd="1" destOrd="0" parTransId="{92A92B33-FD23-4A87-A8A4-3026247C1AFB}" sibTransId="{AE0168F8-A706-4510-B516-15742902D1C4}"/>
    <dgm:cxn modelId="{A598C6F8-9499-4981-990F-F98A12CAC392}" srcId="{F9030E14-80FE-4629-BAF6-DD36C7DA5DF5}" destId="{0F04884D-624A-466C-958D-FACC47357FDC}" srcOrd="5" destOrd="0" parTransId="{88390D56-DEDF-4B7E-A674-0CC69F46251F}" sibTransId="{790E2C9F-1E79-49CD-9AAA-6E8E3D08EAAD}"/>
    <dgm:cxn modelId="{D3FFDC2C-8F91-466B-B555-3AC1C71CEE01}" srcId="{F9030E14-80FE-4629-BAF6-DD36C7DA5DF5}" destId="{87E6C0D8-054E-4567-9615-D089BA58F0C6}" srcOrd="7" destOrd="0" parTransId="{3D5B91D6-9962-41C0-82D8-3DE5C35EF4A1}" sibTransId="{587BF35B-2C70-4E8B-AF9B-1D19999F9986}"/>
    <dgm:cxn modelId="{6C6C8EDF-9417-4B59-A0F8-6123D5F7E9B9}" type="presParOf" srcId="{5805DCDE-CDDB-4303-8E53-6A4FA6C602FA}" destId="{8D5377B8-B51C-4F0E-BF3F-ED094C4BFB2F}" srcOrd="0" destOrd="0" presId="urn:microsoft.com/office/officeart/2005/8/layout/default"/>
    <dgm:cxn modelId="{9A3202D0-20E2-4C44-8365-23163F50DB31}" type="presParOf" srcId="{5805DCDE-CDDB-4303-8E53-6A4FA6C602FA}" destId="{BCDD25CC-76C0-4EB2-85BF-438C4FE9E895}" srcOrd="1" destOrd="0" presId="urn:microsoft.com/office/officeart/2005/8/layout/default"/>
    <dgm:cxn modelId="{476353E0-6AFD-453B-879C-B2720DC966F2}" type="presParOf" srcId="{5805DCDE-CDDB-4303-8E53-6A4FA6C602FA}" destId="{69BF1B0A-13EC-42E3-8FE4-77007D9B1B50}" srcOrd="2" destOrd="0" presId="urn:microsoft.com/office/officeart/2005/8/layout/default"/>
    <dgm:cxn modelId="{D9330507-4BEF-4001-ABAF-68F22681BAFC}" type="presParOf" srcId="{5805DCDE-CDDB-4303-8E53-6A4FA6C602FA}" destId="{2B308B51-273E-4A1F-B27F-B2F558D9357A}" srcOrd="3" destOrd="0" presId="urn:microsoft.com/office/officeart/2005/8/layout/default"/>
    <dgm:cxn modelId="{A862F6A7-E248-491B-944C-374402FA4563}" type="presParOf" srcId="{5805DCDE-CDDB-4303-8E53-6A4FA6C602FA}" destId="{C881338C-DBB1-4D4D-A1E2-947C33C8C1D5}" srcOrd="4" destOrd="0" presId="urn:microsoft.com/office/officeart/2005/8/layout/default"/>
    <dgm:cxn modelId="{7E6EFEEE-0239-4BB3-85A7-B8A1FFC9EC87}" type="presParOf" srcId="{5805DCDE-CDDB-4303-8E53-6A4FA6C602FA}" destId="{F3E5E4ED-BE3D-4608-B02C-4DD0245AE67F}" srcOrd="5" destOrd="0" presId="urn:microsoft.com/office/officeart/2005/8/layout/default"/>
    <dgm:cxn modelId="{54D4FF91-9B23-4B23-9B12-36E88CCA54BF}" type="presParOf" srcId="{5805DCDE-CDDB-4303-8E53-6A4FA6C602FA}" destId="{0E44A800-EFD4-497B-9451-3262FCE6B437}" srcOrd="6" destOrd="0" presId="urn:microsoft.com/office/officeart/2005/8/layout/default"/>
    <dgm:cxn modelId="{44A119AD-5293-458F-B871-D240223D258E}" type="presParOf" srcId="{5805DCDE-CDDB-4303-8E53-6A4FA6C602FA}" destId="{3B0F7DCD-6F22-4A1F-A6EF-B168F5D2E20D}" srcOrd="7" destOrd="0" presId="urn:microsoft.com/office/officeart/2005/8/layout/default"/>
    <dgm:cxn modelId="{9B664DFD-5EA4-4795-A898-7C3E1EA88CA3}" type="presParOf" srcId="{5805DCDE-CDDB-4303-8E53-6A4FA6C602FA}" destId="{029041D7-8FCF-4984-851C-C69E8ECD281E}" srcOrd="8" destOrd="0" presId="urn:microsoft.com/office/officeart/2005/8/layout/default"/>
    <dgm:cxn modelId="{E86CC62F-EDD2-4EDC-940A-91A2E133C124}" type="presParOf" srcId="{5805DCDE-CDDB-4303-8E53-6A4FA6C602FA}" destId="{7832FDCA-76D7-4903-9724-69F383AA4D91}" srcOrd="9" destOrd="0" presId="urn:microsoft.com/office/officeart/2005/8/layout/default"/>
    <dgm:cxn modelId="{8B639F38-164B-4085-BDD9-B5D06B0DBC01}" type="presParOf" srcId="{5805DCDE-CDDB-4303-8E53-6A4FA6C602FA}" destId="{F5B7999F-441D-4938-818B-C2121068A2CB}" srcOrd="10" destOrd="0" presId="urn:microsoft.com/office/officeart/2005/8/layout/default"/>
    <dgm:cxn modelId="{743EED87-0D76-485E-82B4-049C2CD1D11C}" type="presParOf" srcId="{5805DCDE-CDDB-4303-8E53-6A4FA6C602FA}" destId="{3AD04780-3E7A-415C-9E30-B4564774A26B}" srcOrd="11" destOrd="0" presId="urn:microsoft.com/office/officeart/2005/8/layout/default"/>
    <dgm:cxn modelId="{917D843D-D3BC-454A-BB72-F24E6613FCE5}" type="presParOf" srcId="{5805DCDE-CDDB-4303-8E53-6A4FA6C602FA}" destId="{F1BF1785-59F9-40CA-B0D1-9F192F8D8957}" srcOrd="12" destOrd="0" presId="urn:microsoft.com/office/officeart/2005/8/layout/default"/>
    <dgm:cxn modelId="{D7693B50-F20D-4A9F-B690-7A1C61806EEB}" type="presParOf" srcId="{5805DCDE-CDDB-4303-8E53-6A4FA6C602FA}" destId="{5B4ADBBA-CAA0-45FF-9CD0-219DBFCA8A67}" srcOrd="13" destOrd="0" presId="urn:microsoft.com/office/officeart/2005/8/layout/default"/>
    <dgm:cxn modelId="{407D950B-4084-429E-8DEF-BF6AE2E53317}" type="presParOf" srcId="{5805DCDE-CDDB-4303-8E53-6A4FA6C602FA}" destId="{84025795-87AD-44B3-8157-4E8F49020402}"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AE38950-5614-479F-9540-8909F728F442}" type="doc">
      <dgm:prSet loTypeId="urn:microsoft.com/office/officeart/2005/8/layout/hProcess9" loCatId="process" qsTypeId="urn:microsoft.com/office/officeart/2005/8/quickstyle/3d1" qsCatId="3D" csTypeId="urn:microsoft.com/office/officeart/2005/8/colors/colorful5" csCatId="colorful" phldr="1"/>
      <dgm:spPr/>
      <dgm:t>
        <a:bodyPr/>
        <a:lstStyle/>
        <a:p>
          <a:endParaRPr lang="zh-TW" altLang="en-US"/>
        </a:p>
      </dgm:t>
    </dgm:pt>
    <dgm:pt modelId="{8E517ED5-2506-454C-BE19-B50811C86CD8}">
      <dgm:prSet custT="1"/>
      <dgm:spPr/>
      <dgm:t>
        <a:bodyPr>
          <a:scene3d>
            <a:camera prst="orthographicFront"/>
            <a:lightRig rig="soft" dir="t">
              <a:rot lat="0" lon="0" rev="10800000"/>
            </a:lightRig>
          </a:scene3d>
          <a:sp3d>
            <a:bevelT w="27940" h="12700"/>
            <a:contourClr>
              <a:srgbClr val="DDDDDD"/>
            </a:contourClr>
          </a:sp3d>
        </a:bodyPr>
        <a:lstStyle/>
        <a:p>
          <a:r>
            <a:rPr lang="zh-TW" altLang="en-US" sz="2600" b="1" cap="none" spc="150" dirty="0" smtClean="0">
              <a:ln w="11430"/>
              <a:solidFill>
                <a:schemeClr val="tx1"/>
              </a:solidFill>
              <a:effectLst>
                <a:outerShdw blurRad="25400" algn="tl" rotWithShape="0">
                  <a:srgbClr val="000000">
                    <a:alpha val="43000"/>
                  </a:srgbClr>
                </a:outerShdw>
              </a:effectLst>
            </a:rPr>
            <a:t>提早行動</a:t>
          </a:r>
          <a:endParaRPr lang="zh-TW" altLang="en-US" sz="2600" b="1" cap="none" spc="150" dirty="0">
            <a:ln w="11430"/>
            <a:solidFill>
              <a:schemeClr val="tx1"/>
            </a:solidFill>
            <a:effectLst>
              <a:outerShdw blurRad="25400" algn="tl" rotWithShape="0">
                <a:srgbClr val="000000">
                  <a:alpha val="43000"/>
                </a:srgbClr>
              </a:outerShdw>
            </a:effectLst>
          </a:endParaRPr>
        </a:p>
      </dgm:t>
    </dgm:pt>
    <dgm:pt modelId="{8C5B670E-D2EC-4424-A9C4-AA4C4193CD56}" type="parTrans" cxnId="{089799A8-A935-4FBC-BCD4-54D03916677F}">
      <dgm:prSet/>
      <dgm:spPr/>
      <dgm:t>
        <a:bodyPr/>
        <a:lstStyle/>
        <a:p>
          <a:endParaRPr lang="zh-TW" altLang="en-US"/>
        </a:p>
      </dgm:t>
    </dgm:pt>
    <dgm:pt modelId="{318E361C-93F9-4F3F-9092-21BD0E443378}" type="sibTrans" cxnId="{089799A8-A935-4FBC-BCD4-54D03916677F}">
      <dgm:prSet/>
      <dgm:spPr/>
      <dgm:t>
        <a:bodyPr/>
        <a:lstStyle/>
        <a:p>
          <a:endParaRPr lang="zh-TW" altLang="en-US"/>
        </a:p>
      </dgm:t>
    </dgm:pt>
    <dgm:pt modelId="{9E671C33-B65F-4D13-9CA7-73B489B74C77}">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600" b="1" cap="none" spc="150" dirty="0" smtClean="0">
              <a:ln w="11430"/>
              <a:solidFill>
                <a:schemeClr val="tx1"/>
              </a:solidFill>
              <a:effectLst>
                <a:outerShdw blurRad="25400" algn="tl" rotWithShape="0">
                  <a:srgbClr val="000000">
                    <a:alpha val="43000"/>
                  </a:srgbClr>
                </a:outerShdw>
              </a:effectLst>
            </a:rPr>
            <a:t>高層出面</a:t>
          </a:r>
          <a:endParaRPr lang="zh-TW" altLang="en-US" sz="2600" b="1" cap="none" spc="150" dirty="0">
            <a:ln w="11430"/>
            <a:solidFill>
              <a:schemeClr val="tx1"/>
            </a:solidFill>
            <a:effectLst>
              <a:outerShdw blurRad="25400" algn="tl" rotWithShape="0">
                <a:srgbClr val="000000">
                  <a:alpha val="43000"/>
                </a:srgbClr>
              </a:outerShdw>
            </a:effectLst>
          </a:endParaRPr>
        </a:p>
      </dgm:t>
    </dgm:pt>
    <dgm:pt modelId="{B22E38FD-A8FD-4AE6-8E71-90746E7AD77F}" type="parTrans" cxnId="{085D45BF-7764-47DF-8239-69B35D99B19C}">
      <dgm:prSet/>
      <dgm:spPr/>
      <dgm:t>
        <a:bodyPr/>
        <a:lstStyle/>
        <a:p>
          <a:endParaRPr lang="zh-TW" altLang="en-US"/>
        </a:p>
      </dgm:t>
    </dgm:pt>
    <dgm:pt modelId="{12F69166-BD88-45DA-8C31-3832954396E0}" type="sibTrans" cxnId="{085D45BF-7764-47DF-8239-69B35D99B19C}">
      <dgm:prSet/>
      <dgm:spPr/>
      <dgm:t>
        <a:bodyPr/>
        <a:lstStyle/>
        <a:p>
          <a:endParaRPr lang="zh-TW" altLang="en-US"/>
        </a:p>
      </dgm:t>
    </dgm:pt>
    <dgm:pt modelId="{4342B93A-B32C-406C-AEDC-3FDC18B583CB}">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solidFill>
                <a:schemeClr val="tx1"/>
              </a:solidFill>
              <a:effectLst>
                <a:outerShdw blurRad="25400" algn="tl" rotWithShape="0">
                  <a:srgbClr val="000000">
                    <a:alpha val="43000"/>
                  </a:srgbClr>
                </a:outerShdw>
              </a:effectLst>
            </a:rPr>
            <a:t>避免不予回應的作法</a:t>
          </a:r>
          <a:endParaRPr lang="zh-TW" altLang="en-US" sz="2400" b="1" cap="none" spc="150" dirty="0">
            <a:ln w="11430"/>
            <a:solidFill>
              <a:schemeClr val="tx1"/>
            </a:solidFill>
            <a:effectLst>
              <a:outerShdw blurRad="25400" algn="tl" rotWithShape="0">
                <a:srgbClr val="000000">
                  <a:alpha val="43000"/>
                </a:srgbClr>
              </a:outerShdw>
            </a:effectLst>
          </a:endParaRPr>
        </a:p>
      </dgm:t>
    </dgm:pt>
    <dgm:pt modelId="{108F916B-25AB-4828-9592-606968A254C1}" type="parTrans" cxnId="{7F4865DA-5ED0-476D-A402-09F94AC8DC32}">
      <dgm:prSet/>
      <dgm:spPr/>
      <dgm:t>
        <a:bodyPr/>
        <a:lstStyle/>
        <a:p>
          <a:endParaRPr lang="zh-TW" altLang="en-US"/>
        </a:p>
      </dgm:t>
    </dgm:pt>
    <dgm:pt modelId="{B75F7E15-F04B-4DD3-8948-91A5A265E261}" type="sibTrans" cxnId="{7F4865DA-5ED0-476D-A402-09F94AC8DC32}">
      <dgm:prSet/>
      <dgm:spPr/>
      <dgm:t>
        <a:bodyPr/>
        <a:lstStyle/>
        <a:p>
          <a:endParaRPr lang="zh-TW" altLang="en-US"/>
        </a:p>
      </dgm:t>
    </dgm:pt>
    <dgm:pt modelId="{1E225672-1B6F-47D9-9402-CB198DD694F8}">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600" b="1" cap="none" spc="150" smtClean="0">
              <a:ln w="11430"/>
              <a:solidFill>
                <a:schemeClr val="tx1"/>
              </a:solidFill>
              <a:effectLst>
                <a:outerShdw blurRad="25400" algn="tl" rotWithShape="0">
                  <a:srgbClr val="000000">
                    <a:alpha val="43000"/>
                  </a:srgbClr>
                </a:outerShdw>
              </a:effectLst>
            </a:rPr>
            <a:t>展現誠意</a:t>
          </a:r>
          <a:endParaRPr lang="zh-TW" altLang="en-US" sz="2600" b="1" cap="none" spc="150" dirty="0">
            <a:ln w="11430"/>
            <a:solidFill>
              <a:schemeClr val="tx1"/>
            </a:solidFill>
            <a:effectLst>
              <a:outerShdw blurRad="25400" algn="tl" rotWithShape="0">
                <a:srgbClr val="000000">
                  <a:alpha val="43000"/>
                </a:srgbClr>
              </a:outerShdw>
            </a:effectLst>
          </a:endParaRPr>
        </a:p>
      </dgm:t>
    </dgm:pt>
    <dgm:pt modelId="{56BA5E2E-4CD7-4C13-94AC-4F16BFDD5D68}" type="parTrans" cxnId="{C3A0576A-B65C-48EB-A68A-AD1404A97483}">
      <dgm:prSet/>
      <dgm:spPr/>
      <dgm:t>
        <a:bodyPr/>
        <a:lstStyle/>
        <a:p>
          <a:endParaRPr lang="zh-TW" altLang="en-US"/>
        </a:p>
      </dgm:t>
    </dgm:pt>
    <dgm:pt modelId="{D13C1E06-5BC1-4BA5-B012-C4E595E6FAF7}" type="sibTrans" cxnId="{C3A0576A-B65C-48EB-A68A-AD1404A97483}">
      <dgm:prSet/>
      <dgm:spPr/>
      <dgm:t>
        <a:bodyPr/>
        <a:lstStyle/>
        <a:p>
          <a:endParaRPr lang="zh-TW" altLang="en-US"/>
        </a:p>
      </dgm:t>
    </dgm:pt>
    <dgm:pt modelId="{45CFE7A1-E754-4F0B-83E2-F5BCA2349767}">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600" b="1" cap="none" spc="150" smtClean="0">
              <a:ln w="11430"/>
              <a:solidFill>
                <a:schemeClr val="tx1"/>
              </a:solidFill>
              <a:effectLst>
                <a:outerShdw blurRad="25400" algn="tl" rotWithShape="0">
                  <a:srgbClr val="000000">
                    <a:alpha val="43000"/>
                  </a:srgbClr>
                </a:outerShdw>
              </a:effectLst>
            </a:rPr>
            <a:t>團隊合作</a:t>
          </a:r>
          <a:endParaRPr lang="zh-TW" altLang="en-US" sz="2600" b="1" cap="none" spc="150" dirty="0">
            <a:ln w="11430"/>
            <a:solidFill>
              <a:schemeClr val="tx1"/>
            </a:solidFill>
            <a:effectLst>
              <a:outerShdw blurRad="25400" algn="tl" rotWithShape="0">
                <a:srgbClr val="000000">
                  <a:alpha val="43000"/>
                </a:srgbClr>
              </a:outerShdw>
            </a:effectLst>
          </a:endParaRPr>
        </a:p>
      </dgm:t>
    </dgm:pt>
    <dgm:pt modelId="{8BD8E22F-9AB8-4C71-8958-59236803CFF9}" type="parTrans" cxnId="{8BBB1870-9232-4AD0-B65E-C58BBA771E5A}">
      <dgm:prSet/>
      <dgm:spPr/>
      <dgm:t>
        <a:bodyPr/>
        <a:lstStyle/>
        <a:p>
          <a:endParaRPr lang="zh-TW" altLang="en-US"/>
        </a:p>
      </dgm:t>
    </dgm:pt>
    <dgm:pt modelId="{EAF207E8-D038-4D8D-BB84-F3AD2722AB29}" type="sibTrans" cxnId="{8BBB1870-9232-4AD0-B65E-C58BBA771E5A}">
      <dgm:prSet/>
      <dgm:spPr/>
      <dgm:t>
        <a:bodyPr/>
        <a:lstStyle/>
        <a:p>
          <a:endParaRPr lang="zh-TW" altLang="en-US"/>
        </a:p>
      </dgm:t>
    </dgm:pt>
    <dgm:pt modelId="{56397FAC-75C2-44A2-B35B-F3B57F8DBC46}" type="pres">
      <dgm:prSet presAssocID="{DAE38950-5614-479F-9540-8909F728F442}" presName="CompostProcess" presStyleCnt="0">
        <dgm:presLayoutVars>
          <dgm:dir/>
          <dgm:resizeHandles val="exact"/>
        </dgm:presLayoutVars>
      </dgm:prSet>
      <dgm:spPr/>
      <dgm:t>
        <a:bodyPr/>
        <a:lstStyle/>
        <a:p>
          <a:endParaRPr lang="zh-TW" altLang="en-US"/>
        </a:p>
      </dgm:t>
    </dgm:pt>
    <dgm:pt modelId="{A9B5A8E3-DF13-44E1-AA9A-7D3A850E5493}" type="pres">
      <dgm:prSet presAssocID="{DAE38950-5614-479F-9540-8909F728F442}" presName="arrow" presStyleLbl="bgShp" presStyleIdx="0" presStyleCnt="1"/>
      <dgm:spPr/>
    </dgm:pt>
    <dgm:pt modelId="{9CA8550D-2F0B-42F4-BC15-EFCCE462F1E6}" type="pres">
      <dgm:prSet presAssocID="{DAE38950-5614-479F-9540-8909F728F442}" presName="linearProcess" presStyleCnt="0"/>
      <dgm:spPr/>
    </dgm:pt>
    <dgm:pt modelId="{ACCFF643-7141-41B8-95BB-8093CF27817E}" type="pres">
      <dgm:prSet presAssocID="{8E517ED5-2506-454C-BE19-B50811C86CD8}" presName="textNode" presStyleLbl="node1" presStyleIdx="0" presStyleCnt="5">
        <dgm:presLayoutVars>
          <dgm:bulletEnabled val="1"/>
        </dgm:presLayoutVars>
      </dgm:prSet>
      <dgm:spPr/>
      <dgm:t>
        <a:bodyPr/>
        <a:lstStyle/>
        <a:p>
          <a:endParaRPr lang="zh-TW" altLang="en-US"/>
        </a:p>
      </dgm:t>
    </dgm:pt>
    <dgm:pt modelId="{7E480942-34F8-4EBD-B00B-DF289B762CE5}" type="pres">
      <dgm:prSet presAssocID="{318E361C-93F9-4F3F-9092-21BD0E443378}" presName="sibTrans" presStyleCnt="0"/>
      <dgm:spPr/>
    </dgm:pt>
    <dgm:pt modelId="{AC6FAAA5-F441-463C-B9BB-161D10899F9E}" type="pres">
      <dgm:prSet presAssocID="{9E671C33-B65F-4D13-9CA7-73B489B74C77}" presName="textNode" presStyleLbl="node1" presStyleIdx="1" presStyleCnt="5">
        <dgm:presLayoutVars>
          <dgm:bulletEnabled val="1"/>
        </dgm:presLayoutVars>
      </dgm:prSet>
      <dgm:spPr/>
      <dgm:t>
        <a:bodyPr/>
        <a:lstStyle/>
        <a:p>
          <a:endParaRPr lang="zh-TW" altLang="en-US"/>
        </a:p>
      </dgm:t>
    </dgm:pt>
    <dgm:pt modelId="{157867B8-0658-4C6E-B42E-819808A64BB3}" type="pres">
      <dgm:prSet presAssocID="{12F69166-BD88-45DA-8C31-3832954396E0}" presName="sibTrans" presStyleCnt="0"/>
      <dgm:spPr/>
    </dgm:pt>
    <dgm:pt modelId="{A5506C2F-C570-4A0B-8841-7871629C7962}" type="pres">
      <dgm:prSet presAssocID="{4342B93A-B32C-406C-AEDC-3FDC18B583CB}" presName="textNode" presStyleLbl="node1" presStyleIdx="2" presStyleCnt="5">
        <dgm:presLayoutVars>
          <dgm:bulletEnabled val="1"/>
        </dgm:presLayoutVars>
      </dgm:prSet>
      <dgm:spPr/>
      <dgm:t>
        <a:bodyPr/>
        <a:lstStyle/>
        <a:p>
          <a:endParaRPr lang="zh-TW" altLang="en-US"/>
        </a:p>
      </dgm:t>
    </dgm:pt>
    <dgm:pt modelId="{A6C7D29A-3249-45B2-8C7B-1394AC1FD23C}" type="pres">
      <dgm:prSet presAssocID="{B75F7E15-F04B-4DD3-8948-91A5A265E261}" presName="sibTrans" presStyleCnt="0"/>
      <dgm:spPr/>
    </dgm:pt>
    <dgm:pt modelId="{AB1DAE93-170B-4C95-9CB5-7C332C7057AC}" type="pres">
      <dgm:prSet presAssocID="{1E225672-1B6F-47D9-9402-CB198DD694F8}" presName="textNode" presStyleLbl="node1" presStyleIdx="3" presStyleCnt="5">
        <dgm:presLayoutVars>
          <dgm:bulletEnabled val="1"/>
        </dgm:presLayoutVars>
      </dgm:prSet>
      <dgm:spPr/>
      <dgm:t>
        <a:bodyPr/>
        <a:lstStyle/>
        <a:p>
          <a:endParaRPr lang="zh-TW" altLang="en-US"/>
        </a:p>
      </dgm:t>
    </dgm:pt>
    <dgm:pt modelId="{9780588C-F34E-41ED-9D4D-87D101DAFA48}" type="pres">
      <dgm:prSet presAssocID="{D13C1E06-5BC1-4BA5-B012-C4E595E6FAF7}" presName="sibTrans" presStyleCnt="0"/>
      <dgm:spPr/>
    </dgm:pt>
    <dgm:pt modelId="{499EB6C5-2A95-42A5-99A5-8137138BC8C7}" type="pres">
      <dgm:prSet presAssocID="{45CFE7A1-E754-4F0B-83E2-F5BCA2349767}" presName="textNode" presStyleLbl="node1" presStyleIdx="4" presStyleCnt="5">
        <dgm:presLayoutVars>
          <dgm:bulletEnabled val="1"/>
        </dgm:presLayoutVars>
      </dgm:prSet>
      <dgm:spPr/>
      <dgm:t>
        <a:bodyPr/>
        <a:lstStyle/>
        <a:p>
          <a:endParaRPr lang="zh-TW" altLang="en-US"/>
        </a:p>
      </dgm:t>
    </dgm:pt>
  </dgm:ptLst>
  <dgm:cxnLst>
    <dgm:cxn modelId="{C3A0576A-B65C-48EB-A68A-AD1404A97483}" srcId="{DAE38950-5614-479F-9540-8909F728F442}" destId="{1E225672-1B6F-47D9-9402-CB198DD694F8}" srcOrd="3" destOrd="0" parTransId="{56BA5E2E-4CD7-4C13-94AC-4F16BFDD5D68}" sibTransId="{D13C1E06-5BC1-4BA5-B012-C4E595E6FAF7}"/>
    <dgm:cxn modelId="{8BBB1870-9232-4AD0-B65E-C58BBA771E5A}" srcId="{DAE38950-5614-479F-9540-8909F728F442}" destId="{45CFE7A1-E754-4F0B-83E2-F5BCA2349767}" srcOrd="4" destOrd="0" parTransId="{8BD8E22F-9AB8-4C71-8958-59236803CFF9}" sibTransId="{EAF207E8-D038-4D8D-BB84-F3AD2722AB29}"/>
    <dgm:cxn modelId="{FF1F8AB2-571B-4A11-B17D-A72201C5B636}" type="presOf" srcId="{1E225672-1B6F-47D9-9402-CB198DD694F8}" destId="{AB1DAE93-170B-4C95-9CB5-7C332C7057AC}" srcOrd="0" destOrd="0" presId="urn:microsoft.com/office/officeart/2005/8/layout/hProcess9"/>
    <dgm:cxn modelId="{F40B2D49-FA55-4D74-A275-0373C0A0385A}" type="presOf" srcId="{8E517ED5-2506-454C-BE19-B50811C86CD8}" destId="{ACCFF643-7141-41B8-95BB-8093CF27817E}" srcOrd="0" destOrd="0" presId="urn:microsoft.com/office/officeart/2005/8/layout/hProcess9"/>
    <dgm:cxn modelId="{3D65DF19-2183-488A-B60C-ABCBB3F31BF7}" type="presOf" srcId="{9E671C33-B65F-4D13-9CA7-73B489B74C77}" destId="{AC6FAAA5-F441-463C-B9BB-161D10899F9E}" srcOrd="0" destOrd="0" presId="urn:microsoft.com/office/officeart/2005/8/layout/hProcess9"/>
    <dgm:cxn modelId="{7F5F64F6-3261-48EF-82D8-C13FB1740569}" type="presOf" srcId="{DAE38950-5614-479F-9540-8909F728F442}" destId="{56397FAC-75C2-44A2-B35B-F3B57F8DBC46}" srcOrd="0" destOrd="0" presId="urn:microsoft.com/office/officeart/2005/8/layout/hProcess9"/>
    <dgm:cxn modelId="{167F79B6-5DFC-4D7C-AD02-07369E22E602}" type="presOf" srcId="{4342B93A-B32C-406C-AEDC-3FDC18B583CB}" destId="{A5506C2F-C570-4A0B-8841-7871629C7962}" srcOrd="0" destOrd="0" presId="urn:microsoft.com/office/officeart/2005/8/layout/hProcess9"/>
    <dgm:cxn modelId="{089799A8-A935-4FBC-BCD4-54D03916677F}" srcId="{DAE38950-5614-479F-9540-8909F728F442}" destId="{8E517ED5-2506-454C-BE19-B50811C86CD8}" srcOrd="0" destOrd="0" parTransId="{8C5B670E-D2EC-4424-A9C4-AA4C4193CD56}" sibTransId="{318E361C-93F9-4F3F-9092-21BD0E443378}"/>
    <dgm:cxn modelId="{085D45BF-7764-47DF-8239-69B35D99B19C}" srcId="{DAE38950-5614-479F-9540-8909F728F442}" destId="{9E671C33-B65F-4D13-9CA7-73B489B74C77}" srcOrd="1" destOrd="0" parTransId="{B22E38FD-A8FD-4AE6-8E71-90746E7AD77F}" sibTransId="{12F69166-BD88-45DA-8C31-3832954396E0}"/>
    <dgm:cxn modelId="{7F4865DA-5ED0-476D-A402-09F94AC8DC32}" srcId="{DAE38950-5614-479F-9540-8909F728F442}" destId="{4342B93A-B32C-406C-AEDC-3FDC18B583CB}" srcOrd="2" destOrd="0" parTransId="{108F916B-25AB-4828-9592-606968A254C1}" sibTransId="{B75F7E15-F04B-4DD3-8948-91A5A265E261}"/>
    <dgm:cxn modelId="{1F141013-8272-4ED0-BE9C-7DFAD2306A11}" type="presOf" srcId="{45CFE7A1-E754-4F0B-83E2-F5BCA2349767}" destId="{499EB6C5-2A95-42A5-99A5-8137138BC8C7}" srcOrd="0" destOrd="0" presId="urn:microsoft.com/office/officeart/2005/8/layout/hProcess9"/>
    <dgm:cxn modelId="{2ADB613E-A9F4-4EE3-AEFC-BE730CF7DB07}" type="presParOf" srcId="{56397FAC-75C2-44A2-B35B-F3B57F8DBC46}" destId="{A9B5A8E3-DF13-44E1-AA9A-7D3A850E5493}" srcOrd="0" destOrd="0" presId="urn:microsoft.com/office/officeart/2005/8/layout/hProcess9"/>
    <dgm:cxn modelId="{442B2B8E-16A6-4846-90B3-A051B1273A54}" type="presParOf" srcId="{56397FAC-75C2-44A2-B35B-F3B57F8DBC46}" destId="{9CA8550D-2F0B-42F4-BC15-EFCCE462F1E6}" srcOrd="1" destOrd="0" presId="urn:microsoft.com/office/officeart/2005/8/layout/hProcess9"/>
    <dgm:cxn modelId="{D95648DC-9409-42C4-A4CE-D27CDF1B254C}" type="presParOf" srcId="{9CA8550D-2F0B-42F4-BC15-EFCCE462F1E6}" destId="{ACCFF643-7141-41B8-95BB-8093CF27817E}" srcOrd="0" destOrd="0" presId="urn:microsoft.com/office/officeart/2005/8/layout/hProcess9"/>
    <dgm:cxn modelId="{15C23259-3A8B-4F37-A0C7-CB65F4360FD4}" type="presParOf" srcId="{9CA8550D-2F0B-42F4-BC15-EFCCE462F1E6}" destId="{7E480942-34F8-4EBD-B00B-DF289B762CE5}" srcOrd="1" destOrd="0" presId="urn:microsoft.com/office/officeart/2005/8/layout/hProcess9"/>
    <dgm:cxn modelId="{ADD957CB-521D-47BE-85BD-4FE962C64BFA}" type="presParOf" srcId="{9CA8550D-2F0B-42F4-BC15-EFCCE462F1E6}" destId="{AC6FAAA5-F441-463C-B9BB-161D10899F9E}" srcOrd="2" destOrd="0" presId="urn:microsoft.com/office/officeart/2005/8/layout/hProcess9"/>
    <dgm:cxn modelId="{60B64F6B-1727-4EE7-8692-357509E4FCCC}" type="presParOf" srcId="{9CA8550D-2F0B-42F4-BC15-EFCCE462F1E6}" destId="{157867B8-0658-4C6E-B42E-819808A64BB3}" srcOrd="3" destOrd="0" presId="urn:microsoft.com/office/officeart/2005/8/layout/hProcess9"/>
    <dgm:cxn modelId="{FC95C2C2-1574-49B6-84F8-C0BB2E37DD01}" type="presParOf" srcId="{9CA8550D-2F0B-42F4-BC15-EFCCE462F1E6}" destId="{A5506C2F-C570-4A0B-8841-7871629C7962}" srcOrd="4" destOrd="0" presId="urn:microsoft.com/office/officeart/2005/8/layout/hProcess9"/>
    <dgm:cxn modelId="{46CFD18E-BDBB-4725-948A-6060EC93BEF7}" type="presParOf" srcId="{9CA8550D-2F0B-42F4-BC15-EFCCE462F1E6}" destId="{A6C7D29A-3249-45B2-8C7B-1394AC1FD23C}" srcOrd="5" destOrd="0" presId="urn:microsoft.com/office/officeart/2005/8/layout/hProcess9"/>
    <dgm:cxn modelId="{867D7AB6-3882-44C9-9A51-8C66D4BA00A8}" type="presParOf" srcId="{9CA8550D-2F0B-42F4-BC15-EFCCE462F1E6}" destId="{AB1DAE93-170B-4C95-9CB5-7C332C7057AC}" srcOrd="6" destOrd="0" presId="urn:microsoft.com/office/officeart/2005/8/layout/hProcess9"/>
    <dgm:cxn modelId="{B0ABF1AE-914D-4785-9FD5-4374CD72A1E3}" type="presParOf" srcId="{9CA8550D-2F0B-42F4-BC15-EFCCE462F1E6}" destId="{9780588C-F34E-41ED-9D4D-87D101DAFA48}" srcOrd="7" destOrd="0" presId="urn:microsoft.com/office/officeart/2005/8/layout/hProcess9"/>
    <dgm:cxn modelId="{27E0AAA6-A010-4D09-9556-5C1630E8009D}" type="presParOf" srcId="{9CA8550D-2F0B-42F4-BC15-EFCCE462F1E6}" destId="{499EB6C5-2A95-42A5-99A5-8137138BC8C7}"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9030E14-80FE-4629-BAF6-DD36C7DA5DF5}" type="doc">
      <dgm:prSet loTypeId="urn:microsoft.com/office/officeart/2005/8/layout/default" loCatId="list" qsTypeId="urn:microsoft.com/office/officeart/2005/8/quickstyle/3d2" qsCatId="3D" csTypeId="urn:microsoft.com/office/officeart/2005/8/colors/colorful4" csCatId="colorful" phldr="1"/>
      <dgm:spPr/>
      <dgm:t>
        <a:bodyPr/>
        <a:lstStyle/>
        <a:p>
          <a:endParaRPr lang="zh-TW" altLang="en-US"/>
        </a:p>
      </dgm:t>
    </dgm:pt>
    <dgm:pt modelId="{6F1B43D4-3773-473A-B2F6-3909346AF2FE}">
      <dgm:prSet phldrT="[文字]" custT="1"/>
      <dgm:spPr/>
      <dgm:t>
        <a:bodyPr>
          <a:scene3d>
            <a:camera prst="orthographicFront"/>
            <a:lightRig rig="soft" dir="t">
              <a:rot lat="0" lon="0" rev="10800000"/>
            </a:lightRig>
          </a:scene3d>
          <a:sp3d>
            <a:bevelT w="27940" h="12700"/>
            <a:contourClr>
              <a:srgbClr val="DDDDDD"/>
            </a:contourClr>
          </a:sp3d>
        </a:bodyPr>
        <a:lstStyle/>
        <a:p>
          <a:r>
            <a:rPr lang="zh-TW" sz="3200" b="1" cap="none" spc="150" smtClean="0">
              <a:ln w="11430"/>
              <a:solidFill>
                <a:srgbClr val="F8F8F8"/>
              </a:solidFill>
              <a:effectLst>
                <a:outerShdw blurRad="25400" algn="tl" rotWithShape="0">
                  <a:srgbClr val="000000">
                    <a:alpha val="43000"/>
                  </a:srgbClr>
                </a:outerShdw>
              </a:effectLst>
            </a:rPr>
            <a:t>媒體展露的調查</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0E25E76-3FC1-44A5-9665-3274450A2ACF}" type="parTrans" cxnId="{99245EF0-C3AE-4441-9FBD-C60D34D550C5}">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1A2973A-CBB2-4C84-A6F3-9108423BB3A1}" type="sibTrans" cxnId="{99245EF0-C3AE-4441-9FBD-C60D34D550C5}">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588CC39-5E4F-4D8B-9ACF-1E2646CA25E2}">
      <dgm:prSet phldrT="[文字]" custT="1"/>
      <dgm:spPr/>
      <dgm:t>
        <a:bodyPr>
          <a:scene3d>
            <a:camera prst="orthographicFront"/>
            <a:lightRig rig="soft" dir="t">
              <a:rot lat="0" lon="0" rev="10800000"/>
            </a:lightRig>
          </a:scene3d>
          <a:sp3d>
            <a:bevelT w="27940" h="12700"/>
            <a:contourClr>
              <a:srgbClr val="DDDDDD"/>
            </a:contourClr>
          </a:sp3d>
        </a:bodyPr>
        <a:lstStyle/>
        <a:p>
          <a:r>
            <a:rPr lang="zh-TW" sz="3200" b="1" cap="none" spc="150" smtClean="0">
              <a:ln w="11430"/>
              <a:solidFill>
                <a:srgbClr val="F8F8F8"/>
              </a:solidFill>
              <a:effectLst>
                <a:outerShdw blurRad="25400" algn="tl" rotWithShape="0">
                  <a:srgbClr val="000000">
                    <a:alpha val="43000"/>
                  </a:srgbClr>
                </a:outerShdw>
              </a:effectLst>
            </a:rPr>
            <a:t>顧客內在的改變</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2A92B33-FD23-4A87-A8A4-3026247C1AFB}" type="parTrans" cxnId="{572E5F75-FB4A-4174-ACE6-2F0CB751B840}">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E0168F8-A706-4510-B516-15742902D1C4}" type="sibTrans" cxnId="{572E5F75-FB4A-4174-ACE6-2F0CB751B840}">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1DDA535-F2A1-4080-AA35-CB78634FEA4A}">
      <dgm:prSet phldrT="[文字]" custT="1"/>
      <dgm:spPr/>
      <dgm:t>
        <a:bodyPr>
          <a:scene3d>
            <a:camera prst="orthographicFront"/>
            <a:lightRig rig="soft" dir="t">
              <a:rot lat="0" lon="0" rev="10800000"/>
            </a:lightRig>
          </a:scene3d>
          <a:sp3d>
            <a:bevelT w="27940" h="12700"/>
            <a:contourClr>
              <a:srgbClr val="DDDDDD"/>
            </a:contourClr>
          </a:sp3d>
        </a:bodyPr>
        <a:lstStyle/>
        <a:p>
          <a:r>
            <a:rPr lang="zh-TW" sz="3200" b="1" cap="none" spc="150" smtClean="0">
              <a:ln w="11430"/>
              <a:solidFill>
                <a:srgbClr val="F8F8F8"/>
              </a:solidFill>
              <a:effectLst>
                <a:outerShdw blurRad="25400" algn="tl" rotWithShape="0">
                  <a:srgbClr val="000000">
                    <a:alpha val="43000"/>
                  </a:srgbClr>
                </a:outerShdw>
              </a:effectLst>
            </a:rPr>
            <a:t>顧客外在的改變</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CCC7DEC-AC6B-492E-9DB0-B46E8F1C261A}" type="parTrans" cxnId="{DE3050D2-7360-409C-9747-7D617718FD4A}">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46510F9-F22A-43AC-9550-09626A119B7B}" type="sibTrans" cxnId="{DE3050D2-7360-409C-9747-7D617718FD4A}">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1C89BEB-C95E-4E14-AD15-48F1B9046459}">
      <dgm:prSet phldrT="[文字]" custT="1"/>
      <dgm:spPr/>
      <dgm:t>
        <a:bodyPr>
          <a:scene3d>
            <a:camera prst="orthographicFront"/>
            <a:lightRig rig="soft" dir="t">
              <a:rot lat="0" lon="0" rev="10800000"/>
            </a:lightRig>
          </a:scene3d>
          <a:sp3d>
            <a:bevelT w="27940" h="12700"/>
            <a:contourClr>
              <a:srgbClr val="DDDDDD"/>
            </a:contourClr>
          </a:sp3d>
        </a:bodyPr>
        <a:lstStyle/>
        <a:p>
          <a:r>
            <a:rPr lang="zh-TW" sz="3200" b="1" cap="none" spc="150" smtClean="0">
              <a:ln w="11430"/>
              <a:solidFill>
                <a:srgbClr val="F8F8F8"/>
              </a:solidFill>
              <a:effectLst>
                <a:outerShdw blurRad="25400" algn="tl" rotWithShape="0">
                  <a:srgbClr val="000000">
                    <a:alpha val="43000"/>
                  </a:srgbClr>
                </a:outerShdw>
              </a:effectLst>
            </a:rPr>
            <a:t>社會大眾的態度</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4A67B86-03AE-489A-89FA-A0D58F9CBE24}" type="parTrans" cxnId="{A0514D76-D3AD-4F2E-9698-4504C9D33C8C}">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C2C264B-0BB7-450F-BD83-C62254649CF9}" type="sibTrans" cxnId="{A0514D76-D3AD-4F2E-9698-4504C9D33C8C}">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9DCC811-8A17-4FDD-BAE8-F4D3F6E2B3E2}">
      <dgm:prSet phldrT="[文字]" custT="1"/>
      <dgm:spPr/>
      <dgm:t>
        <a:bodyPr>
          <a:scene3d>
            <a:camera prst="orthographicFront"/>
            <a:lightRig rig="soft" dir="t">
              <a:rot lat="0" lon="0" rev="10800000"/>
            </a:lightRig>
          </a:scene3d>
          <a:sp3d>
            <a:bevelT w="27940" h="12700"/>
            <a:contourClr>
              <a:srgbClr val="DDDDDD"/>
            </a:contourClr>
          </a:sp3d>
        </a:bodyPr>
        <a:lstStyle/>
        <a:p>
          <a:r>
            <a:rPr lang="zh-TW" sz="3200" b="1" cap="none" spc="150" smtClean="0">
              <a:ln w="11430"/>
              <a:solidFill>
                <a:srgbClr val="F8F8F8"/>
              </a:solidFill>
              <a:effectLst>
                <a:outerShdw blurRad="25400" algn="tl" rotWithShape="0">
                  <a:srgbClr val="000000">
                    <a:alpha val="43000"/>
                  </a:srgbClr>
                </a:outerShdw>
              </a:effectLst>
            </a:rPr>
            <a:t>相關群體的態度</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FA95CE1-EAE3-4648-AD8E-9C6B0D88D46D}" type="parTrans" cxnId="{C3BBD950-69DC-4B9A-92F5-281A7F5C4BB1}">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6D5621D-5CBD-49B8-9B2F-19E54022B7B4}" type="sibTrans" cxnId="{C3BBD950-69DC-4B9A-92F5-281A7F5C4BB1}">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805DCDE-CDDB-4303-8E53-6A4FA6C602FA}" type="pres">
      <dgm:prSet presAssocID="{F9030E14-80FE-4629-BAF6-DD36C7DA5DF5}" presName="diagram" presStyleCnt="0">
        <dgm:presLayoutVars>
          <dgm:dir/>
          <dgm:resizeHandles val="exact"/>
        </dgm:presLayoutVars>
      </dgm:prSet>
      <dgm:spPr/>
      <dgm:t>
        <a:bodyPr/>
        <a:lstStyle/>
        <a:p>
          <a:endParaRPr lang="zh-TW" altLang="en-US"/>
        </a:p>
      </dgm:t>
    </dgm:pt>
    <dgm:pt modelId="{8D5377B8-B51C-4F0E-BF3F-ED094C4BFB2F}" type="pres">
      <dgm:prSet presAssocID="{6F1B43D4-3773-473A-B2F6-3909346AF2FE}" presName="node" presStyleLbl="node1" presStyleIdx="0" presStyleCnt="5">
        <dgm:presLayoutVars>
          <dgm:bulletEnabled val="1"/>
        </dgm:presLayoutVars>
      </dgm:prSet>
      <dgm:spPr>
        <a:prstGeom prst="roundRect">
          <a:avLst/>
        </a:prstGeom>
      </dgm:spPr>
      <dgm:t>
        <a:bodyPr/>
        <a:lstStyle/>
        <a:p>
          <a:endParaRPr lang="zh-TW" altLang="en-US"/>
        </a:p>
      </dgm:t>
    </dgm:pt>
    <dgm:pt modelId="{BCDD25CC-76C0-4EB2-85BF-438C4FE9E895}" type="pres">
      <dgm:prSet presAssocID="{D1A2973A-CBB2-4C84-A6F3-9108423BB3A1}" presName="sibTrans" presStyleCnt="0"/>
      <dgm:spPr/>
      <dgm:t>
        <a:bodyPr/>
        <a:lstStyle/>
        <a:p>
          <a:endParaRPr lang="zh-TW" altLang="en-US"/>
        </a:p>
      </dgm:t>
    </dgm:pt>
    <dgm:pt modelId="{69BF1B0A-13EC-42E3-8FE4-77007D9B1B50}" type="pres">
      <dgm:prSet presAssocID="{0588CC39-5E4F-4D8B-9ACF-1E2646CA25E2}" presName="node" presStyleLbl="node1" presStyleIdx="1" presStyleCnt="5">
        <dgm:presLayoutVars>
          <dgm:bulletEnabled val="1"/>
        </dgm:presLayoutVars>
      </dgm:prSet>
      <dgm:spPr>
        <a:prstGeom prst="roundRect">
          <a:avLst/>
        </a:prstGeom>
      </dgm:spPr>
      <dgm:t>
        <a:bodyPr/>
        <a:lstStyle/>
        <a:p>
          <a:endParaRPr lang="zh-TW" altLang="en-US"/>
        </a:p>
      </dgm:t>
    </dgm:pt>
    <dgm:pt modelId="{2B308B51-273E-4A1F-B27F-B2F558D9357A}" type="pres">
      <dgm:prSet presAssocID="{AE0168F8-A706-4510-B516-15742902D1C4}" presName="sibTrans" presStyleCnt="0"/>
      <dgm:spPr/>
      <dgm:t>
        <a:bodyPr/>
        <a:lstStyle/>
        <a:p>
          <a:endParaRPr lang="zh-TW" altLang="en-US"/>
        </a:p>
      </dgm:t>
    </dgm:pt>
    <dgm:pt modelId="{C881338C-DBB1-4D4D-A1E2-947C33C8C1D5}" type="pres">
      <dgm:prSet presAssocID="{B1DDA535-F2A1-4080-AA35-CB78634FEA4A}" presName="node" presStyleLbl="node1" presStyleIdx="2" presStyleCnt="5">
        <dgm:presLayoutVars>
          <dgm:bulletEnabled val="1"/>
        </dgm:presLayoutVars>
      </dgm:prSet>
      <dgm:spPr>
        <a:prstGeom prst="roundRect">
          <a:avLst/>
        </a:prstGeom>
      </dgm:spPr>
      <dgm:t>
        <a:bodyPr/>
        <a:lstStyle/>
        <a:p>
          <a:endParaRPr lang="zh-TW" altLang="en-US"/>
        </a:p>
      </dgm:t>
    </dgm:pt>
    <dgm:pt modelId="{F3E5E4ED-BE3D-4608-B02C-4DD0245AE67F}" type="pres">
      <dgm:prSet presAssocID="{546510F9-F22A-43AC-9550-09626A119B7B}" presName="sibTrans" presStyleCnt="0"/>
      <dgm:spPr/>
      <dgm:t>
        <a:bodyPr/>
        <a:lstStyle/>
        <a:p>
          <a:endParaRPr lang="zh-TW" altLang="en-US"/>
        </a:p>
      </dgm:t>
    </dgm:pt>
    <dgm:pt modelId="{0E44A800-EFD4-497B-9451-3262FCE6B437}" type="pres">
      <dgm:prSet presAssocID="{91C89BEB-C95E-4E14-AD15-48F1B9046459}" presName="node" presStyleLbl="node1" presStyleIdx="3" presStyleCnt="5" custLinFactNeighborX="3141" custLinFactNeighborY="-10980">
        <dgm:presLayoutVars>
          <dgm:bulletEnabled val="1"/>
        </dgm:presLayoutVars>
      </dgm:prSet>
      <dgm:spPr>
        <a:prstGeom prst="roundRect">
          <a:avLst/>
        </a:prstGeom>
      </dgm:spPr>
      <dgm:t>
        <a:bodyPr/>
        <a:lstStyle/>
        <a:p>
          <a:endParaRPr lang="zh-TW" altLang="en-US"/>
        </a:p>
      </dgm:t>
    </dgm:pt>
    <dgm:pt modelId="{3B0F7DCD-6F22-4A1F-A6EF-B168F5D2E20D}" type="pres">
      <dgm:prSet presAssocID="{DC2C264B-0BB7-450F-BD83-C62254649CF9}" presName="sibTrans" presStyleCnt="0"/>
      <dgm:spPr/>
      <dgm:t>
        <a:bodyPr/>
        <a:lstStyle/>
        <a:p>
          <a:endParaRPr lang="zh-TW" altLang="en-US"/>
        </a:p>
      </dgm:t>
    </dgm:pt>
    <dgm:pt modelId="{029041D7-8FCF-4984-851C-C69E8ECD281E}" type="pres">
      <dgm:prSet presAssocID="{39DCC811-8A17-4FDD-BAE8-F4D3F6E2B3E2}" presName="node" presStyleLbl="node1" presStyleIdx="4" presStyleCnt="5" custLinFactNeighborX="3141" custLinFactNeighborY="-10980">
        <dgm:presLayoutVars>
          <dgm:bulletEnabled val="1"/>
        </dgm:presLayoutVars>
      </dgm:prSet>
      <dgm:spPr>
        <a:prstGeom prst="roundRect">
          <a:avLst/>
        </a:prstGeom>
      </dgm:spPr>
      <dgm:t>
        <a:bodyPr/>
        <a:lstStyle/>
        <a:p>
          <a:endParaRPr lang="zh-TW" altLang="en-US"/>
        </a:p>
      </dgm:t>
    </dgm:pt>
  </dgm:ptLst>
  <dgm:cxnLst>
    <dgm:cxn modelId="{C3BBD950-69DC-4B9A-92F5-281A7F5C4BB1}" srcId="{F9030E14-80FE-4629-BAF6-DD36C7DA5DF5}" destId="{39DCC811-8A17-4FDD-BAE8-F4D3F6E2B3E2}" srcOrd="4" destOrd="0" parTransId="{3FA95CE1-EAE3-4648-AD8E-9C6B0D88D46D}" sibTransId="{B6D5621D-5CBD-49B8-9B2F-19E54022B7B4}"/>
    <dgm:cxn modelId="{01D0A031-849A-402B-A704-63987AD84DCB}" type="presOf" srcId="{0588CC39-5E4F-4D8B-9ACF-1E2646CA25E2}" destId="{69BF1B0A-13EC-42E3-8FE4-77007D9B1B50}" srcOrd="0" destOrd="0" presId="urn:microsoft.com/office/officeart/2005/8/layout/default"/>
    <dgm:cxn modelId="{46737BAE-BD98-4009-B010-D6849CC5EA44}" type="presOf" srcId="{B1DDA535-F2A1-4080-AA35-CB78634FEA4A}" destId="{C881338C-DBB1-4D4D-A1E2-947C33C8C1D5}" srcOrd="0" destOrd="0" presId="urn:microsoft.com/office/officeart/2005/8/layout/default"/>
    <dgm:cxn modelId="{4E08713A-6FBA-4CAF-B4CD-A86EAC7B294A}" type="presOf" srcId="{F9030E14-80FE-4629-BAF6-DD36C7DA5DF5}" destId="{5805DCDE-CDDB-4303-8E53-6A4FA6C602FA}" srcOrd="0" destOrd="0" presId="urn:microsoft.com/office/officeart/2005/8/layout/default"/>
    <dgm:cxn modelId="{572E5F75-FB4A-4174-ACE6-2F0CB751B840}" srcId="{F9030E14-80FE-4629-BAF6-DD36C7DA5DF5}" destId="{0588CC39-5E4F-4D8B-9ACF-1E2646CA25E2}" srcOrd="1" destOrd="0" parTransId="{92A92B33-FD23-4A87-A8A4-3026247C1AFB}" sibTransId="{AE0168F8-A706-4510-B516-15742902D1C4}"/>
    <dgm:cxn modelId="{99245EF0-C3AE-4441-9FBD-C60D34D550C5}" srcId="{F9030E14-80FE-4629-BAF6-DD36C7DA5DF5}" destId="{6F1B43D4-3773-473A-B2F6-3909346AF2FE}" srcOrd="0" destOrd="0" parTransId="{D0E25E76-3FC1-44A5-9665-3274450A2ACF}" sibTransId="{D1A2973A-CBB2-4C84-A6F3-9108423BB3A1}"/>
    <dgm:cxn modelId="{249073BF-27B9-4912-81C3-4289F33BFAA1}" type="presOf" srcId="{39DCC811-8A17-4FDD-BAE8-F4D3F6E2B3E2}" destId="{029041D7-8FCF-4984-851C-C69E8ECD281E}" srcOrd="0" destOrd="0" presId="urn:microsoft.com/office/officeart/2005/8/layout/default"/>
    <dgm:cxn modelId="{DE3050D2-7360-409C-9747-7D617718FD4A}" srcId="{F9030E14-80FE-4629-BAF6-DD36C7DA5DF5}" destId="{B1DDA535-F2A1-4080-AA35-CB78634FEA4A}" srcOrd="2" destOrd="0" parTransId="{5CCC7DEC-AC6B-492E-9DB0-B46E8F1C261A}" sibTransId="{546510F9-F22A-43AC-9550-09626A119B7B}"/>
    <dgm:cxn modelId="{6F532A94-93BB-4025-85D1-F61073CB8162}" type="presOf" srcId="{6F1B43D4-3773-473A-B2F6-3909346AF2FE}" destId="{8D5377B8-B51C-4F0E-BF3F-ED094C4BFB2F}" srcOrd="0" destOrd="0" presId="urn:microsoft.com/office/officeart/2005/8/layout/default"/>
    <dgm:cxn modelId="{46186189-8D5F-491F-93A0-097F1A31C66D}" type="presOf" srcId="{91C89BEB-C95E-4E14-AD15-48F1B9046459}" destId="{0E44A800-EFD4-497B-9451-3262FCE6B437}" srcOrd="0" destOrd="0" presId="urn:microsoft.com/office/officeart/2005/8/layout/default"/>
    <dgm:cxn modelId="{A0514D76-D3AD-4F2E-9698-4504C9D33C8C}" srcId="{F9030E14-80FE-4629-BAF6-DD36C7DA5DF5}" destId="{91C89BEB-C95E-4E14-AD15-48F1B9046459}" srcOrd="3" destOrd="0" parTransId="{94A67B86-03AE-489A-89FA-A0D58F9CBE24}" sibTransId="{DC2C264B-0BB7-450F-BD83-C62254649CF9}"/>
    <dgm:cxn modelId="{E8B0458D-DA88-45C7-9EE4-DD5FE2A57206}" type="presParOf" srcId="{5805DCDE-CDDB-4303-8E53-6A4FA6C602FA}" destId="{8D5377B8-B51C-4F0E-BF3F-ED094C4BFB2F}" srcOrd="0" destOrd="0" presId="urn:microsoft.com/office/officeart/2005/8/layout/default"/>
    <dgm:cxn modelId="{2038A57B-77D3-424E-B201-595B9D8B2245}" type="presParOf" srcId="{5805DCDE-CDDB-4303-8E53-6A4FA6C602FA}" destId="{BCDD25CC-76C0-4EB2-85BF-438C4FE9E895}" srcOrd="1" destOrd="0" presId="urn:microsoft.com/office/officeart/2005/8/layout/default"/>
    <dgm:cxn modelId="{3AE9FC33-3D25-441D-83A8-CA4D83D63816}" type="presParOf" srcId="{5805DCDE-CDDB-4303-8E53-6A4FA6C602FA}" destId="{69BF1B0A-13EC-42E3-8FE4-77007D9B1B50}" srcOrd="2" destOrd="0" presId="urn:microsoft.com/office/officeart/2005/8/layout/default"/>
    <dgm:cxn modelId="{C31B2B58-0C23-4314-83C2-9DD87B03BF74}" type="presParOf" srcId="{5805DCDE-CDDB-4303-8E53-6A4FA6C602FA}" destId="{2B308B51-273E-4A1F-B27F-B2F558D9357A}" srcOrd="3" destOrd="0" presId="urn:microsoft.com/office/officeart/2005/8/layout/default"/>
    <dgm:cxn modelId="{EF6C85B6-DF9B-4196-9C3B-2E9A486ABF4B}" type="presParOf" srcId="{5805DCDE-CDDB-4303-8E53-6A4FA6C602FA}" destId="{C881338C-DBB1-4D4D-A1E2-947C33C8C1D5}" srcOrd="4" destOrd="0" presId="urn:microsoft.com/office/officeart/2005/8/layout/default"/>
    <dgm:cxn modelId="{FA7B6A0D-BE25-4C8A-9F03-1B22BEEDB573}" type="presParOf" srcId="{5805DCDE-CDDB-4303-8E53-6A4FA6C602FA}" destId="{F3E5E4ED-BE3D-4608-B02C-4DD0245AE67F}" srcOrd="5" destOrd="0" presId="urn:microsoft.com/office/officeart/2005/8/layout/default"/>
    <dgm:cxn modelId="{B53FD3EA-9228-4FD5-885D-F5F55F187005}" type="presParOf" srcId="{5805DCDE-CDDB-4303-8E53-6A4FA6C602FA}" destId="{0E44A800-EFD4-497B-9451-3262FCE6B437}" srcOrd="6" destOrd="0" presId="urn:microsoft.com/office/officeart/2005/8/layout/default"/>
    <dgm:cxn modelId="{81F1E253-C5A5-4B32-84AB-736E49475834}" type="presParOf" srcId="{5805DCDE-CDDB-4303-8E53-6A4FA6C602FA}" destId="{3B0F7DCD-6F22-4A1F-A6EF-B168F5D2E20D}" srcOrd="7" destOrd="0" presId="urn:microsoft.com/office/officeart/2005/8/layout/default"/>
    <dgm:cxn modelId="{297D1413-543C-4303-9FD1-8CA3C16076FE}" type="presParOf" srcId="{5805DCDE-CDDB-4303-8E53-6A4FA6C602FA}" destId="{029041D7-8FCF-4984-851C-C69E8ECD281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95EF66-4270-45E1-A212-A6D8D1CDCF60}" type="doc">
      <dgm:prSet loTypeId="urn:microsoft.com/office/officeart/2005/8/layout/vList5" loCatId="list" qsTypeId="urn:microsoft.com/office/officeart/2005/8/quickstyle/simple2" qsCatId="simple" csTypeId="urn:microsoft.com/office/officeart/2005/8/colors/colorful2" csCatId="colorful" phldr="1"/>
      <dgm:spPr/>
      <dgm:t>
        <a:bodyPr/>
        <a:lstStyle/>
        <a:p>
          <a:endParaRPr lang="zh-TW" altLang="en-US"/>
        </a:p>
      </dgm:t>
    </dgm:pt>
    <dgm:pt modelId="{B0B02BC6-1C56-44D6-938B-4AFCD300F6F5}">
      <dgm:prSet phldrT="[文字]"/>
      <dgm:spPr>
        <a:solidFill>
          <a:srgbClr val="C00000"/>
        </a:solidFill>
      </dgm:spPr>
      <dgm:t>
        <a:bodyPr>
          <a:scene3d>
            <a:camera prst="orthographicFront"/>
            <a:lightRig rig="soft" dir="t">
              <a:rot lat="0" lon="0" rev="10800000"/>
            </a:lightRig>
          </a:scene3d>
          <a:sp3d>
            <a:bevelT w="27940" h="12700"/>
            <a:contourClr>
              <a:srgbClr val="DDDDDD"/>
            </a:contourClr>
          </a:sp3d>
        </a:bodyPr>
        <a:lstStyle/>
        <a:p>
          <a:r>
            <a:rPr lang="zh-TW" b="1" cap="none" spc="150" smtClean="0">
              <a:ln w="11430"/>
              <a:solidFill>
                <a:srgbClr val="F8F8F8"/>
              </a:solidFill>
              <a:effectLst>
                <a:outerShdw blurRad="25400" algn="tl" rotWithShape="0">
                  <a:srgbClr val="000000">
                    <a:alpha val="43000"/>
                  </a:srgbClr>
                </a:outerShdw>
              </a:effectLst>
            </a:rPr>
            <a:t>消費者促銷</a:t>
          </a:r>
          <a:endParaRPr lang="zh-TW" altLang="en-US" b="1" cap="none" spc="150">
            <a:ln w="11430"/>
            <a:solidFill>
              <a:srgbClr val="F8F8F8"/>
            </a:solidFill>
            <a:effectLst>
              <a:outerShdw blurRad="25400" algn="tl" rotWithShape="0">
                <a:srgbClr val="000000">
                  <a:alpha val="43000"/>
                </a:srgbClr>
              </a:outerShdw>
            </a:effectLst>
          </a:endParaRPr>
        </a:p>
      </dgm:t>
    </dgm:pt>
    <dgm:pt modelId="{F58CB358-A896-45C4-8D3E-F6BD9094DD83}" type="parTrans" cxnId="{BBC00D79-507F-4133-88E3-C64A1B840382}">
      <dgm:prSet/>
      <dgm:spPr/>
      <dgm:t>
        <a:bodyPr/>
        <a:lstStyle/>
        <a:p>
          <a:endParaRPr lang="zh-TW" altLang="en-US"/>
        </a:p>
      </dgm:t>
    </dgm:pt>
    <dgm:pt modelId="{F9ECC9D7-FE96-400A-82D1-6A3953DE2994}" type="sibTrans" cxnId="{BBC00D79-507F-4133-88E3-C64A1B840382}">
      <dgm:prSet/>
      <dgm:spPr/>
      <dgm:t>
        <a:bodyPr/>
        <a:lstStyle/>
        <a:p>
          <a:endParaRPr lang="zh-TW" altLang="en-US"/>
        </a:p>
      </dgm:t>
    </dgm:pt>
    <dgm:pt modelId="{3F7B058F-E5C4-441B-83F3-35DC8EA3D97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200" b="1" cap="none" spc="150" dirty="0" smtClean="0">
              <a:ln w="11430"/>
              <a:solidFill>
                <a:srgbClr val="002060"/>
              </a:solidFill>
              <a:effectLst>
                <a:outerShdw blurRad="25400" algn="tl" rotWithShape="0">
                  <a:srgbClr val="000000">
                    <a:alpha val="43000"/>
                  </a:srgbClr>
                </a:outerShdw>
              </a:effectLst>
            </a:rPr>
            <a:t>針對最終的消費者市場所舉辦的促銷活動。</a:t>
          </a:r>
          <a:endParaRPr lang="zh-TW" altLang="en-US" sz="2200" b="1" cap="none" spc="150" dirty="0">
            <a:ln w="11430"/>
            <a:solidFill>
              <a:srgbClr val="002060"/>
            </a:solidFill>
            <a:effectLst>
              <a:outerShdw blurRad="25400" algn="tl" rotWithShape="0">
                <a:srgbClr val="000000">
                  <a:alpha val="43000"/>
                </a:srgbClr>
              </a:outerShdw>
            </a:effectLst>
          </a:endParaRPr>
        </a:p>
      </dgm:t>
    </dgm:pt>
    <dgm:pt modelId="{9225D9B5-23EC-4E79-9A08-91E73942BB22}" type="parTrans" cxnId="{A0372C0B-0AFA-45A9-859F-B9331DAD8BF0}">
      <dgm:prSet/>
      <dgm:spPr/>
      <dgm:t>
        <a:bodyPr/>
        <a:lstStyle/>
        <a:p>
          <a:endParaRPr lang="zh-TW" altLang="en-US"/>
        </a:p>
      </dgm:t>
    </dgm:pt>
    <dgm:pt modelId="{70CB07D1-3D49-40C9-A34C-BB6F9D70F137}" type="sibTrans" cxnId="{A0372C0B-0AFA-45A9-859F-B9331DAD8BF0}">
      <dgm:prSet/>
      <dgm:spPr/>
      <dgm:t>
        <a:bodyPr/>
        <a:lstStyle/>
        <a:p>
          <a:endParaRPr lang="zh-TW" altLang="en-US"/>
        </a:p>
      </dgm:t>
    </dgm:pt>
    <dgm:pt modelId="{7C641ECD-5A26-4EB7-9FE2-B0FC5D73AEB8}">
      <dgm:prSet phldrT="[文字]"/>
      <dgm:spPr>
        <a:solidFill>
          <a:srgbClr val="00B050"/>
        </a:solidFill>
      </dgm:spPr>
      <dgm:t>
        <a:bodyPr>
          <a:scene3d>
            <a:camera prst="orthographicFront"/>
            <a:lightRig rig="soft" dir="t">
              <a:rot lat="0" lon="0" rev="10800000"/>
            </a:lightRig>
          </a:scene3d>
          <a:sp3d>
            <a:bevelT w="27940" h="12700"/>
            <a:contourClr>
              <a:srgbClr val="DDDDDD"/>
            </a:contourClr>
          </a:sp3d>
        </a:bodyPr>
        <a:lstStyle/>
        <a:p>
          <a:r>
            <a:rPr lang="zh-TW" b="1" cap="none" spc="150" dirty="0" smtClean="0">
              <a:ln w="11430"/>
              <a:solidFill>
                <a:srgbClr val="F8F8F8"/>
              </a:solidFill>
              <a:effectLst>
                <a:outerShdw blurRad="25400" algn="tl" rotWithShape="0">
                  <a:srgbClr val="000000">
                    <a:alpha val="43000"/>
                  </a:srgbClr>
                </a:outerShdw>
              </a:effectLst>
            </a:rPr>
            <a:t>交易促銷</a:t>
          </a:r>
          <a:endParaRPr lang="zh-TW" altLang="en-US" b="1" cap="none" spc="150" dirty="0">
            <a:ln w="11430"/>
            <a:solidFill>
              <a:srgbClr val="F8F8F8"/>
            </a:solidFill>
            <a:effectLst>
              <a:outerShdw blurRad="25400" algn="tl" rotWithShape="0">
                <a:srgbClr val="000000">
                  <a:alpha val="43000"/>
                </a:srgbClr>
              </a:outerShdw>
            </a:effectLst>
          </a:endParaRPr>
        </a:p>
      </dgm:t>
    </dgm:pt>
    <dgm:pt modelId="{9DE5BCC0-8A81-4EA4-AD9E-7074A7A4673F}" type="parTrans" cxnId="{DA41AE1A-363D-4EF5-956A-7E624430EB0E}">
      <dgm:prSet/>
      <dgm:spPr/>
      <dgm:t>
        <a:bodyPr/>
        <a:lstStyle/>
        <a:p>
          <a:endParaRPr lang="zh-TW" altLang="en-US"/>
        </a:p>
      </dgm:t>
    </dgm:pt>
    <dgm:pt modelId="{0BF8E14A-86A8-4A49-8055-318AC9F858F7}" type="sibTrans" cxnId="{DA41AE1A-363D-4EF5-956A-7E624430EB0E}">
      <dgm:prSet/>
      <dgm:spPr/>
      <dgm:t>
        <a:bodyPr/>
        <a:lstStyle/>
        <a:p>
          <a:endParaRPr lang="zh-TW" altLang="en-US"/>
        </a:p>
      </dgm:t>
    </dgm:pt>
    <dgm:pt modelId="{BE1F0285-F19C-4599-8E48-D091CD84F06E}">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200" b="1" cap="none" spc="150" dirty="0" smtClean="0">
              <a:ln w="11430"/>
              <a:solidFill>
                <a:srgbClr val="002060"/>
              </a:solidFill>
              <a:effectLst>
                <a:outerShdw blurRad="25400" algn="tl" rotWithShape="0">
                  <a:srgbClr val="000000">
                    <a:alpha val="43000"/>
                  </a:srgbClr>
                </a:outerShdw>
              </a:effectLst>
            </a:rPr>
            <a:t>直接以行銷通路的成員作為促銷的對象。</a:t>
          </a:r>
          <a:endParaRPr lang="zh-TW" altLang="en-US" sz="2200" b="1" cap="none" spc="150" dirty="0">
            <a:ln w="11430"/>
            <a:solidFill>
              <a:srgbClr val="002060"/>
            </a:solidFill>
            <a:effectLst>
              <a:outerShdw blurRad="25400" algn="tl" rotWithShape="0">
                <a:srgbClr val="000000">
                  <a:alpha val="43000"/>
                </a:srgbClr>
              </a:outerShdw>
            </a:effectLst>
          </a:endParaRPr>
        </a:p>
      </dgm:t>
    </dgm:pt>
    <dgm:pt modelId="{B257A80B-9BD4-4F0A-A390-53AD167A0218}" type="parTrans" cxnId="{B20A8464-D4F0-46F7-B71C-4FBC719ED78F}">
      <dgm:prSet/>
      <dgm:spPr/>
      <dgm:t>
        <a:bodyPr/>
        <a:lstStyle/>
        <a:p>
          <a:endParaRPr lang="zh-TW" altLang="en-US"/>
        </a:p>
      </dgm:t>
    </dgm:pt>
    <dgm:pt modelId="{89D923EA-7D1C-4565-9B18-DAEEDFABDD12}" type="sibTrans" cxnId="{B20A8464-D4F0-46F7-B71C-4FBC719ED78F}">
      <dgm:prSet/>
      <dgm:spPr/>
      <dgm:t>
        <a:bodyPr/>
        <a:lstStyle/>
        <a:p>
          <a:endParaRPr lang="zh-TW" altLang="en-US"/>
        </a:p>
      </dgm:t>
    </dgm:pt>
    <dgm:pt modelId="{4511ACF5-9B94-490A-9559-C2E1780E88C9}" type="pres">
      <dgm:prSet presAssocID="{2695EF66-4270-45E1-A212-A6D8D1CDCF60}" presName="Name0" presStyleCnt="0">
        <dgm:presLayoutVars>
          <dgm:dir/>
          <dgm:animLvl val="lvl"/>
          <dgm:resizeHandles val="exact"/>
        </dgm:presLayoutVars>
      </dgm:prSet>
      <dgm:spPr/>
      <dgm:t>
        <a:bodyPr/>
        <a:lstStyle/>
        <a:p>
          <a:endParaRPr lang="zh-TW" altLang="en-US"/>
        </a:p>
      </dgm:t>
    </dgm:pt>
    <dgm:pt modelId="{EA02FB75-ED75-4AEB-9586-9595CA650245}" type="pres">
      <dgm:prSet presAssocID="{B0B02BC6-1C56-44D6-938B-4AFCD300F6F5}" presName="linNode" presStyleCnt="0"/>
      <dgm:spPr/>
    </dgm:pt>
    <dgm:pt modelId="{524479C1-EF89-4795-9964-F65289239877}" type="pres">
      <dgm:prSet presAssocID="{B0B02BC6-1C56-44D6-938B-4AFCD300F6F5}" presName="parentText" presStyleLbl="node1" presStyleIdx="0" presStyleCnt="2">
        <dgm:presLayoutVars>
          <dgm:chMax val="1"/>
          <dgm:bulletEnabled val="1"/>
        </dgm:presLayoutVars>
      </dgm:prSet>
      <dgm:spPr/>
      <dgm:t>
        <a:bodyPr/>
        <a:lstStyle/>
        <a:p>
          <a:endParaRPr lang="zh-TW" altLang="en-US"/>
        </a:p>
      </dgm:t>
    </dgm:pt>
    <dgm:pt modelId="{970CF2B8-81C8-47FC-8360-29CEEA080F13}" type="pres">
      <dgm:prSet presAssocID="{B0B02BC6-1C56-44D6-938B-4AFCD300F6F5}" presName="descendantText" presStyleLbl="alignAccFollowNode1" presStyleIdx="0" presStyleCnt="2">
        <dgm:presLayoutVars>
          <dgm:bulletEnabled val="1"/>
        </dgm:presLayoutVars>
      </dgm:prSet>
      <dgm:spPr/>
      <dgm:t>
        <a:bodyPr/>
        <a:lstStyle/>
        <a:p>
          <a:endParaRPr lang="zh-TW" altLang="en-US"/>
        </a:p>
      </dgm:t>
    </dgm:pt>
    <dgm:pt modelId="{C22B92A2-ED1B-46CC-9175-AE552AA65056}" type="pres">
      <dgm:prSet presAssocID="{F9ECC9D7-FE96-400A-82D1-6A3953DE2994}" presName="sp" presStyleCnt="0"/>
      <dgm:spPr/>
    </dgm:pt>
    <dgm:pt modelId="{68399CAA-D23A-4D2E-955D-D2AD48DF7963}" type="pres">
      <dgm:prSet presAssocID="{7C641ECD-5A26-4EB7-9FE2-B0FC5D73AEB8}" presName="linNode" presStyleCnt="0"/>
      <dgm:spPr/>
    </dgm:pt>
    <dgm:pt modelId="{EC935CEE-6D56-4D12-B9B3-5FAFB1840BE2}" type="pres">
      <dgm:prSet presAssocID="{7C641ECD-5A26-4EB7-9FE2-B0FC5D73AEB8}" presName="parentText" presStyleLbl="node1" presStyleIdx="1" presStyleCnt="2">
        <dgm:presLayoutVars>
          <dgm:chMax val="1"/>
          <dgm:bulletEnabled val="1"/>
        </dgm:presLayoutVars>
      </dgm:prSet>
      <dgm:spPr/>
      <dgm:t>
        <a:bodyPr/>
        <a:lstStyle/>
        <a:p>
          <a:endParaRPr lang="zh-TW" altLang="en-US"/>
        </a:p>
      </dgm:t>
    </dgm:pt>
    <dgm:pt modelId="{D23D6AAD-5B0E-43A1-AA45-F248B4254E23}" type="pres">
      <dgm:prSet presAssocID="{7C641ECD-5A26-4EB7-9FE2-B0FC5D73AEB8}" presName="descendantText" presStyleLbl="alignAccFollowNode1" presStyleIdx="1" presStyleCnt="2">
        <dgm:presLayoutVars>
          <dgm:bulletEnabled val="1"/>
        </dgm:presLayoutVars>
      </dgm:prSet>
      <dgm:spPr/>
      <dgm:t>
        <a:bodyPr/>
        <a:lstStyle/>
        <a:p>
          <a:endParaRPr lang="zh-TW" altLang="en-US"/>
        </a:p>
      </dgm:t>
    </dgm:pt>
  </dgm:ptLst>
  <dgm:cxnLst>
    <dgm:cxn modelId="{135A443B-EC5C-4384-A574-9756D508DBB8}" type="presOf" srcId="{BE1F0285-F19C-4599-8E48-D091CD84F06E}" destId="{D23D6AAD-5B0E-43A1-AA45-F248B4254E23}" srcOrd="0" destOrd="0" presId="urn:microsoft.com/office/officeart/2005/8/layout/vList5"/>
    <dgm:cxn modelId="{B20A8464-D4F0-46F7-B71C-4FBC719ED78F}" srcId="{7C641ECD-5A26-4EB7-9FE2-B0FC5D73AEB8}" destId="{BE1F0285-F19C-4599-8E48-D091CD84F06E}" srcOrd="0" destOrd="0" parTransId="{B257A80B-9BD4-4F0A-A390-53AD167A0218}" sibTransId="{89D923EA-7D1C-4565-9B18-DAEEDFABDD12}"/>
    <dgm:cxn modelId="{DA41AE1A-363D-4EF5-956A-7E624430EB0E}" srcId="{2695EF66-4270-45E1-A212-A6D8D1CDCF60}" destId="{7C641ECD-5A26-4EB7-9FE2-B0FC5D73AEB8}" srcOrd="1" destOrd="0" parTransId="{9DE5BCC0-8A81-4EA4-AD9E-7074A7A4673F}" sibTransId="{0BF8E14A-86A8-4A49-8055-318AC9F858F7}"/>
    <dgm:cxn modelId="{BBC00D79-507F-4133-88E3-C64A1B840382}" srcId="{2695EF66-4270-45E1-A212-A6D8D1CDCF60}" destId="{B0B02BC6-1C56-44D6-938B-4AFCD300F6F5}" srcOrd="0" destOrd="0" parTransId="{F58CB358-A896-45C4-8D3E-F6BD9094DD83}" sibTransId="{F9ECC9D7-FE96-400A-82D1-6A3953DE2994}"/>
    <dgm:cxn modelId="{BD952A1A-19C7-4B50-952D-B2CF7F4A7EC2}" type="presOf" srcId="{7C641ECD-5A26-4EB7-9FE2-B0FC5D73AEB8}" destId="{EC935CEE-6D56-4D12-B9B3-5FAFB1840BE2}" srcOrd="0" destOrd="0" presId="urn:microsoft.com/office/officeart/2005/8/layout/vList5"/>
    <dgm:cxn modelId="{55B70A36-27AD-4EB0-B1EA-2E33CFF421F4}" type="presOf" srcId="{3F7B058F-E5C4-441B-83F3-35DC8EA3D971}" destId="{970CF2B8-81C8-47FC-8360-29CEEA080F13}" srcOrd="0" destOrd="0" presId="urn:microsoft.com/office/officeart/2005/8/layout/vList5"/>
    <dgm:cxn modelId="{A0372C0B-0AFA-45A9-859F-B9331DAD8BF0}" srcId="{B0B02BC6-1C56-44D6-938B-4AFCD300F6F5}" destId="{3F7B058F-E5C4-441B-83F3-35DC8EA3D971}" srcOrd="0" destOrd="0" parTransId="{9225D9B5-23EC-4E79-9A08-91E73942BB22}" sibTransId="{70CB07D1-3D49-40C9-A34C-BB6F9D70F137}"/>
    <dgm:cxn modelId="{9E85C8BD-727D-4D6C-AEA5-E88CEF7CA384}" type="presOf" srcId="{B0B02BC6-1C56-44D6-938B-4AFCD300F6F5}" destId="{524479C1-EF89-4795-9964-F65289239877}" srcOrd="0" destOrd="0" presId="urn:microsoft.com/office/officeart/2005/8/layout/vList5"/>
    <dgm:cxn modelId="{CE937CD9-273F-482A-A4A6-0119130E635F}" type="presOf" srcId="{2695EF66-4270-45E1-A212-A6D8D1CDCF60}" destId="{4511ACF5-9B94-490A-9559-C2E1780E88C9}" srcOrd="0" destOrd="0" presId="urn:microsoft.com/office/officeart/2005/8/layout/vList5"/>
    <dgm:cxn modelId="{CC1BBCB3-4C14-47B2-86F5-C01DA1C38F52}" type="presParOf" srcId="{4511ACF5-9B94-490A-9559-C2E1780E88C9}" destId="{EA02FB75-ED75-4AEB-9586-9595CA650245}" srcOrd="0" destOrd="0" presId="urn:microsoft.com/office/officeart/2005/8/layout/vList5"/>
    <dgm:cxn modelId="{0B5B17B3-E58C-4C15-A9EC-7FB233430522}" type="presParOf" srcId="{EA02FB75-ED75-4AEB-9586-9595CA650245}" destId="{524479C1-EF89-4795-9964-F65289239877}" srcOrd="0" destOrd="0" presId="urn:microsoft.com/office/officeart/2005/8/layout/vList5"/>
    <dgm:cxn modelId="{0D755F9A-2962-47BE-AF5C-4912A1EF1260}" type="presParOf" srcId="{EA02FB75-ED75-4AEB-9586-9595CA650245}" destId="{970CF2B8-81C8-47FC-8360-29CEEA080F13}" srcOrd="1" destOrd="0" presId="urn:microsoft.com/office/officeart/2005/8/layout/vList5"/>
    <dgm:cxn modelId="{C7A5BBDD-52BC-460F-B41C-CFCCAF770DE5}" type="presParOf" srcId="{4511ACF5-9B94-490A-9559-C2E1780E88C9}" destId="{C22B92A2-ED1B-46CC-9175-AE552AA65056}" srcOrd="1" destOrd="0" presId="urn:microsoft.com/office/officeart/2005/8/layout/vList5"/>
    <dgm:cxn modelId="{7BB18ABF-11AD-4D0C-8130-74C832BA0258}" type="presParOf" srcId="{4511ACF5-9B94-490A-9559-C2E1780E88C9}" destId="{68399CAA-D23A-4D2E-955D-D2AD48DF7963}" srcOrd="2" destOrd="0" presId="urn:microsoft.com/office/officeart/2005/8/layout/vList5"/>
    <dgm:cxn modelId="{07808080-FB18-44C7-8C43-CF48C3C11026}" type="presParOf" srcId="{68399CAA-D23A-4D2E-955D-D2AD48DF7963}" destId="{EC935CEE-6D56-4D12-B9B3-5FAFB1840BE2}" srcOrd="0" destOrd="0" presId="urn:microsoft.com/office/officeart/2005/8/layout/vList5"/>
    <dgm:cxn modelId="{B9E86463-12DD-4C48-8046-3FC124F33CB3}" type="presParOf" srcId="{68399CAA-D23A-4D2E-955D-D2AD48DF7963}" destId="{D23D6AAD-5B0E-43A1-AA45-F248B4254E2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030E14-80FE-4629-BAF6-DD36C7DA5DF5}"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zh-TW" altLang="en-US"/>
        </a:p>
      </dgm:t>
    </dgm:pt>
    <dgm:pt modelId="{6F1B43D4-3773-473A-B2F6-3909346AF2FE}">
      <dgm:prSet phldrT="[文字]"/>
      <dgm:spPr/>
      <dgm:t>
        <a:bodyPr>
          <a:scene3d>
            <a:camera prst="orthographicFront"/>
            <a:lightRig rig="soft" dir="t">
              <a:rot lat="0" lon="0" rev="10800000"/>
            </a:lightRig>
          </a:scene3d>
          <a:sp3d>
            <a:bevelT w="27940" h="12700"/>
            <a:contourClr>
              <a:srgbClr val="DDDDDD"/>
            </a:contourClr>
          </a:sp3d>
        </a:bodyPr>
        <a:lstStyle/>
        <a:p>
          <a:r>
            <a:rPr lang="zh-TW" b="1" cap="none" spc="150" smtClean="0">
              <a:ln w="11430"/>
              <a:solidFill>
                <a:srgbClr val="F8F8F8"/>
              </a:solidFill>
              <a:effectLst>
                <a:outerShdw blurRad="25400" algn="tl" rotWithShape="0">
                  <a:srgbClr val="000000">
                    <a:alpha val="43000"/>
                  </a:srgbClr>
                </a:outerShdw>
              </a:effectLst>
            </a:rPr>
            <a:t>協助新產品導入</a:t>
          </a:r>
          <a:endParaRPr lang="zh-TW" altLang="en-US"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0E25E76-3FC1-44A5-9665-3274450A2ACF}" type="parTrans" cxnId="{99245EF0-C3AE-4441-9FBD-C60D34D550C5}">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1A2973A-CBB2-4C84-A6F3-9108423BB3A1}" type="sibTrans" cxnId="{99245EF0-C3AE-4441-9FBD-C60D34D550C5}">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588CC39-5E4F-4D8B-9ACF-1E2646CA25E2}">
      <dgm:prSet phldrT="[文字]"/>
      <dgm:spPr>
        <a:solidFill>
          <a:srgbClr val="00B050"/>
        </a:solidFill>
      </dgm:spPr>
      <dgm:t>
        <a:bodyPr>
          <a:scene3d>
            <a:camera prst="orthographicFront"/>
            <a:lightRig rig="soft" dir="t">
              <a:rot lat="0" lon="0" rev="10800000"/>
            </a:lightRig>
          </a:scene3d>
          <a:sp3d>
            <a:bevelT w="27940" h="12700"/>
            <a:contourClr>
              <a:srgbClr val="DDDDDD"/>
            </a:contourClr>
          </a:sp3d>
        </a:bodyPr>
        <a:lstStyle/>
        <a:p>
          <a:r>
            <a:rPr lang="zh-TW" b="1" cap="none" spc="150" dirty="0" smtClean="0">
              <a:ln w="11430"/>
              <a:solidFill>
                <a:srgbClr val="F8F8F8"/>
              </a:solidFill>
              <a:effectLst>
                <a:outerShdw blurRad="25400" algn="tl" rotWithShape="0">
                  <a:srgbClr val="000000">
                    <a:alpha val="43000"/>
                  </a:srgbClr>
                </a:outerShdw>
              </a:effectLst>
            </a:rPr>
            <a:t>鼓勵消費者試用</a:t>
          </a:r>
          <a:endParaRPr lang="zh-TW" altLang="en-US"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2A92B33-FD23-4A87-A8A4-3026247C1AFB}" type="parTrans" cxnId="{572E5F75-FB4A-4174-ACE6-2F0CB751B840}">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E0168F8-A706-4510-B516-15742902D1C4}" type="sibTrans" cxnId="{572E5F75-FB4A-4174-ACE6-2F0CB751B840}">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1DDA535-F2A1-4080-AA35-CB78634FEA4A}">
      <dgm:prSet phldrT="[文字]"/>
      <dgm:spPr/>
      <dgm:t>
        <a:bodyPr>
          <a:scene3d>
            <a:camera prst="orthographicFront"/>
            <a:lightRig rig="soft" dir="t">
              <a:rot lat="0" lon="0" rev="10800000"/>
            </a:lightRig>
          </a:scene3d>
          <a:sp3d>
            <a:bevelT w="27940" h="12700"/>
            <a:contourClr>
              <a:srgbClr val="DDDDDD"/>
            </a:contourClr>
          </a:sp3d>
        </a:bodyPr>
        <a:lstStyle/>
        <a:p>
          <a:r>
            <a:rPr lang="zh-TW" b="1" cap="none" spc="150" smtClean="0">
              <a:ln w="11430"/>
              <a:solidFill>
                <a:srgbClr val="F8F8F8"/>
              </a:solidFill>
              <a:effectLst>
                <a:outerShdw blurRad="25400" algn="tl" rotWithShape="0">
                  <a:srgbClr val="000000">
                    <a:alpha val="43000"/>
                  </a:srgbClr>
                </a:outerShdw>
              </a:effectLst>
            </a:rPr>
            <a:t>鼓勵消費者重購</a:t>
          </a:r>
          <a:endParaRPr lang="zh-TW" altLang="en-US"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CCC7DEC-AC6B-492E-9DB0-B46E8F1C261A}" type="parTrans" cxnId="{DE3050D2-7360-409C-9747-7D617718FD4A}">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46510F9-F22A-43AC-9550-09626A119B7B}" type="sibTrans" cxnId="{DE3050D2-7360-409C-9747-7D617718FD4A}">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1C89BEB-C95E-4E14-AD15-48F1B9046459}">
      <dgm:prSet phldrT="[文字]"/>
      <dgm:spPr/>
      <dgm:t>
        <a:bodyPr>
          <a:scene3d>
            <a:camera prst="orthographicFront"/>
            <a:lightRig rig="soft" dir="t">
              <a:rot lat="0" lon="0" rev="10800000"/>
            </a:lightRig>
          </a:scene3d>
          <a:sp3d>
            <a:bevelT w="27940" h="12700"/>
            <a:contourClr>
              <a:srgbClr val="DDDDDD"/>
            </a:contourClr>
          </a:sp3d>
        </a:bodyPr>
        <a:lstStyle/>
        <a:p>
          <a:r>
            <a:rPr lang="zh-TW" b="1" cap="none" spc="150" smtClean="0">
              <a:ln w="11430"/>
              <a:solidFill>
                <a:srgbClr val="F8F8F8"/>
              </a:solidFill>
              <a:effectLst>
                <a:outerShdw blurRad="25400" algn="tl" rotWithShape="0">
                  <a:srgbClr val="000000">
                    <a:alpha val="43000"/>
                  </a:srgbClr>
                </a:outerShdw>
              </a:effectLst>
            </a:rPr>
            <a:t>降低競爭者的衝擊</a:t>
          </a:r>
          <a:endParaRPr lang="zh-TW" altLang="en-US"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4A67B86-03AE-489A-89FA-A0D58F9CBE24}" type="parTrans" cxnId="{A0514D76-D3AD-4F2E-9698-4504C9D33C8C}">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C2C264B-0BB7-450F-BD83-C62254649CF9}" type="sibTrans" cxnId="{A0514D76-D3AD-4F2E-9698-4504C9D33C8C}">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9DCC811-8A17-4FDD-BAE8-F4D3F6E2B3E2}">
      <dgm:prSet phldrT="[文字]"/>
      <dgm:spPr/>
      <dgm:t>
        <a:bodyPr>
          <a:scene3d>
            <a:camera prst="orthographicFront"/>
            <a:lightRig rig="soft" dir="t">
              <a:rot lat="0" lon="0" rev="10800000"/>
            </a:lightRig>
          </a:scene3d>
          <a:sp3d>
            <a:bevelT w="27940" h="12700"/>
            <a:contourClr>
              <a:srgbClr val="DDDDDD"/>
            </a:contourClr>
          </a:sp3d>
        </a:bodyPr>
        <a:lstStyle/>
        <a:p>
          <a:r>
            <a:rPr lang="zh-TW" b="1" cap="none" spc="150" smtClean="0">
              <a:ln w="11430"/>
              <a:solidFill>
                <a:srgbClr val="F8F8F8"/>
              </a:solidFill>
              <a:effectLst>
                <a:outerShdw blurRad="25400" algn="tl" rotWithShape="0">
                  <a:srgbClr val="000000">
                    <a:alpha val="43000"/>
                  </a:srgbClr>
                </a:outerShdw>
              </a:effectLst>
            </a:rPr>
            <a:t>增加消費者的庫存與消費量</a:t>
          </a:r>
          <a:endParaRPr lang="zh-TW" altLang="en-US"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FA95CE1-EAE3-4648-AD8E-9C6B0D88D46D}" type="parTrans" cxnId="{C3BBD950-69DC-4B9A-92F5-281A7F5C4BB1}">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6D5621D-5CBD-49B8-9B2F-19E54022B7B4}" type="sibTrans" cxnId="{C3BBD950-69DC-4B9A-92F5-281A7F5C4BB1}">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F04884D-624A-466C-958D-FACC47357FDC}">
      <dgm:prSet phldrT="[文字]"/>
      <dgm:spPr/>
      <dgm:t>
        <a:bodyPr>
          <a:scene3d>
            <a:camera prst="orthographicFront"/>
            <a:lightRig rig="soft" dir="t">
              <a:rot lat="0" lon="0" rev="10800000"/>
            </a:lightRig>
          </a:scene3d>
          <a:sp3d>
            <a:bevelT w="27940" h="12700"/>
            <a:contourClr>
              <a:srgbClr val="DDDDDD"/>
            </a:contourClr>
          </a:sp3d>
        </a:bodyPr>
        <a:lstStyle/>
        <a:p>
          <a:r>
            <a:rPr lang="zh-TW" b="1" cap="none" spc="150" smtClean="0">
              <a:ln w="11430"/>
              <a:solidFill>
                <a:srgbClr val="F8F8F8"/>
              </a:solidFill>
              <a:effectLst>
                <a:outerShdw blurRad="25400" algn="tl" rotWithShape="0">
                  <a:srgbClr val="000000">
                    <a:alpha val="43000"/>
                  </a:srgbClr>
                </a:outerShdw>
              </a:effectLst>
            </a:rPr>
            <a:t>強化其他推廣工具的效用</a:t>
          </a:r>
          <a:endParaRPr lang="zh-TW" altLang="en-US"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8390D56-DEDF-4B7E-A674-0CC69F46251F}" type="parTrans" cxnId="{A598C6F8-9499-4981-990F-F98A12CAC392}">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790E2C9F-1E79-49CD-9AAA-6E8E3D08EAAD}" type="sibTrans" cxnId="{A598C6F8-9499-4981-990F-F98A12CAC392}">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805DCDE-CDDB-4303-8E53-6A4FA6C602FA}" type="pres">
      <dgm:prSet presAssocID="{F9030E14-80FE-4629-BAF6-DD36C7DA5DF5}" presName="diagram" presStyleCnt="0">
        <dgm:presLayoutVars>
          <dgm:dir/>
          <dgm:resizeHandles val="exact"/>
        </dgm:presLayoutVars>
      </dgm:prSet>
      <dgm:spPr/>
      <dgm:t>
        <a:bodyPr/>
        <a:lstStyle/>
        <a:p>
          <a:endParaRPr lang="zh-TW" altLang="en-US"/>
        </a:p>
      </dgm:t>
    </dgm:pt>
    <dgm:pt modelId="{8D5377B8-B51C-4F0E-BF3F-ED094C4BFB2F}" type="pres">
      <dgm:prSet presAssocID="{6F1B43D4-3773-473A-B2F6-3909346AF2FE}" presName="node" presStyleLbl="node1" presStyleIdx="0" presStyleCnt="6">
        <dgm:presLayoutVars>
          <dgm:bulletEnabled val="1"/>
        </dgm:presLayoutVars>
      </dgm:prSet>
      <dgm:spPr>
        <a:prstGeom prst="roundRect">
          <a:avLst/>
        </a:prstGeom>
      </dgm:spPr>
      <dgm:t>
        <a:bodyPr/>
        <a:lstStyle/>
        <a:p>
          <a:endParaRPr lang="zh-TW" altLang="en-US"/>
        </a:p>
      </dgm:t>
    </dgm:pt>
    <dgm:pt modelId="{BCDD25CC-76C0-4EB2-85BF-438C4FE9E895}" type="pres">
      <dgm:prSet presAssocID="{D1A2973A-CBB2-4C84-A6F3-9108423BB3A1}" presName="sibTrans" presStyleCnt="0"/>
      <dgm:spPr/>
      <dgm:t>
        <a:bodyPr/>
        <a:lstStyle/>
        <a:p>
          <a:endParaRPr lang="zh-TW" altLang="en-US"/>
        </a:p>
      </dgm:t>
    </dgm:pt>
    <dgm:pt modelId="{69BF1B0A-13EC-42E3-8FE4-77007D9B1B50}" type="pres">
      <dgm:prSet presAssocID="{0588CC39-5E4F-4D8B-9ACF-1E2646CA25E2}" presName="node" presStyleLbl="node1" presStyleIdx="1" presStyleCnt="6">
        <dgm:presLayoutVars>
          <dgm:bulletEnabled val="1"/>
        </dgm:presLayoutVars>
      </dgm:prSet>
      <dgm:spPr>
        <a:prstGeom prst="roundRect">
          <a:avLst/>
        </a:prstGeom>
      </dgm:spPr>
      <dgm:t>
        <a:bodyPr/>
        <a:lstStyle/>
        <a:p>
          <a:endParaRPr lang="zh-TW" altLang="en-US"/>
        </a:p>
      </dgm:t>
    </dgm:pt>
    <dgm:pt modelId="{2B308B51-273E-4A1F-B27F-B2F558D9357A}" type="pres">
      <dgm:prSet presAssocID="{AE0168F8-A706-4510-B516-15742902D1C4}" presName="sibTrans" presStyleCnt="0"/>
      <dgm:spPr/>
      <dgm:t>
        <a:bodyPr/>
        <a:lstStyle/>
        <a:p>
          <a:endParaRPr lang="zh-TW" altLang="en-US"/>
        </a:p>
      </dgm:t>
    </dgm:pt>
    <dgm:pt modelId="{C881338C-DBB1-4D4D-A1E2-947C33C8C1D5}" type="pres">
      <dgm:prSet presAssocID="{B1DDA535-F2A1-4080-AA35-CB78634FEA4A}" presName="node" presStyleLbl="node1" presStyleIdx="2" presStyleCnt="6">
        <dgm:presLayoutVars>
          <dgm:bulletEnabled val="1"/>
        </dgm:presLayoutVars>
      </dgm:prSet>
      <dgm:spPr>
        <a:prstGeom prst="roundRect">
          <a:avLst/>
        </a:prstGeom>
      </dgm:spPr>
      <dgm:t>
        <a:bodyPr/>
        <a:lstStyle/>
        <a:p>
          <a:endParaRPr lang="zh-TW" altLang="en-US"/>
        </a:p>
      </dgm:t>
    </dgm:pt>
    <dgm:pt modelId="{F3E5E4ED-BE3D-4608-B02C-4DD0245AE67F}" type="pres">
      <dgm:prSet presAssocID="{546510F9-F22A-43AC-9550-09626A119B7B}" presName="sibTrans" presStyleCnt="0"/>
      <dgm:spPr/>
      <dgm:t>
        <a:bodyPr/>
        <a:lstStyle/>
        <a:p>
          <a:endParaRPr lang="zh-TW" altLang="en-US"/>
        </a:p>
      </dgm:t>
    </dgm:pt>
    <dgm:pt modelId="{0E44A800-EFD4-497B-9451-3262FCE6B437}" type="pres">
      <dgm:prSet presAssocID="{91C89BEB-C95E-4E14-AD15-48F1B9046459}" presName="node" presStyleLbl="node1" presStyleIdx="3" presStyleCnt="6" custLinFactNeighborX="-1002" custLinFactNeighborY="-12385">
        <dgm:presLayoutVars>
          <dgm:bulletEnabled val="1"/>
        </dgm:presLayoutVars>
      </dgm:prSet>
      <dgm:spPr>
        <a:prstGeom prst="roundRect">
          <a:avLst/>
        </a:prstGeom>
      </dgm:spPr>
      <dgm:t>
        <a:bodyPr/>
        <a:lstStyle/>
        <a:p>
          <a:endParaRPr lang="zh-TW" altLang="en-US"/>
        </a:p>
      </dgm:t>
    </dgm:pt>
    <dgm:pt modelId="{3B0F7DCD-6F22-4A1F-A6EF-B168F5D2E20D}" type="pres">
      <dgm:prSet presAssocID="{DC2C264B-0BB7-450F-BD83-C62254649CF9}" presName="sibTrans" presStyleCnt="0"/>
      <dgm:spPr/>
      <dgm:t>
        <a:bodyPr/>
        <a:lstStyle/>
        <a:p>
          <a:endParaRPr lang="zh-TW" altLang="en-US"/>
        </a:p>
      </dgm:t>
    </dgm:pt>
    <dgm:pt modelId="{029041D7-8FCF-4984-851C-C69E8ECD281E}" type="pres">
      <dgm:prSet presAssocID="{39DCC811-8A17-4FDD-BAE8-F4D3F6E2B3E2}" presName="node" presStyleLbl="node1" presStyleIdx="4" presStyleCnt="6" custLinFactNeighborX="-1002" custLinFactNeighborY="-12385">
        <dgm:presLayoutVars>
          <dgm:bulletEnabled val="1"/>
        </dgm:presLayoutVars>
      </dgm:prSet>
      <dgm:spPr>
        <a:prstGeom prst="roundRect">
          <a:avLst/>
        </a:prstGeom>
      </dgm:spPr>
      <dgm:t>
        <a:bodyPr/>
        <a:lstStyle/>
        <a:p>
          <a:endParaRPr lang="zh-TW" altLang="en-US"/>
        </a:p>
      </dgm:t>
    </dgm:pt>
    <dgm:pt modelId="{7832FDCA-76D7-4903-9724-69F383AA4D91}" type="pres">
      <dgm:prSet presAssocID="{B6D5621D-5CBD-49B8-9B2F-19E54022B7B4}" presName="sibTrans" presStyleCnt="0"/>
      <dgm:spPr/>
      <dgm:t>
        <a:bodyPr/>
        <a:lstStyle/>
        <a:p>
          <a:endParaRPr lang="zh-TW" altLang="en-US"/>
        </a:p>
      </dgm:t>
    </dgm:pt>
    <dgm:pt modelId="{F5B7999F-441D-4938-818B-C2121068A2CB}" type="pres">
      <dgm:prSet presAssocID="{0F04884D-624A-466C-958D-FACC47357FDC}" presName="node" presStyleLbl="node1" presStyleIdx="5" presStyleCnt="6" custLinFactNeighborX="-1002" custLinFactNeighborY="-12385">
        <dgm:presLayoutVars>
          <dgm:bulletEnabled val="1"/>
        </dgm:presLayoutVars>
      </dgm:prSet>
      <dgm:spPr>
        <a:prstGeom prst="roundRect">
          <a:avLst/>
        </a:prstGeom>
      </dgm:spPr>
      <dgm:t>
        <a:bodyPr/>
        <a:lstStyle/>
        <a:p>
          <a:endParaRPr lang="zh-TW" altLang="en-US"/>
        </a:p>
      </dgm:t>
    </dgm:pt>
  </dgm:ptLst>
  <dgm:cxnLst>
    <dgm:cxn modelId="{A598C6F8-9499-4981-990F-F98A12CAC392}" srcId="{F9030E14-80FE-4629-BAF6-DD36C7DA5DF5}" destId="{0F04884D-624A-466C-958D-FACC47357FDC}" srcOrd="5" destOrd="0" parTransId="{88390D56-DEDF-4B7E-A674-0CC69F46251F}" sibTransId="{790E2C9F-1E79-49CD-9AAA-6E8E3D08EAAD}"/>
    <dgm:cxn modelId="{99245EF0-C3AE-4441-9FBD-C60D34D550C5}" srcId="{F9030E14-80FE-4629-BAF6-DD36C7DA5DF5}" destId="{6F1B43D4-3773-473A-B2F6-3909346AF2FE}" srcOrd="0" destOrd="0" parTransId="{D0E25E76-3FC1-44A5-9665-3274450A2ACF}" sibTransId="{D1A2973A-CBB2-4C84-A6F3-9108423BB3A1}"/>
    <dgm:cxn modelId="{7D469E61-B89C-42E4-8135-4C8F0BE734F3}" type="presOf" srcId="{6F1B43D4-3773-473A-B2F6-3909346AF2FE}" destId="{8D5377B8-B51C-4F0E-BF3F-ED094C4BFB2F}" srcOrd="0" destOrd="0" presId="urn:microsoft.com/office/officeart/2005/8/layout/default"/>
    <dgm:cxn modelId="{721B7669-75CD-455E-84FC-006395E4534C}" type="presOf" srcId="{39DCC811-8A17-4FDD-BAE8-F4D3F6E2B3E2}" destId="{029041D7-8FCF-4984-851C-C69E8ECD281E}" srcOrd="0" destOrd="0" presId="urn:microsoft.com/office/officeart/2005/8/layout/default"/>
    <dgm:cxn modelId="{DE3050D2-7360-409C-9747-7D617718FD4A}" srcId="{F9030E14-80FE-4629-BAF6-DD36C7DA5DF5}" destId="{B1DDA535-F2A1-4080-AA35-CB78634FEA4A}" srcOrd="2" destOrd="0" parTransId="{5CCC7DEC-AC6B-492E-9DB0-B46E8F1C261A}" sibTransId="{546510F9-F22A-43AC-9550-09626A119B7B}"/>
    <dgm:cxn modelId="{CAF23883-3F96-4C1B-AA02-FCC18F82DB94}" type="presOf" srcId="{0F04884D-624A-466C-958D-FACC47357FDC}" destId="{F5B7999F-441D-4938-818B-C2121068A2CB}" srcOrd="0" destOrd="0" presId="urn:microsoft.com/office/officeart/2005/8/layout/default"/>
    <dgm:cxn modelId="{572E5F75-FB4A-4174-ACE6-2F0CB751B840}" srcId="{F9030E14-80FE-4629-BAF6-DD36C7DA5DF5}" destId="{0588CC39-5E4F-4D8B-9ACF-1E2646CA25E2}" srcOrd="1" destOrd="0" parTransId="{92A92B33-FD23-4A87-A8A4-3026247C1AFB}" sibTransId="{AE0168F8-A706-4510-B516-15742902D1C4}"/>
    <dgm:cxn modelId="{A2E2EACC-2CFA-4875-9EFD-726B53F2B7CB}" type="presOf" srcId="{F9030E14-80FE-4629-BAF6-DD36C7DA5DF5}" destId="{5805DCDE-CDDB-4303-8E53-6A4FA6C602FA}" srcOrd="0" destOrd="0" presId="urn:microsoft.com/office/officeart/2005/8/layout/default"/>
    <dgm:cxn modelId="{0F1EE898-02E1-4F03-912E-AD45B0D3FCEC}" type="presOf" srcId="{B1DDA535-F2A1-4080-AA35-CB78634FEA4A}" destId="{C881338C-DBB1-4D4D-A1E2-947C33C8C1D5}" srcOrd="0" destOrd="0" presId="urn:microsoft.com/office/officeart/2005/8/layout/default"/>
    <dgm:cxn modelId="{58A9A98E-EC9A-4E10-B95A-DC9496D56E4E}" type="presOf" srcId="{0588CC39-5E4F-4D8B-9ACF-1E2646CA25E2}" destId="{69BF1B0A-13EC-42E3-8FE4-77007D9B1B50}" srcOrd="0" destOrd="0" presId="urn:microsoft.com/office/officeart/2005/8/layout/default"/>
    <dgm:cxn modelId="{C3BBD950-69DC-4B9A-92F5-281A7F5C4BB1}" srcId="{F9030E14-80FE-4629-BAF6-DD36C7DA5DF5}" destId="{39DCC811-8A17-4FDD-BAE8-F4D3F6E2B3E2}" srcOrd="4" destOrd="0" parTransId="{3FA95CE1-EAE3-4648-AD8E-9C6B0D88D46D}" sibTransId="{B6D5621D-5CBD-49B8-9B2F-19E54022B7B4}"/>
    <dgm:cxn modelId="{C0385A45-D783-4E38-B3F8-DB7523D13656}" type="presOf" srcId="{91C89BEB-C95E-4E14-AD15-48F1B9046459}" destId="{0E44A800-EFD4-497B-9451-3262FCE6B437}" srcOrd="0" destOrd="0" presId="urn:microsoft.com/office/officeart/2005/8/layout/default"/>
    <dgm:cxn modelId="{A0514D76-D3AD-4F2E-9698-4504C9D33C8C}" srcId="{F9030E14-80FE-4629-BAF6-DD36C7DA5DF5}" destId="{91C89BEB-C95E-4E14-AD15-48F1B9046459}" srcOrd="3" destOrd="0" parTransId="{94A67B86-03AE-489A-89FA-A0D58F9CBE24}" sibTransId="{DC2C264B-0BB7-450F-BD83-C62254649CF9}"/>
    <dgm:cxn modelId="{A73BDB5E-019D-4BD3-9C68-7CE735FA01F0}" type="presParOf" srcId="{5805DCDE-CDDB-4303-8E53-6A4FA6C602FA}" destId="{8D5377B8-B51C-4F0E-BF3F-ED094C4BFB2F}" srcOrd="0" destOrd="0" presId="urn:microsoft.com/office/officeart/2005/8/layout/default"/>
    <dgm:cxn modelId="{33DF4959-F6C0-4060-A7D7-BB70B38DE511}" type="presParOf" srcId="{5805DCDE-CDDB-4303-8E53-6A4FA6C602FA}" destId="{BCDD25CC-76C0-4EB2-85BF-438C4FE9E895}" srcOrd="1" destOrd="0" presId="urn:microsoft.com/office/officeart/2005/8/layout/default"/>
    <dgm:cxn modelId="{15FE90C0-3FF1-4D9F-93EE-B419CFFF38CB}" type="presParOf" srcId="{5805DCDE-CDDB-4303-8E53-6A4FA6C602FA}" destId="{69BF1B0A-13EC-42E3-8FE4-77007D9B1B50}" srcOrd="2" destOrd="0" presId="urn:microsoft.com/office/officeart/2005/8/layout/default"/>
    <dgm:cxn modelId="{A966CA3B-0DD4-4EE1-957E-53456B3406EA}" type="presParOf" srcId="{5805DCDE-CDDB-4303-8E53-6A4FA6C602FA}" destId="{2B308B51-273E-4A1F-B27F-B2F558D9357A}" srcOrd="3" destOrd="0" presId="urn:microsoft.com/office/officeart/2005/8/layout/default"/>
    <dgm:cxn modelId="{6FDB085E-5970-40F0-91E5-A94D09E69F49}" type="presParOf" srcId="{5805DCDE-CDDB-4303-8E53-6A4FA6C602FA}" destId="{C881338C-DBB1-4D4D-A1E2-947C33C8C1D5}" srcOrd="4" destOrd="0" presId="urn:microsoft.com/office/officeart/2005/8/layout/default"/>
    <dgm:cxn modelId="{3842B772-CF1C-49CB-8EBE-6060A4108E6E}" type="presParOf" srcId="{5805DCDE-CDDB-4303-8E53-6A4FA6C602FA}" destId="{F3E5E4ED-BE3D-4608-B02C-4DD0245AE67F}" srcOrd="5" destOrd="0" presId="urn:microsoft.com/office/officeart/2005/8/layout/default"/>
    <dgm:cxn modelId="{64144F6F-3DEC-4C35-8C30-88D27BB82601}" type="presParOf" srcId="{5805DCDE-CDDB-4303-8E53-6A4FA6C602FA}" destId="{0E44A800-EFD4-497B-9451-3262FCE6B437}" srcOrd="6" destOrd="0" presId="urn:microsoft.com/office/officeart/2005/8/layout/default"/>
    <dgm:cxn modelId="{45832945-2014-4731-B69D-B6F67367FC0C}" type="presParOf" srcId="{5805DCDE-CDDB-4303-8E53-6A4FA6C602FA}" destId="{3B0F7DCD-6F22-4A1F-A6EF-B168F5D2E20D}" srcOrd="7" destOrd="0" presId="urn:microsoft.com/office/officeart/2005/8/layout/default"/>
    <dgm:cxn modelId="{8EA79D50-A600-4685-BFC9-BD349CE14FBC}" type="presParOf" srcId="{5805DCDE-CDDB-4303-8E53-6A4FA6C602FA}" destId="{029041D7-8FCF-4984-851C-C69E8ECD281E}" srcOrd="8" destOrd="0" presId="urn:microsoft.com/office/officeart/2005/8/layout/default"/>
    <dgm:cxn modelId="{D34FA110-8AF6-41EE-8125-6F84EA81B2C7}" type="presParOf" srcId="{5805DCDE-CDDB-4303-8E53-6A4FA6C602FA}" destId="{7832FDCA-76D7-4903-9724-69F383AA4D91}" srcOrd="9" destOrd="0" presId="urn:microsoft.com/office/officeart/2005/8/layout/default"/>
    <dgm:cxn modelId="{A58DD302-63F6-477C-891C-2B9688E53C7E}" type="presParOf" srcId="{5805DCDE-CDDB-4303-8E53-6A4FA6C602FA}" destId="{F5B7999F-441D-4938-818B-C2121068A2C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67807D-49B7-494D-A306-557D1FE25653}" type="doc">
      <dgm:prSet loTypeId="urn:microsoft.com/office/officeart/2005/8/layout/vList5" loCatId="list" qsTypeId="urn:microsoft.com/office/officeart/2005/8/quickstyle/simple2" qsCatId="simple" csTypeId="urn:microsoft.com/office/officeart/2005/8/colors/colorful4" csCatId="colorful" phldr="1"/>
      <dgm:spPr/>
      <dgm:t>
        <a:bodyPr/>
        <a:lstStyle/>
        <a:p>
          <a:endParaRPr lang="zh-TW" altLang="en-US"/>
        </a:p>
      </dgm:t>
    </dgm:pt>
    <dgm:pt modelId="{76B493F1-2A53-42E6-A7BF-442932F3A05D}">
      <dgm:prSet phldrT="[文字]"/>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zh-TW" b="1" cap="none" spc="150" smtClean="0">
              <a:ln w="11430"/>
              <a:solidFill>
                <a:srgbClr val="F8F8F8"/>
              </a:solidFill>
              <a:effectLst>
                <a:outerShdw blurRad="25400" algn="tl" rotWithShape="0">
                  <a:srgbClr val="000000">
                    <a:alpha val="43000"/>
                  </a:srgbClr>
                </a:outerShdw>
              </a:effectLst>
            </a:rPr>
            <a:t>提早消費型</a:t>
          </a:r>
          <a:endParaRPr lang="zh-TW" altLang="en-US"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748F1C2-B7F9-447F-889B-83C9066209B8}" type="parTrans" cxnId="{5ABFC068-B1CF-4862-9D7E-83B4ACF6F09D}">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43B447CD-A5C3-437A-84EA-CAC5E771089B}" type="sibTrans" cxnId="{5ABFC068-B1CF-4862-9D7E-83B4ACF6F09D}">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6C9300F-8576-4DB0-B274-6C21F69DD2DF}">
      <dgm:prSet phldrT="[文字]" custT="1"/>
      <dgm:spPr/>
      <dgm:t>
        <a:bodyPr>
          <a:scene3d>
            <a:camera prst="orthographicFront"/>
            <a:lightRig rig="soft" dir="t">
              <a:rot lat="0" lon="0" rev="10800000"/>
            </a:lightRig>
          </a:scene3d>
          <a:sp3d>
            <a:bevelT w="27940" h="12700"/>
            <a:contourClr>
              <a:srgbClr val="DDDDDD"/>
            </a:contourClr>
          </a:sp3d>
        </a:bodyPr>
        <a:lstStyle/>
        <a:p>
          <a:r>
            <a:rPr lang="zh-TW" sz="2400" b="1" cap="none" spc="150" dirty="0" smtClean="0">
              <a:ln w="11430"/>
              <a:solidFill>
                <a:srgbClr val="002060"/>
              </a:solidFill>
              <a:effectLst>
                <a:outerShdw blurRad="25400" algn="tl" rotWithShape="0">
                  <a:srgbClr val="000000">
                    <a:alpha val="43000"/>
                  </a:srgbClr>
                </a:outerShdw>
              </a:effectLst>
            </a:rPr>
            <a:t>讓未來的購買量提早在今日消費</a:t>
          </a:r>
          <a:r>
            <a:rPr lang="zh-TW" altLang="en-US" sz="2400" b="1" cap="none"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a:t>
          </a:r>
          <a:endParaRPr lang="zh-TW" altLang="en-US" sz="2400"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980506A-C8C6-4CDE-A180-811C1583A1C9}" type="parTrans" cxnId="{63F6ABF2-036C-4321-B26B-E8D630D1BF4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E63957A8-FCAC-4117-A215-4E39AEF23EBF}" type="sibTrans" cxnId="{63F6ABF2-036C-4321-B26B-E8D630D1BF4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E47CA9E-8915-402E-90DA-5FCAF009FAA7}">
      <dgm:prSet phldrT="[文字]"/>
      <dgm:spPr>
        <a:solidFill>
          <a:srgbClr val="C00000"/>
        </a:solidFill>
      </dgm:spPr>
      <dgm:t>
        <a:bodyPr>
          <a:scene3d>
            <a:camera prst="orthographicFront"/>
            <a:lightRig rig="soft" dir="t">
              <a:rot lat="0" lon="0" rev="10800000"/>
            </a:lightRig>
          </a:scene3d>
          <a:sp3d>
            <a:bevelT w="27940" h="12700"/>
            <a:contourClr>
              <a:srgbClr val="DDDDDD"/>
            </a:contourClr>
          </a:sp3d>
        </a:bodyPr>
        <a:lstStyle/>
        <a:p>
          <a:r>
            <a:rPr lang="zh-TW" b="1" cap="none" spc="150" smtClean="0">
              <a:ln w="11430"/>
              <a:solidFill>
                <a:srgbClr val="F8F8F8"/>
              </a:solidFill>
              <a:effectLst>
                <a:outerShdw blurRad="25400" algn="tl" rotWithShape="0">
                  <a:srgbClr val="000000">
                    <a:alpha val="43000"/>
                  </a:srgbClr>
                </a:outerShdw>
              </a:effectLst>
            </a:rPr>
            <a:t>短期效果型</a:t>
          </a:r>
          <a:endParaRPr lang="zh-TW" altLang="en-US"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E45F2CDC-F8A3-45C1-90F6-7053FD20B74B}" type="parTrans" cxnId="{84D8392A-3E24-4F49-9B44-828D85100B8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73CE8CAE-0138-463E-A86E-9E8CFBEC672D}" type="sibTrans" cxnId="{84D8392A-3E24-4F49-9B44-828D85100B8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DE3B0EC-261C-4E7E-9539-F63AC6960771}">
      <dgm:prSet phldrT="[文字]" custT="1"/>
      <dgm:spPr>
        <a:solidFill>
          <a:schemeClr val="accent6">
            <a:lumMod val="20000"/>
            <a:lumOff val="80000"/>
            <a:alpha val="90000"/>
          </a:schemeClr>
        </a:solidFill>
      </dgm:spPr>
      <dgm:t>
        <a:bodyPr>
          <a:scene3d>
            <a:camera prst="orthographicFront"/>
            <a:lightRig rig="soft" dir="t">
              <a:rot lat="0" lon="0" rev="10800000"/>
            </a:lightRig>
          </a:scene3d>
          <a:sp3d>
            <a:bevelT w="27940" h="12700"/>
            <a:contourClr>
              <a:srgbClr val="DDDDDD"/>
            </a:contourClr>
          </a:sp3d>
        </a:bodyPr>
        <a:lstStyle/>
        <a:p>
          <a:r>
            <a:rPr lang="zh-TW" sz="2000" b="1" cap="none" spc="150" dirty="0" smtClean="0">
              <a:ln w="11430"/>
              <a:solidFill>
                <a:srgbClr val="002060"/>
              </a:solidFill>
              <a:effectLst>
                <a:outerShdw blurRad="25400" algn="tl" rotWithShape="0">
                  <a:srgbClr val="000000">
                    <a:alpha val="43000"/>
                  </a:srgbClr>
                </a:outerShdw>
              </a:effectLst>
            </a:rPr>
            <a:t>雖會在促銷期間內提升購買量、增加消費量，但是在促銷完畢後，消費者的消費量又會恢復到正常水準</a:t>
          </a:r>
          <a:r>
            <a:rPr lang="zh-TW" altLang="en-US" sz="2000" b="1" cap="none" spc="150" dirty="0" smtClean="0">
              <a:ln w="11430"/>
              <a:solidFill>
                <a:srgbClr val="002060"/>
              </a:solidFill>
              <a:effectLst>
                <a:outerShdw blurRad="25400" algn="tl" rotWithShape="0">
                  <a:srgbClr val="000000">
                    <a:alpha val="43000"/>
                  </a:srgbClr>
                </a:outerShdw>
              </a:effectLst>
            </a:rPr>
            <a:t>。</a:t>
          </a:r>
          <a:endParaRPr lang="zh-TW" altLang="en-US" sz="2000"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546FE4B-0CD1-4284-ADE7-A1C197C0645E}" type="parTrans" cxnId="{08CBD3EF-FB44-443F-9886-DC420A2512F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E2602F3-B332-4600-9783-9CDCD1441949}" type="sibTrans" cxnId="{08CBD3EF-FB44-443F-9886-DC420A2512F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3D2EDC9-A6C6-44D3-A166-14FCBFDAA9DB}">
      <dgm:prSet phldrT="[文字]"/>
      <dgm:spPr>
        <a:solidFill>
          <a:srgbClr val="0070C0"/>
        </a:solidFill>
      </dgm:spPr>
      <dgm:t>
        <a:bodyPr>
          <a:scene3d>
            <a:camera prst="orthographicFront"/>
            <a:lightRig rig="soft" dir="t">
              <a:rot lat="0" lon="0" rev="10800000"/>
            </a:lightRig>
          </a:scene3d>
          <a:sp3d>
            <a:bevelT w="27940" h="12700"/>
            <a:contourClr>
              <a:srgbClr val="DDDDDD"/>
            </a:contourClr>
          </a:sp3d>
        </a:bodyPr>
        <a:lstStyle/>
        <a:p>
          <a:r>
            <a:rPr lang="zh-TW" b="1" cap="none" spc="150" dirty="0" smtClean="0">
              <a:ln w="11430"/>
              <a:solidFill>
                <a:srgbClr val="F8F8F8"/>
              </a:solidFill>
              <a:effectLst>
                <a:outerShdw blurRad="25400" algn="tl" rotWithShape="0">
                  <a:srgbClr val="000000">
                    <a:alpha val="43000"/>
                  </a:srgbClr>
                </a:outerShdw>
              </a:effectLst>
            </a:rPr>
            <a:t>長期效果型</a:t>
          </a:r>
          <a:endParaRPr lang="zh-TW" altLang="en-US"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9538B44-91DF-4D80-B8C7-E2AF91455FBB}" type="parTrans" cxnId="{7E1538BD-F85D-4FFB-95B3-18153303C3B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61D4A15-BE8D-49E7-B33A-5889DE90277A}" type="sibTrans" cxnId="{7E1538BD-F85D-4FFB-95B3-18153303C3B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44E977BC-6D55-4F02-9DCA-D490EEA2088E}">
      <dgm:prSet phldrT="[文字]" custT="1"/>
      <dgm:spPr/>
      <dgm:t>
        <a:bodyPr>
          <a:scene3d>
            <a:camera prst="orthographicFront"/>
            <a:lightRig rig="soft" dir="t">
              <a:rot lat="0" lon="0" rev="10800000"/>
            </a:lightRig>
          </a:scene3d>
          <a:sp3d>
            <a:bevelT w="27940" h="12700"/>
            <a:contourClr>
              <a:srgbClr val="DDDDDD"/>
            </a:contourClr>
          </a:sp3d>
        </a:bodyPr>
        <a:lstStyle/>
        <a:p>
          <a:r>
            <a:rPr lang="zh-TW" sz="2400" b="1" cap="none" spc="150" smtClean="0">
              <a:ln w="11430"/>
              <a:solidFill>
                <a:srgbClr val="002060"/>
              </a:solidFill>
              <a:effectLst>
                <a:outerShdw blurRad="25400" algn="tl" rotWithShape="0">
                  <a:srgbClr val="000000">
                    <a:alpha val="43000"/>
                  </a:srgbClr>
                </a:outerShdw>
              </a:effectLst>
            </a:rPr>
            <a:t>提升促銷期間的購買量，造成消費量增加或是吸引新的客層。</a:t>
          </a:r>
          <a:endParaRPr lang="zh-TW" altLang="en-US" sz="2400"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3C6EEE0-9F08-41E7-B7A1-A060ADBDF4E3}" type="parTrans" cxnId="{D32B5FC8-8010-4EE4-BD61-4B5AF1EAA322}">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1A7D9CF-98E7-45E2-89AB-B9AA9CA4ADC1}" type="sibTrans" cxnId="{D32B5FC8-8010-4EE4-BD61-4B5AF1EAA322}">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1B158362-E92E-42E3-9B7D-603CBA39D083}">
      <dgm:prSet phldrT="[文字]" custT="1"/>
      <dgm:spPr/>
      <dgm:t>
        <a:bodyPr>
          <a:scene3d>
            <a:camera prst="orthographicFront"/>
            <a:lightRig rig="soft" dir="t">
              <a:rot lat="0" lon="0" rev="10800000"/>
            </a:lightRig>
          </a:scene3d>
          <a:sp3d>
            <a:bevelT w="27940" h="12700"/>
            <a:contourClr>
              <a:srgbClr val="DDDDDD"/>
            </a:contourClr>
          </a:sp3d>
        </a:bodyPr>
        <a:lstStyle/>
        <a:p>
          <a:r>
            <a:rPr lang="zh-TW" sz="2000" b="1" cap="none" spc="150" dirty="0" smtClean="0">
              <a:ln w="11430"/>
              <a:solidFill>
                <a:srgbClr val="002060"/>
              </a:solidFill>
              <a:effectLst>
                <a:outerShdw blurRad="25400" algn="tl" rotWithShape="0">
                  <a:srgbClr val="000000">
                    <a:alpha val="43000"/>
                  </a:srgbClr>
                </a:outerShdw>
              </a:effectLst>
            </a:rPr>
            <a:t>雖會提升促銷期間內的購買量，但是在促銷完畢後，購買量反而會呈現比促銷前更低的水準。</a:t>
          </a:r>
          <a:endParaRPr lang="zh-TW" altLang="en-US" sz="2000"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36521A0-6E1D-4E23-82C5-A032C69651DA}" type="parTrans" cxnId="{31CEA4F6-99F4-428E-BC6D-6325888AA0FD}">
      <dgm:prSet/>
      <dgm:spPr/>
      <dgm:t>
        <a:bodyPr/>
        <a:lstStyle/>
        <a:p>
          <a:endParaRPr lang="zh-TW" altLang="en-US"/>
        </a:p>
      </dgm:t>
    </dgm:pt>
    <dgm:pt modelId="{48FAEEEC-A5E3-41EC-9366-3056E63FC69D}" type="sibTrans" cxnId="{31CEA4F6-99F4-428E-BC6D-6325888AA0FD}">
      <dgm:prSet/>
      <dgm:spPr/>
      <dgm:t>
        <a:bodyPr/>
        <a:lstStyle/>
        <a:p>
          <a:endParaRPr lang="zh-TW" altLang="en-US"/>
        </a:p>
      </dgm:t>
    </dgm:pt>
    <dgm:pt modelId="{A7621A4B-40D5-4769-895C-1D5EB5E1B910}">
      <dgm:prSet phldrT="[文字]" custT="1"/>
      <dgm:spPr/>
      <dgm:t>
        <a:bodyPr>
          <a:scene3d>
            <a:camera prst="orthographicFront"/>
            <a:lightRig rig="soft" dir="t">
              <a:rot lat="0" lon="0" rev="10800000"/>
            </a:lightRig>
          </a:scene3d>
          <a:sp3d>
            <a:bevelT w="27940" h="12700"/>
            <a:contourClr>
              <a:srgbClr val="DDDDDD"/>
            </a:contourClr>
          </a:sp3d>
        </a:bodyPr>
        <a:lstStyle/>
        <a:p>
          <a:r>
            <a:rPr lang="zh-TW" sz="3800" b="1" cap="none" spc="150" dirty="0" smtClean="0">
              <a:ln w="11430"/>
              <a:solidFill>
                <a:srgbClr val="F8F8F8"/>
              </a:solidFill>
              <a:effectLst>
                <a:outerShdw blurRad="25400" algn="tl" rotWithShape="0">
                  <a:srgbClr val="000000">
                    <a:alpha val="43000"/>
                  </a:srgbClr>
                </a:outerShdw>
              </a:effectLst>
            </a:rPr>
            <a:t>不利反弊型</a:t>
          </a:r>
          <a:endParaRPr lang="zh-TW" altLang="en-US" sz="3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B04CC19-0826-46BD-B13A-B76E6BB9D147}" type="parTrans" cxnId="{E80A8702-DD28-4601-AECB-9B6C482EACBA}">
      <dgm:prSet/>
      <dgm:spPr/>
      <dgm:t>
        <a:bodyPr/>
        <a:lstStyle/>
        <a:p>
          <a:endParaRPr lang="zh-TW" altLang="en-US"/>
        </a:p>
      </dgm:t>
    </dgm:pt>
    <dgm:pt modelId="{967107AC-1267-47CE-AD06-A63350D14309}" type="sibTrans" cxnId="{E80A8702-DD28-4601-AECB-9B6C482EACBA}">
      <dgm:prSet/>
      <dgm:spPr/>
      <dgm:t>
        <a:bodyPr/>
        <a:lstStyle/>
        <a:p>
          <a:endParaRPr lang="zh-TW" altLang="en-US"/>
        </a:p>
      </dgm:t>
    </dgm:pt>
    <dgm:pt modelId="{FFB1DB85-FB0D-42B7-94BE-A265DC3912BA}" type="pres">
      <dgm:prSet presAssocID="{E067807D-49B7-494D-A306-557D1FE25653}" presName="Name0" presStyleCnt="0">
        <dgm:presLayoutVars>
          <dgm:dir/>
          <dgm:animLvl val="lvl"/>
          <dgm:resizeHandles val="exact"/>
        </dgm:presLayoutVars>
      </dgm:prSet>
      <dgm:spPr/>
      <dgm:t>
        <a:bodyPr/>
        <a:lstStyle/>
        <a:p>
          <a:endParaRPr lang="zh-TW" altLang="en-US"/>
        </a:p>
      </dgm:t>
    </dgm:pt>
    <dgm:pt modelId="{69EDF27F-8102-4921-BE29-811F7AF84D76}" type="pres">
      <dgm:prSet presAssocID="{76B493F1-2A53-42E6-A7BF-442932F3A05D}" presName="linNode" presStyleCnt="0"/>
      <dgm:spPr/>
    </dgm:pt>
    <dgm:pt modelId="{BBE50D1B-DE04-4595-B44C-AA2D05663C7C}" type="pres">
      <dgm:prSet presAssocID="{76B493F1-2A53-42E6-A7BF-442932F3A05D}" presName="parentText" presStyleLbl="node1" presStyleIdx="0" presStyleCnt="4">
        <dgm:presLayoutVars>
          <dgm:chMax val="1"/>
          <dgm:bulletEnabled val="1"/>
        </dgm:presLayoutVars>
      </dgm:prSet>
      <dgm:spPr/>
      <dgm:t>
        <a:bodyPr/>
        <a:lstStyle/>
        <a:p>
          <a:endParaRPr lang="zh-TW" altLang="en-US"/>
        </a:p>
      </dgm:t>
    </dgm:pt>
    <dgm:pt modelId="{0AA2E3C2-0796-4702-9EAC-52838928B19C}" type="pres">
      <dgm:prSet presAssocID="{76B493F1-2A53-42E6-A7BF-442932F3A05D}" presName="descendantText" presStyleLbl="alignAccFollowNode1" presStyleIdx="0" presStyleCnt="4">
        <dgm:presLayoutVars>
          <dgm:bulletEnabled val="1"/>
        </dgm:presLayoutVars>
      </dgm:prSet>
      <dgm:spPr/>
      <dgm:t>
        <a:bodyPr/>
        <a:lstStyle/>
        <a:p>
          <a:endParaRPr lang="zh-TW" altLang="en-US"/>
        </a:p>
      </dgm:t>
    </dgm:pt>
    <dgm:pt modelId="{7C6EF099-9939-421F-A942-58D028CCDBEC}" type="pres">
      <dgm:prSet presAssocID="{43B447CD-A5C3-437A-84EA-CAC5E771089B}" presName="sp" presStyleCnt="0"/>
      <dgm:spPr/>
    </dgm:pt>
    <dgm:pt modelId="{FE4ADDBC-41BA-4D8B-B445-5D9416D0E7DF}" type="pres">
      <dgm:prSet presAssocID="{6E47CA9E-8915-402E-90DA-5FCAF009FAA7}" presName="linNode" presStyleCnt="0"/>
      <dgm:spPr/>
    </dgm:pt>
    <dgm:pt modelId="{E465A98F-C06C-4CD6-A14B-6176EAC4396F}" type="pres">
      <dgm:prSet presAssocID="{6E47CA9E-8915-402E-90DA-5FCAF009FAA7}" presName="parentText" presStyleLbl="node1" presStyleIdx="1" presStyleCnt="4">
        <dgm:presLayoutVars>
          <dgm:chMax val="1"/>
          <dgm:bulletEnabled val="1"/>
        </dgm:presLayoutVars>
      </dgm:prSet>
      <dgm:spPr/>
      <dgm:t>
        <a:bodyPr/>
        <a:lstStyle/>
        <a:p>
          <a:endParaRPr lang="zh-TW" altLang="en-US"/>
        </a:p>
      </dgm:t>
    </dgm:pt>
    <dgm:pt modelId="{0C473A32-7290-4B4D-A437-7A958BADB0F9}" type="pres">
      <dgm:prSet presAssocID="{6E47CA9E-8915-402E-90DA-5FCAF009FAA7}" presName="descendantText" presStyleLbl="alignAccFollowNode1" presStyleIdx="1" presStyleCnt="4" custScaleY="112989">
        <dgm:presLayoutVars>
          <dgm:bulletEnabled val="1"/>
        </dgm:presLayoutVars>
      </dgm:prSet>
      <dgm:spPr/>
      <dgm:t>
        <a:bodyPr/>
        <a:lstStyle/>
        <a:p>
          <a:endParaRPr lang="zh-TW" altLang="en-US"/>
        </a:p>
      </dgm:t>
    </dgm:pt>
    <dgm:pt modelId="{1D85B1CA-A7C9-4737-90B9-3482ACB5B52B}" type="pres">
      <dgm:prSet presAssocID="{73CE8CAE-0138-463E-A86E-9E8CFBEC672D}" presName="sp" presStyleCnt="0"/>
      <dgm:spPr/>
    </dgm:pt>
    <dgm:pt modelId="{68535D44-92C3-4D1D-A416-BAE610902D10}" type="pres">
      <dgm:prSet presAssocID="{53D2EDC9-A6C6-44D3-A166-14FCBFDAA9DB}" presName="linNode" presStyleCnt="0"/>
      <dgm:spPr/>
    </dgm:pt>
    <dgm:pt modelId="{E4866BD7-8CF4-414D-9656-026FEE664F37}" type="pres">
      <dgm:prSet presAssocID="{53D2EDC9-A6C6-44D3-A166-14FCBFDAA9DB}" presName="parentText" presStyleLbl="node1" presStyleIdx="2" presStyleCnt="4">
        <dgm:presLayoutVars>
          <dgm:chMax val="1"/>
          <dgm:bulletEnabled val="1"/>
        </dgm:presLayoutVars>
      </dgm:prSet>
      <dgm:spPr/>
      <dgm:t>
        <a:bodyPr/>
        <a:lstStyle/>
        <a:p>
          <a:endParaRPr lang="zh-TW" altLang="en-US"/>
        </a:p>
      </dgm:t>
    </dgm:pt>
    <dgm:pt modelId="{144DDCE6-22AF-425C-8427-98A664FD0734}" type="pres">
      <dgm:prSet presAssocID="{53D2EDC9-A6C6-44D3-A166-14FCBFDAA9DB}" presName="descendantText" presStyleLbl="alignAccFollowNode1" presStyleIdx="2" presStyleCnt="4">
        <dgm:presLayoutVars>
          <dgm:bulletEnabled val="1"/>
        </dgm:presLayoutVars>
      </dgm:prSet>
      <dgm:spPr/>
      <dgm:t>
        <a:bodyPr/>
        <a:lstStyle/>
        <a:p>
          <a:endParaRPr lang="zh-TW" altLang="en-US"/>
        </a:p>
      </dgm:t>
    </dgm:pt>
    <dgm:pt modelId="{9EBBBCDC-FA1F-406B-A756-34E4F47B4438}" type="pres">
      <dgm:prSet presAssocID="{261D4A15-BE8D-49E7-B33A-5889DE90277A}" presName="sp" presStyleCnt="0"/>
      <dgm:spPr/>
    </dgm:pt>
    <dgm:pt modelId="{BC902E34-F56B-4830-819B-02CD41E7EE43}" type="pres">
      <dgm:prSet presAssocID="{A7621A4B-40D5-4769-895C-1D5EB5E1B910}" presName="linNode" presStyleCnt="0"/>
      <dgm:spPr/>
    </dgm:pt>
    <dgm:pt modelId="{C134D43E-2D93-4ADF-83A2-28CBD00296BE}" type="pres">
      <dgm:prSet presAssocID="{A7621A4B-40D5-4769-895C-1D5EB5E1B910}" presName="parentText" presStyleLbl="node1" presStyleIdx="3" presStyleCnt="4">
        <dgm:presLayoutVars>
          <dgm:chMax val="1"/>
          <dgm:bulletEnabled val="1"/>
        </dgm:presLayoutVars>
      </dgm:prSet>
      <dgm:spPr/>
      <dgm:t>
        <a:bodyPr/>
        <a:lstStyle/>
        <a:p>
          <a:endParaRPr lang="zh-TW" altLang="en-US"/>
        </a:p>
      </dgm:t>
    </dgm:pt>
    <dgm:pt modelId="{C438F100-E1BB-4A7C-A915-BB1940AD5F56}" type="pres">
      <dgm:prSet presAssocID="{A7621A4B-40D5-4769-895C-1D5EB5E1B910}" presName="descendantText" presStyleLbl="alignAccFollowNode1" presStyleIdx="3" presStyleCnt="4" custScaleY="114518">
        <dgm:presLayoutVars>
          <dgm:bulletEnabled val="1"/>
        </dgm:presLayoutVars>
      </dgm:prSet>
      <dgm:spPr/>
      <dgm:t>
        <a:bodyPr/>
        <a:lstStyle/>
        <a:p>
          <a:endParaRPr lang="zh-TW" altLang="en-US"/>
        </a:p>
      </dgm:t>
    </dgm:pt>
  </dgm:ptLst>
  <dgm:cxnLst>
    <dgm:cxn modelId="{B00240C1-AC09-4BCD-8220-4FFC4818C2F8}" type="presOf" srcId="{76B493F1-2A53-42E6-A7BF-442932F3A05D}" destId="{BBE50D1B-DE04-4595-B44C-AA2D05663C7C}" srcOrd="0" destOrd="0" presId="urn:microsoft.com/office/officeart/2005/8/layout/vList5"/>
    <dgm:cxn modelId="{640048C7-0BB6-4B18-A75D-76390E9865AD}" type="presOf" srcId="{1B158362-E92E-42E3-9B7D-603CBA39D083}" destId="{C438F100-E1BB-4A7C-A915-BB1940AD5F56}" srcOrd="0" destOrd="0" presId="urn:microsoft.com/office/officeart/2005/8/layout/vList5"/>
    <dgm:cxn modelId="{7E1538BD-F85D-4FFB-95B3-18153303C3BE}" srcId="{E067807D-49B7-494D-A306-557D1FE25653}" destId="{53D2EDC9-A6C6-44D3-A166-14FCBFDAA9DB}" srcOrd="2" destOrd="0" parTransId="{69538B44-91DF-4D80-B8C7-E2AF91455FBB}" sibTransId="{261D4A15-BE8D-49E7-B33A-5889DE90277A}"/>
    <dgm:cxn modelId="{D32B5FC8-8010-4EE4-BD61-4B5AF1EAA322}" srcId="{53D2EDC9-A6C6-44D3-A166-14FCBFDAA9DB}" destId="{44E977BC-6D55-4F02-9DCA-D490EEA2088E}" srcOrd="0" destOrd="0" parTransId="{53C6EEE0-9F08-41E7-B7A1-A060ADBDF4E3}" sibTransId="{31A7D9CF-98E7-45E2-89AB-B9AA9CA4ADC1}"/>
    <dgm:cxn modelId="{5EEAE6BC-0F77-4680-80DC-BDDF3D1753EF}" type="presOf" srcId="{6E47CA9E-8915-402E-90DA-5FCAF009FAA7}" destId="{E465A98F-C06C-4CD6-A14B-6176EAC4396F}" srcOrd="0" destOrd="0" presId="urn:microsoft.com/office/officeart/2005/8/layout/vList5"/>
    <dgm:cxn modelId="{35D25134-49BF-45C3-B93D-8F29BB8F0FDA}" type="presOf" srcId="{44E977BC-6D55-4F02-9DCA-D490EEA2088E}" destId="{144DDCE6-22AF-425C-8427-98A664FD0734}" srcOrd="0" destOrd="0" presId="urn:microsoft.com/office/officeart/2005/8/layout/vList5"/>
    <dgm:cxn modelId="{E80A8702-DD28-4601-AECB-9B6C482EACBA}" srcId="{E067807D-49B7-494D-A306-557D1FE25653}" destId="{A7621A4B-40D5-4769-895C-1D5EB5E1B910}" srcOrd="3" destOrd="0" parTransId="{8B04CC19-0826-46BD-B13A-B76E6BB9D147}" sibTransId="{967107AC-1267-47CE-AD06-A63350D14309}"/>
    <dgm:cxn modelId="{5ABFC068-B1CF-4862-9D7E-83B4ACF6F09D}" srcId="{E067807D-49B7-494D-A306-557D1FE25653}" destId="{76B493F1-2A53-42E6-A7BF-442932F3A05D}" srcOrd="0" destOrd="0" parTransId="{B748F1C2-B7F9-447F-889B-83C9066209B8}" sibTransId="{43B447CD-A5C3-437A-84EA-CAC5E771089B}"/>
    <dgm:cxn modelId="{E3DD59A4-F8E8-4EDE-B0C9-AF5633A9B66B}" type="presOf" srcId="{2DE3B0EC-261C-4E7E-9539-F63AC6960771}" destId="{0C473A32-7290-4B4D-A437-7A958BADB0F9}" srcOrd="0" destOrd="0" presId="urn:microsoft.com/office/officeart/2005/8/layout/vList5"/>
    <dgm:cxn modelId="{441FA476-8F69-4F69-8B17-42237DAEAEE3}" type="presOf" srcId="{A7621A4B-40D5-4769-895C-1D5EB5E1B910}" destId="{C134D43E-2D93-4ADF-83A2-28CBD00296BE}" srcOrd="0" destOrd="0" presId="urn:microsoft.com/office/officeart/2005/8/layout/vList5"/>
    <dgm:cxn modelId="{84D8392A-3E24-4F49-9B44-828D85100B8B}" srcId="{E067807D-49B7-494D-A306-557D1FE25653}" destId="{6E47CA9E-8915-402E-90DA-5FCAF009FAA7}" srcOrd="1" destOrd="0" parTransId="{E45F2CDC-F8A3-45C1-90F6-7053FD20B74B}" sibTransId="{73CE8CAE-0138-463E-A86E-9E8CFBEC672D}"/>
    <dgm:cxn modelId="{F174A6EA-5D99-497E-BE0B-FD85DCCC64EE}" type="presOf" srcId="{36C9300F-8576-4DB0-B274-6C21F69DD2DF}" destId="{0AA2E3C2-0796-4702-9EAC-52838928B19C}" srcOrd="0" destOrd="0" presId="urn:microsoft.com/office/officeart/2005/8/layout/vList5"/>
    <dgm:cxn modelId="{31CEA4F6-99F4-428E-BC6D-6325888AA0FD}" srcId="{A7621A4B-40D5-4769-895C-1D5EB5E1B910}" destId="{1B158362-E92E-42E3-9B7D-603CBA39D083}" srcOrd="0" destOrd="0" parTransId="{B36521A0-6E1D-4E23-82C5-A032C69651DA}" sibTransId="{48FAEEEC-A5E3-41EC-9366-3056E63FC69D}"/>
    <dgm:cxn modelId="{94E04B5D-7F05-4DC9-B3F9-CA5F2791C548}" type="presOf" srcId="{53D2EDC9-A6C6-44D3-A166-14FCBFDAA9DB}" destId="{E4866BD7-8CF4-414D-9656-026FEE664F37}" srcOrd="0" destOrd="0" presId="urn:microsoft.com/office/officeart/2005/8/layout/vList5"/>
    <dgm:cxn modelId="{63F6ABF2-036C-4321-B26B-E8D630D1BF4A}" srcId="{76B493F1-2A53-42E6-A7BF-442932F3A05D}" destId="{36C9300F-8576-4DB0-B274-6C21F69DD2DF}" srcOrd="0" destOrd="0" parTransId="{8980506A-C8C6-4CDE-A180-811C1583A1C9}" sibTransId="{E63957A8-FCAC-4117-A215-4E39AEF23EBF}"/>
    <dgm:cxn modelId="{08CBD3EF-FB44-443F-9886-DC420A2512FA}" srcId="{6E47CA9E-8915-402E-90DA-5FCAF009FAA7}" destId="{2DE3B0EC-261C-4E7E-9539-F63AC6960771}" srcOrd="0" destOrd="0" parTransId="{8546FE4B-0CD1-4284-ADE7-A1C197C0645E}" sibTransId="{5E2602F3-B332-4600-9783-9CDCD1441949}"/>
    <dgm:cxn modelId="{A1F2E9DB-8E85-40F9-BC78-89DE2E3B8A72}" type="presOf" srcId="{E067807D-49B7-494D-A306-557D1FE25653}" destId="{FFB1DB85-FB0D-42B7-94BE-A265DC3912BA}" srcOrd="0" destOrd="0" presId="urn:microsoft.com/office/officeart/2005/8/layout/vList5"/>
    <dgm:cxn modelId="{BA39F8BA-3B8C-4386-9A22-401D0A514032}" type="presParOf" srcId="{FFB1DB85-FB0D-42B7-94BE-A265DC3912BA}" destId="{69EDF27F-8102-4921-BE29-811F7AF84D76}" srcOrd="0" destOrd="0" presId="urn:microsoft.com/office/officeart/2005/8/layout/vList5"/>
    <dgm:cxn modelId="{ED1697A8-756D-4C0C-AD78-E5C6C428252D}" type="presParOf" srcId="{69EDF27F-8102-4921-BE29-811F7AF84D76}" destId="{BBE50D1B-DE04-4595-B44C-AA2D05663C7C}" srcOrd="0" destOrd="0" presId="urn:microsoft.com/office/officeart/2005/8/layout/vList5"/>
    <dgm:cxn modelId="{F9E73FC4-73F6-49C1-A895-828A8816C7F8}" type="presParOf" srcId="{69EDF27F-8102-4921-BE29-811F7AF84D76}" destId="{0AA2E3C2-0796-4702-9EAC-52838928B19C}" srcOrd="1" destOrd="0" presId="urn:microsoft.com/office/officeart/2005/8/layout/vList5"/>
    <dgm:cxn modelId="{4B1AF0F2-4E8B-4CB8-90FF-4760C2D6F9D1}" type="presParOf" srcId="{FFB1DB85-FB0D-42B7-94BE-A265DC3912BA}" destId="{7C6EF099-9939-421F-A942-58D028CCDBEC}" srcOrd="1" destOrd="0" presId="urn:microsoft.com/office/officeart/2005/8/layout/vList5"/>
    <dgm:cxn modelId="{A317DDE6-24B0-4AFC-8434-88DD78803C7B}" type="presParOf" srcId="{FFB1DB85-FB0D-42B7-94BE-A265DC3912BA}" destId="{FE4ADDBC-41BA-4D8B-B445-5D9416D0E7DF}" srcOrd="2" destOrd="0" presId="urn:microsoft.com/office/officeart/2005/8/layout/vList5"/>
    <dgm:cxn modelId="{5FD8B156-1469-48C4-BD1E-DDB70E46B234}" type="presParOf" srcId="{FE4ADDBC-41BA-4D8B-B445-5D9416D0E7DF}" destId="{E465A98F-C06C-4CD6-A14B-6176EAC4396F}" srcOrd="0" destOrd="0" presId="urn:microsoft.com/office/officeart/2005/8/layout/vList5"/>
    <dgm:cxn modelId="{894552DF-152D-4482-B8FF-4CBAFA54E811}" type="presParOf" srcId="{FE4ADDBC-41BA-4D8B-B445-5D9416D0E7DF}" destId="{0C473A32-7290-4B4D-A437-7A958BADB0F9}" srcOrd="1" destOrd="0" presId="urn:microsoft.com/office/officeart/2005/8/layout/vList5"/>
    <dgm:cxn modelId="{72425359-AA68-4826-BAE8-9043E499381A}" type="presParOf" srcId="{FFB1DB85-FB0D-42B7-94BE-A265DC3912BA}" destId="{1D85B1CA-A7C9-4737-90B9-3482ACB5B52B}" srcOrd="3" destOrd="0" presId="urn:microsoft.com/office/officeart/2005/8/layout/vList5"/>
    <dgm:cxn modelId="{BCEBC720-EC73-4987-B49B-B4754DACF99E}" type="presParOf" srcId="{FFB1DB85-FB0D-42B7-94BE-A265DC3912BA}" destId="{68535D44-92C3-4D1D-A416-BAE610902D10}" srcOrd="4" destOrd="0" presId="urn:microsoft.com/office/officeart/2005/8/layout/vList5"/>
    <dgm:cxn modelId="{218741B1-9F0B-49BC-9B72-697BF116A8F0}" type="presParOf" srcId="{68535D44-92C3-4D1D-A416-BAE610902D10}" destId="{E4866BD7-8CF4-414D-9656-026FEE664F37}" srcOrd="0" destOrd="0" presId="urn:microsoft.com/office/officeart/2005/8/layout/vList5"/>
    <dgm:cxn modelId="{8532DEBC-E23C-47BD-8AE7-9E9F49E0AA0C}" type="presParOf" srcId="{68535D44-92C3-4D1D-A416-BAE610902D10}" destId="{144DDCE6-22AF-425C-8427-98A664FD0734}" srcOrd="1" destOrd="0" presId="urn:microsoft.com/office/officeart/2005/8/layout/vList5"/>
    <dgm:cxn modelId="{E9E31A6E-091F-4B22-A78B-FFAE750FF2C7}" type="presParOf" srcId="{FFB1DB85-FB0D-42B7-94BE-A265DC3912BA}" destId="{9EBBBCDC-FA1F-406B-A756-34E4F47B4438}" srcOrd="5" destOrd="0" presId="urn:microsoft.com/office/officeart/2005/8/layout/vList5"/>
    <dgm:cxn modelId="{873737D8-6FFA-4214-92D3-06795B61A022}" type="presParOf" srcId="{FFB1DB85-FB0D-42B7-94BE-A265DC3912BA}" destId="{BC902E34-F56B-4830-819B-02CD41E7EE43}" srcOrd="6" destOrd="0" presId="urn:microsoft.com/office/officeart/2005/8/layout/vList5"/>
    <dgm:cxn modelId="{14286615-9EBC-4F35-9836-9C4436D2537C}" type="presParOf" srcId="{BC902E34-F56B-4830-819B-02CD41E7EE43}" destId="{C134D43E-2D93-4ADF-83A2-28CBD00296BE}" srcOrd="0" destOrd="0" presId="urn:microsoft.com/office/officeart/2005/8/layout/vList5"/>
    <dgm:cxn modelId="{06137922-D386-47DD-94D1-9AB07DC2B4E2}" type="presParOf" srcId="{BC902E34-F56B-4830-819B-02CD41E7EE43}" destId="{C438F100-E1BB-4A7C-A915-BB1940AD5F5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030E14-80FE-4629-BAF6-DD36C7DA5DF5}"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zh-TW" altLang="en-US"/>
        </a:p>
      </dgm:t>
    </dgm:pt>
    <dgm:pt modelId="{6F1B43D4-3773-473A-B2F6-3909346AF2FE}">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smtClean="0">
              <a:ln w="11430"/>
              <a:solidFill>
                <a:schemeClr val="tx1"/>
              </a:solidFill>
              <a:effectLst>
                <a:outerShdw blurRad="25400" algn="tl" rotWithShape="0">
                  <a:srgbClr val="000000">
                    <a:alpha val="43000"/>
                  </a:srgbClr>
                </a:outerShdw>
              </a:effectLst>
            </a:rPr>
            <a:t>折價券</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0E25E76-3FC1-44A5-9665-3274450A2ACF}" type="parTrans" cxnId="{99245EF0-C3AE-4441-9FBD-C60D34D550C5}">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1A2973A-CBB2-4C84-A6F3-9108423BB3A1}" type="sibTrans" cxnId="{99245EF0-C3AE-4441-9FBD-C60D34D550C5}">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588CC39-5E4F-4D8B-9ACF-1E2646CA25E2}">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smtClean="0">
              <a:ln w="11430"/>
              <a:solidFill>
                <a:schemeClr val="tx1"/>
              </a:solidFill>
              <a:effectLst>
                <a:outerShdw blurRad="25400" algn="tl" rotWithShape="0">
                  <a:srgbClr val="000000">
                    <a:alpha val="43000"/>
                  </a:srgbClr>
                </a:outerShdw>
              </a:effectLst>
            </a:rPr>
            <a:t>贈品</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2A92B33-FD23-4A87-A8A4-3026247C1AFB}" type="parTrans" cxnId="{572E5F75-FB4A-4174-ACE6-2F0CB751B840}">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E0168F8-A706-4510-B516-15742902D1C4}" type="sibTrans" cxnId="{572E5F75-FB4A-4174-ACE6-2F0CB751B840}">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1DDA535-F2A1-4080-AA35-CB78634FEA4A}">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smtClean="0">
              <a:ln w="11430"/>
              <a:solidFill>
                <a:schemeClr val="tx1"/>
              </a:solidFill>
              <a:effectLst>
                <a:outerShdw blurRad="25400" algn="tl" rotWithShape="0">
                  <a:srgbClr val="000000">
                    <a:alpha val="43000"/>
                  </a:srgbClr>
                </a:outerShdw>
              </a:effectLst>
            </a:rPr>
            <a:t>愛用者回饋計畫</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CCC7DEC-AC6B-492E-9DB0-B46E8F1C261A}" type="parTrans" cxnId="{DE3050D2-7360-409C-9747-7D617718FD4A}">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46510F9-F22A-43AC-9550-09626A119B7B}" type="sibTrans" cxnId="{DE3050D2-7360-409C-9747-7D617718FD4A}">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1C89BEB-C95E-4E14-AD15-48F1B9046459}">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smtClean="0">
              <a:ln w="11430"/>
              <a:solidFill>
                <a:schemeClr val="tx1"/>
              </a:solidFill>
              <a:effectLst>
                <a:outerShdw blurRad="25400" algn="tl" rotWithShape="0">
                  <a:srgbClr val="000000">
                    <a:alpha val="43000"/>
                  </a:srgbClr>
                </a:outerShdw>
              </a:effectLst>
            </a:rPr>
            <a:t>競賽和抽獎</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4A67B86-03AE-489A-89FA-A0D58F9CBE24}" type="parTrans" cxnId="{A0514D76-D3AD-4F2E-9698-4504C9D33C8C}">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C2C264B-0BB7-450F-BD83-C62254649CF9}" type="sibTrans" cxnId="{A0514D76-D3AD-4F2E-9698-4504C9D33C8C}">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9DCC811-8A17-4FDD-BAE8-F4D3F6E2B3E2}">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smtClean="0">
              <a:ln w="11430"/>
              <a:solidFill>
                <a:schemeClr val="tx1"/>
              </a:solidFill>
              <a:effectLst>
                <a:outerShdw blurRad="25400" algn="tl" rotWithShape="0">
                  <a:srgbClr val="000000">
                    <a:alpha val="43000"/>
                  </a:srgbClr>
                </a:outerShdw>
              </a:effectLst>
            </a:rPr>
            <a:t>樣品</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FA95CE1-EAE3-4648-AD8E-9C6B0D88D46D}" type="parTrans" cxnId="{C3BBD950-69DC-4B9A-92F5-281A7F5C4BB1}">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6D5621D-5CBD-49B8-9B2F-19E54022B7B4}" type="sibTrans" cxnId="{C3BBD950-69DC-4B9A-92F5-281A7F5C4BB1}">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F04884D-624A-466C-958D-FACC47357FDC}">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smtClean="0">
              <a:ln w="11430"/>
              <a:solidFill>
                <a:schemeClr val="tx1"/>
              </a:solidFill>
              <a:effectLst>
                <a:outerShdw blurRad="25400" algn="tl" rotWithShape="0">
                  <a:srgbClr val="000000">
                    <a:alpha val="43000"/>
                  </a:srgbClr>
                </a:outerShdw>
              </a:effectLst>
            </a:rPr>
            <a:t>店頭展示</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8390D56-DEDF-4B7E-A674-0CC69F46251F}" type="parTrans" cxnId="{A598C6F8-9499-4981-990F-F98A12CAC392}">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790E2C9F-1E79-49CD-9AAA-6E8E3D08EAAD}" type="sibTrans" cxnId="{A598C6F8-9499-4981-990F-F98A12CAC392}">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7E6C0D8-054E-4567-9615-D089BA58F0C6}">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smtClean="0">
              <a:ln w="11430"/>
              <a:solidFill>
                <a:schemeClr val="tx1"/>
              </a:solidFill>
              <a:effectLst>
                <a:outerShdw blurRad="25400" algn="tl" rotWithShape="0">
                  <a:srgbClr val="000000">
                    <a:alpha val="43000"/>
                  </a:srgbClr>
                </a:outerShdw>
              </a:effectLst>
            </a:rPr>
            <a:t>現金還本</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5B91D6-9962-41C0-82D8-3DE5C35EF4A1}" type="parTrans" cxnId="{D3FFDC2C-8F91-466B-B555-3AC1C71CEE01}">
      <dgm:prSet/>
      <dgm:spPr/>
      <dgm:t>
        <a:bodyPr/>
        <a:lstStyle/>
        <a:p>
          <a:endParaRPr lang="zh-TW" altLang="en-US"/>
        </a:p>
      </dgm:t>
    </dgm:pt>
    <dgm:pt modelId="{587BF35B-2C70-4E8B-AF9B-1D19999F9986}" type="sibTrans" cxnId="{D3FFDC2C-8F91-466B-B555-3AC1C71CEE01}">
      <dgm:prSet/>
      <dgm:spPr/>
      <dgm:t>
        <a:bodyPr/>
        <a:lstStyle/>
        <a:p>
          <a:endParaRPr lang="zh-TW" altLang="en-US"/>
        </a:p>
      </dgm:t>
    </dgm:pt>
    <dgm:pt modelId="{C3484342-95D8-4541-A164-7358AE7D995C}">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smtClean="0">
              <a:ln w="11430"/>
              <a:solidFill>
                <a:schemeClr val="tx1"/>
              </a:solidFill>
              <a:effectLst>
                <a:outerShdw blurRad="25400" algn="tl" rotWithShape="0">
                  <a:srgbClr val="000000">
                    <a:alpha val="43000"/>
                  </a:srgbClr>
                </a:outerShdw>
              </a:effectLst>
            </a:rPr>
            <a:t>搭配促銷</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5285F8C-0245-494D-AE79-AFDC1A8F74A0}" type="parTrans" cxnId="{B77B2873-8835-4DBF-A13B-D64DE43E75BB}">
      <dgm:prSet/>
      <dgm:spPr/>
      <dgm:t>
        <a:bodyPr/>
        <a:lstStyle/>
        <a:p>
          <a:endParaRPr lang="zh-TW" altLang="en-US"/>
        </a:p>
      </dgm:t>
    </dgm:pt>
    <dgm:pt modelId="{96AD01D3-0BF8-4845-90EB-EC4BABCC0249}" type="sibTrans" cxnId="{B77B2873-8835-4DBF-A13B-D64DE43E75BB}">
      <dgm:prSet/>
      <dgm:spPr/>
      <dgm:t>
        <a:bodyPr/>
        <a:lstStyle/>
        <a:p>
          <a:endParaRPr lang="zh-TW" altLang="en-US"/>
        </a:p>
      </dgm:t>
    </dgm:pt>
    <dgm:pt modelId="{5805DCDE-CDDB-4303-8E53-6A4FA6C602FA}" type="pres">
      <dgm:prSet presAssocID="{F9030E14-80FE-4629-BAF6-DD36C7DA5DF5}" presName="diagram" presStyleCnt="0">
        <dgm:presLayoutVars>
          <dgm:dir/>
          <dgm:resizeHandles val="exact"/>
        </dgm:presLayoutVars>
      </dgm:prSet>
      <dgm:spPr/>
      <dgm:t>
        <a:bodyPr/>
        <a:lstStyle/>
        <a:p>
          <a:endParaRPr lang="zh-TW" altLang="en-US"/>
        </a:p>
      </dgm:t>
    </dgm:pt>
    <dgm:pt modelId="{8D5377B8-B51C-4F0E-BF3F-ED094C4BFB2F}" type="pres">
      <dgm:prSet presAssocID="{6F1B43D4-3773-473A-B2F6-3909346AF2FE}" presName="node" presStyleLbl="node1" presStyleIdx="0" presStyleCnt="8">
        <dgm:presLayoutVars>
          <dgm:bulletEnabled val="1"/>
        </dgm:presLayoutVars>
      </dgm:prSet>
      <dgm:spPr>
        <a:prstGeom prst="roundRect">
          <a:avLst/>
        </a:prstGeom>
      </dgm:spPr>
      <dgm:t>
        <a:bodyPr/>
        <a:lstStyle/>
        <a:p>
          <a:endParaRPr lang="zh-TW" altLang="en-US"/>
        </a:p>
      </dgm:t>
    </dgm:pt>
    <dgm:pt modelId="{BCDD25CC-76C0-4EB2-85BF-438C4FE9E895}" type="pres">
      <dgm:prSet presAssocID="{D1A2973A-CBB2-4C84-A6F3-9108423BB3A1}" presName="sibTrans" presStyleCnt="0"/>
      <dgm:spPr/>
      <dgm:t>
        <a:bodyPr/>
        <a:lstStyle/>
        <a:p>
          <a:endParaRPr lang="zh-TW" altLang="en-US"/>
        </a:p>
      </dgm:t>
    </dgm:pt>
    <dgm:pt modelId="{69BF1B0A-13EC-42E3-8FE4-77007D9B1B50}" type="pres">
      <dgm:prSet presAssocID="{0588CC39-5E4F-4D8B-9ACF-1E2646CA25E2}" presName="node" presStyleLbl="node1" presStyleIdx="1" presStyleCnt="8">
        <dgm:presLayoutVars>
          <dgm:bulletEnabled val="1"/>
        </dgm:presLayoutVars>
      </dgm:prSet>
      <dgm:spPr>
        <a:prstGeom prst="roundRect">
          <a:avLst/>
        </a:prstGeom>
      </dgm:spPr>
      <dgm:t>
        <a:bodyPr/>
        <a:lstStyle/>
        <a:p>
          <a:endParaRPr lang="zh-TW" altLang="en-US"/>
        </a:p>
      </dgm:t>
    </dgm:pt>
    <dgm:pt modelId="{2B308B51-273E-4A1F-B27F-B2F558D9357A}" type="pres">
      <dgm:prSet presAssocID="{AE0168F8-A706-4510-B516-15742902D1C4}" presName="sibTrans" presStyleCnt="0"/>
      <dgm:spPr/>
      <dgm:t>
        <a:bodyPr/>
        <a:lstStyle/>
        <a:p>
          <a:endParaRPr lang="zh-TW" altLang="en-US"/>
        </a:p>
      </dgm:t>
    </dgm:pt>
    <dgm:pt modelId="{C881338C-DBB1-4D4D-A1E2-947C33C8C1D5}" type="pres">
      <dgm:prSet presAssocID="{B1DDA535-F2A1-4080-AA35-CB78634FEA4A}" presName="node" presStyleLbl="node1" presStyleIdx="2" presStyleCnt="8">
        <dgm:presLayoutVars>
          <dgm:bulletEnabled val="1"/>
        </dgm:presLayoutVars>
      </dgm:prSet>
      <dgm:spPr>
        <a:prstGeom prst="roundRect">
          <a:avLst/>
        </a:prstGeom>
      </dgm:spPr>
      <dgm:t>
        <a:bodyPr/>
        <a:lstStyle/>
        <a:p>
          <a:endParaRPr lang="zh-TW" altLang="en-US"/>
        </a:p>
      </dgm:t>
    </dgm:pt>
    <dgm:pt modelId="{F3E5E4ED-BE3D-4608-B02C-4DD0245AE67F}" type="pres">
      <dgm:prSet presAssocID="{546510F9-F22A-43AC-9550-09626A119B7B}" presName="sibTrans" presStyleCnt="0"/>
      <dgm:spPr/>
      <dgm:t>
        <a:bodyPr/>
        <a:lstStyle/>
        <a:p>
          <a:endParaRPr lang="zh-TW" altLang="en-US"/>
        </a:p>
      </dgm:t>
    </dgm:pt>
    <dgm:pt modelId="{0E44A800-EFD4-497B-9451-3262FCE6B437}" type="pres">
      <dgm:prSet presAssocID="{91C89BEB-C95E-4E14-AD15-48F1B9046459}" presName="node" presStyleLbl="node1" presStyleIdx="3" presStyleCnt="8" custLinFactNeighborX="751" custLinFactNeighborY="-9463">
        <dgm:presLayoutVars>
          <dgm:bulletEnabled val="1"/>
        </dgm:presLayoutVars>
      </dgm:prSet>
      <dgm:spPr>
        <a:prstGeom prst="roundRect">
          <a:avLst/>
        </a:prstGeom>
      </dgm:spPr>
      <dgm:t>
        <a:bodyPr/>
        <a:lstStyle/>
        <a:p>
          <a:endParaRPr lang="zh-TW" altLang="en-US"/>
        </a:p>
      </dgm:t>
    </dgm:pt>
    <dgm:pt modelId="{3B0F7DCD-6F22-4A1F-A6EF-B168F5D2E20D}" type="pres">
      <dgm:prSet presAssocID="{DC2C264B-0BB7-450F-BD83-C62254649CF9}" presName="sibTrans" presStyleCnt="0"/>
      <dgm:spPr/>
      <dgm:t>
        <a:bodyPr/>
        <a:lstStyle/>
        <a:p>
          <a:endParaRPr lang="zh-TW" altLang="en-US"/>
        </a:p>
      </dgm:t>
    </dgm:pt>
    <dgm:pt modelId="{029041D7-8FCF-4984-851C-C69E8ECD281E}" type="pres">
      <dgm:prSet presAssocID="{39DCC811-8A17-4FDD-BAE8-F4D3F6E2B3E2}" presName="node" presStyleLbl="node1" presStyleIdx="4" presStyleCnt="8" custLinFactNeighborX="751" custLinFactNeighborY="-9463">
        <dgm:presLayoutVars>
          <dgm:bulletEnabled val="1"/>
        </dgm:presLayoutVars>
      </dgm:prSet>
      <dgm:spPr>
        <a:prstGeom prst="roundRect">
          <a:avLst/>
        </a:prstGeom>
      </dgm:spPr>
      <dgm:t>
        <a:bodyPr/>
        <a:lstStyle/>
        <a:p>
          <a:endParaRPr lang="zh-TW" altLang="en-US"/>
        </a:p>
      </dgm:t>
    </dgm:pt>
    <dgm:pt modelId="{7832FDCA-76D7-4903-9724-69F383AA4D91}" type="pres">
      <dgm:prSet presAssocID="{B6D5621D-5CBD-49B8-9B2F-19E54022B7B4}" presName="sibTrans" presStyleCnt="0"/>
      <dgm:spPr/>
      <dgm:t>
        <a:bodyPr/>
        <a:lstStyle/>
        <a:p>
          <a:endParaRPr lang="zh-TW" altLang="en-US"/>
        </a:p>
      </dgm:t>
    </dgm:pt>
    <dgm:pt modelId="{F5B7999F-441D-4938-818B-C2121068A2CB}" type="pres">
      <dgm:prSet presAssocID="{0F04884D-624A-466C-958D-FACC47357FDC}" presName="node" presStyleLbl="node1" presStyleIdx="5" presStyleCnt="8" custLinFactNeighborX="751" custLinFactNeighborY="-9463">
        <dgm:presLayoutVars>
          <dgm:bulletEnabled val="1"/>
        </dgm:presLayoutVars>
      </dgm:prSet>
      <dgm:spPr>
        <a:prstGeom prst="roundRect">
          <a:avLst/>
        </a:prstGeom>
      </dgm:spPr>
      <dgm:t>
        <a:bodyPr/>
        <a:lstStyle/>
        <a:p>
          <a:endParaRPr lang="zh-TW" altLang="en-US"/>
        </a:p>
      </dgm:t>
    </dgm:pt>
    <dgm:pt modelId="{3AD04780-3E7A-415C-9E30-B4564774A26B}" type="pres">
      <dgm:prSet presAssocID="{790E2C9F-1E79-49CD-9AAA-6E8E3D08EAAD}" presName="sibTrans" presStyleCnt="0"/>
      <dgm:spPr/>
      <dgm:t>
        <a:bodyPr/>
        <a:lstStyle/>
        <a:p>
          <a:endParaRPr lang="zh-TW" altLang="en-US"/>
        </a:p>
      </dgm:t>
    </dgm:pt>
    <dgm:pt modelId="{F1BF1785-59F9-40CA-B0D1-9F192F8D8957}" type="pres">
      <dgm:prSet presAssocID="{C3484342-95D8-4541-A164-7358AE7D995C}" presName="node" presStyleLbl="node1" presStyleIdx="6" presStyleCnt="8" custLinFactNeighborX="729" custLinFactNeighborY="-18573">
        <dgm:presLayoutVars>
          <dgm:bulletEnabled val="1"/>
        </dgm:presLayoutVars>
      </dgm:prSet>
      <dgm:spPr>
        <a:prstGeom prst="roundRect">
          <a:avLst/>
        </a:prstGeom>
      </dgm:spPr>
      <dgm:t>
        <a:bodyPr/>
        <a:lstStyle/>
        <a:p>
          <a:endParaRPr lang="zh-TW" altLang="en-US"/>
        </a:p>
      </dgm:t>
    </dgm:pt>
    <dgm:pt modelId="{5B4ADBBA-CAA0-45FF-9CD0-219DBFCA8A67}" type="pres">
      <dgm:prSet presAssocID="{96AD01D3-0BF8-4845-90EB-EC4BABCC0249}" presName="sibTrans" presStyleCnt="0"/>
      <dgm:spPr/>
      <dgm:t>
        <a:bodyPr/>
        <a:lstStyle/>
        <a:p>
          <a:endParaRPr lang="zh-TW" altLang="en-US"/>
        </a:p>
      </dgm:t>
    </dgm:pt>
    <dgm:pt modelId="{84025795-87AD-44B3-8157-4E8F49020402}" type="pres">
      <dgm:prSet presAssocID="{87E6C0D8-054E-4567-9615-D089BA58F0C6}" presName="node" presStyleLbl="node1" presStyleIdx="7" presStyleCnt="8" custLinFactNeighborX="729" custLinFactNeighborY="-18573">
        <dgm:presLayoutVars>
          <dgm:bulletEnabled val="1"/>
        </dgm:presLayoutVars>
      </dgm:prSet>
      <dgm:spPr>
        <a:prstGeom prst="roundRect">
          <a:avLst/>
        </a:prstGeom>
      </dgm:spPr>
      <dgm:t>
        <a:bodyPr/>
        <a:lstStyle/>
        <a:p>
          <a:endParaRPr lang="zh-TW" altLang="en-US"/>
        </a:p>
      </dgm:t>
    </dgm:pt>
  </dgm:ptLst>
  <dgm:cxnLst>
    <dgm:cxn modelId="{A598C6F8-9499-4981-990F-F98A12CAC392}" srcId="{F9030E14-80FE-4629-BAF6-DD36C7DA5DF5}" destId="{0F04884D-624A-466C-958D-FACC47357FDC}" srcOrd="5" destOrd="0" parTransId="{88390D56-DEDF-4B7E-A674-0CC69F46251F}" sibTransId="{790E2C9F-1E79-49CD-9AAA-6E8E3D08EAAD}"/>
    <dgm:cxn modelId="{1D3D5A7F-A4A9-4118-9B15-4EC2A7B065E7}" type="presOf" srcId="{0F04884D-624A-466C-958D-FACC47357FDC}" destId="{F5B7999F-441D-4938-818B-C2121068A2CB}" srcOrd="0" destOrd="0" presId="urn:microsoft.com/office/officeart/2005/8/layout/default"/>
    <dgm:cxn modelId="{99245EF0-C3AE-4441-9FBD-C60D34D550C5}" srcId="{F9030E14-80FE-4629-BAF6-DD36C7DA5DF5}" destId="{6F1B43D4-3773-473A-B2F6-3909346AF2FE}" srcOrd="0" destOrd="0" parTransId="{D0E25E76-3FC1-44A5-9665-3274450A2ACF}" sibTransId="{D1A2973A-CBB2-4C84-A6F3-9108423BB3A1}"/>
    <dgm:cxn modelId="{FB69371A-22BB-40B4-A453-FBA21CB7CBDC}" type="presOf" srcId="{39DCC811-8A17-4FDD-BAE8-F4D3F6E2B3E2}" destId="{029041D7-8FCF-4984-851C-C69E8ECD281E}" srcOrd="0" destOrd="0" presId="urn:microsoft.com/office/officeart/2005/8/layout/default"/>
    <dgm:cxn modelId="{77DA72E6-033D-4D60-8A3D-3B12A95E3383}" type="presOf" srcId="{B1DDA535-F2A1-4080-AA35-CB78634FEA4A}" destId="{C881338C-DBB1-4D4D-A1E2-947C33C8C1D5}" srcOrd="0" destOrd="0" presId="urn:microsoft.com/office/officeart/2005/8/layout/default"/>
    <dgm:cxn modelId="{5C44FF4F-BB13-465D-B122-99F9B2B88D4D}" type="presOf" srcId="{91C89BEB-C95E-4E14-AD15-48F1B9046459}" destId="{0E44A800-EFD4-497B-9451-3262FCE6B437}" srcOrd="0" destOrd="0" presId="urn:microsoft.com/office/officeart/2005/8/layout/default"/>
    <dgm:cxn modelId="{B77B2873-8835-4DBF-A13B-D64DE43E75BB}" srcId="{F9030E14-80FE-4629-BAF6-DD36C7DA5DF5}" destId="{C3484342-95D8-4541-A164-7358AE7D995C}" srcOrd="6" destOrd="0" parTransId="{25285F8C-0245-494D-AE79-AFDC1A8F74A0}" sibTransId="{96AD01D3-0BF8-4845-90EB-EC4BABCC0249}"/>
    <dgm:cxn modelId="{D3FFDC2C-8F91-466B-B555-3AC1C71CEE01}" srcId="{F9030E14-80FE-4629-BAF6-DD36C7DA5DF5}" destId="{87E6C0D8-054E-4567-9615-D089BA58F0C6}" srcOrd="7" destOrd="0" parTransId="{3D5B91D6-9962-41C0-82D8-3DE5C35EF4A1}" sibTransId="{587BF35B-2C70-4E8B-AF9B-1D19999F9986}"/>
    <dgm:cxn modelId="{DE3050D2-7360-409C-9747-7D617718FD4A}" srcId="{F9030E14-80FE-4629-BAF6-DD36C7DA5DF5}" destId="{B1DDA535-F2A1-4080-AA35-CB78634FEA4A}" srcOrd="2" destOrd="0" parTransId="{5CCC7DEC-AC6B-492E-9DB0-B46E8F1C261A}" sibTransId="{546510F9-F22A-43AC-9550-09626A119B7B}"/>
    <dgm:cxn modelId="{572E5F75-FB4A-4174-ACE6-2F0CB751B840}" srcId="{F9030E14-80FE-4629-BAF6-DD36C7DA5DF5}" destId="{0588CC39-5E4F-4D8B-9ACF-1E2646CA25E2}" srcOrd="1" destOrd="0" parTransId="{92A92B33-FD23-4A87-A8A4-3026247C1AFB}" sibTransId="{AE0168F8-A706-4510-B516-15742902D1C4}"/>
    <dgm:cxn modelId="{1E6772CB-216C-4BA7-BED8-C7E2AD574702}" type="presOf" srcId="{0588CC39-5E4F-4D8B-9ACF-1E2646CA25E2}" destId="{69BF1B0A-13EC-42E3-8FE4-77007D9B1B50}" srcOrd="0" destOrd="0" presId="urn:microsoft.com/office/officeart/2005/8/layout/default"/>
    <dgm:cxn modelId="{04A51CDF-7113-4B9C-B4E2-07F7E75CD3F3}" type="presOf" srcId="{C3484342-95D8-4541-A164-7358AE7D995C}" destId="{F1BF1785-59F9-40CA-B0D1-9F192F8D8957}" srcOrd="0" destOrd="0" presId="urn:microsoft.com/office/officeart/2005/8/layout/default"/>
    <dgm:cxn modelId="{5BB9F4F3-13BC-4675-8D1A-16E68249842B}" type="presOf" srcId="{6F1B43D4-3773-473A-B2F6-3909346AF2FE}" destId="{8D5377B8-B51C-4F0E-BF3F-ED094C4BFB2F}" srcOrd="0" destOrd="0" presId="urn:microsoft.com/office/officeart/2005/8/layout/default"/>
    <dgm:cxn modelId="{A63A634E-8471-4157-830C-FC82E7739258}" type="presOf" srcId="{F9030E14-80FE-4629-BAF6-DD36C7DA5DF5}" destId="{5805DCDE-CDDB-4303-8E53-6A4FA6C602FA}" srcOrd="0" destOrd="0" presId="urn:microsoft.com/office/officeart/2005/8/layout/default"/>
    <dgm:cxn modelId="{C3BBD950-69DC-4B9A-92F5-281A7F5C4BB1}" srcId="{F9030E14-80FE-4629-BAF6-DD36C7DA5DF5}" destId="{39DCC811-8A17-4FDD-BAE8-F4D3F6E2B3E2}" srcOrd="4" destOrd="0" parTransId="{3FA95CE1-EAE3-4648-AD8E-9C6B0D88D46D}" sibTransId="{B6D5621D-5CBD-49B8-9B2F-19E54022B7B4}"/>
    <dgm:cxn modelId="{A0514D76-D3AD-4F2E-9698-4504C9D33C8C}" srcId="{F9030E14-80FE-4629-BAF6-DD36C7DA5DF5}" destId="{91C89BEB-C95E-4E14-AD15-48F1B9046459}" srcOrd="3" destOrd="0" parTransId="{94A67B86-03AE-489A-89FA-A0D58F9CBE24}" sibTransId="{DC2C264B-0BB7-450F-BD83-C62254649CF9}"/>
    <dgm:cxn modelId="{783A119F-1D4E-4687-B9BF-ACB782915CF2}" type="presOf" srcId="{87E6C0D8-054E-4567-9615-D089BA58F0C6}" destId="{84025795-87AD-44B3-8157-4E8F49020402}" srcOrd="0" destOrd="0" presId="urn:microsoft.com/office/officeart/2005/8/layout/default"/>
    <dgm:cxn modelId="{4E5FCD18-A863-455A-9BED-CB9B79A462EF}" type="presParOf" srcId="{5805DCDE-CDDB-4303-8E53-6A4FA6C602FA}" destId="{8D5377B8-B51C-4F0E-BF3F-ED094C4BFB2F}" srcOrd="0" destOrd="0" presId="urn:microsoft.com/office/officeart/2005/8/layout/default"/>
    <dgm:cxn modelId="{400CCF7E-DCC0-4299-9C1B-09595A110187}" type="presParOf" srcId="{5805DCDE-CDDB-4303-8E53-6A4FA6C602FA}" destId="{BCDD25CC-76C0-4EB2-85BF-438C4FE9E895}" srcOrd="1" destOrd="0" presId="urn:microsoft.com/office/officeart/2005/8/layout/default"/>
    <dgm:cxn modelId="{EC914DB8-7990-4818-B98F-E516F55A9E16}" type="presParOf" srcId="{5805DCDE-CDDB-4303-8E53-6A4FA6C602FA}" destId="{69BF1B0A-13EC-42E3-8FE4-77007D9B1B50}" srcOrd="2" destOrd="0" presId="urn:microsoft.com/office/officeart/2005/8/layout/default"/>
    <dgm:cxn modelId="{CD6D9A67-8608-40DB-81BB-35AE90ABA116}" type="presParOf" srcId="{5805DCDE-CDDB-4303-8E53-6A4FA6C602FA}" destId="{2B308B51-273E-4A1F-B27F-B2F558D9357A}" srcOrd="3" destOrd="0" presId="urn:microsoft.com/office/officeart/2005/8/layout/default"/>
    <dgm:cxn modelId="{F3F3A43B-8798-4D18-8C05-213DC47182F7}" type="presParOf" srcId="{5805DCDE-CDDB-4303-8E53-6A4FA6C602FA}" destId="{C881338C-DBB1-4D4D-A1E2-947C33C8C1D5}" srcOrd="4" destOrd="0" presId="urn:microsoft.com/office/officeart/2005/8/layout/default"/>
    <dgm:cxn modelId="{EE893703-35A9-4007-A14A-FC70F6FB5D46}" type="presParOf" srcId="{5805DCDE-CDDB-4303-8E53-6A4FA6C602FA}" destId="{F3E5E4ED-BE3D-4608-B02C-4DD0245AE67F}" srcOrd="5" destOrd="0" presId="urn:microsoft.com/office/officeart/2005/8/layout/default"/>
    <dgm:cxn modelId="{EC7242B0-DE3F-413E-9F6A-AFE95D653D19}" type="presParOf" srcId="{5805DCDE-CDDB-4303-8E53-6A4FA6C602FA}" destId="{0E44A800-EFD4-497B-9451-3262FCE6B437}" srcOrd="6" destOrd="0" presId="urn:microsoft.com/office/officeart/2005/8/layout/default"/>
    <dgm:cxn modelId="{F69B6A63-2AA0-4C17-9D78-DCBD85E2B99F}" type="presParOf" srcId="{5805DCDE-CDDB-4303-8E53-6A4FA6C602FA}" destId="{3B0F7DCD-6F22-4A1F-A6EF-B168F5D2E20D}" srcOrd="7" destOrd="0" presId="urn:microsoft.com/office/officeart/2005/8/layout/default"/>
    <dgm:cxn modelId="{50A2C061-398D-40E7-9562-DAA17CC6E690}" type="presParOf" srcId="{5805DCDE-CDDB-4303-8E53-6A4FA6C602FA}" destId="{029041D7-8FCF-4984-851C-C69E8ECD281E}" srcOrd="8" destOrd="0" presId="urn:microsoft.com/office/officeart/2005/8/layout/default"/>
    <dgm:cxn modelId="{A8DE6642-F98F-4923-AFB3-A2E28884086F}" type="presParOf" srcId="{5805DCDE-CDDB-4303-8E53-6A4FA6C602FA}" destId="{7832FDCA-76D7-4903-9724-69F383AA4D91}" srcOrd="9" destOrd="0" presId="urn:microsoft.com/office/officeart/2005/8/layout/default"/>
    <dgm:cxn modelId="{FA5C859F-C6F1-4302-B722-155B6FD6D1DD}" type="presParOf" srcId="{5805DCDE-CDDB-4303-8E53-6A4FA6C602FA}" destId="{F5B7999F-441D-4938-818B-C2121068A2CB}" srcOrd="10" destOrd="0" presId="urn:microsoft.com/office/officeart/2005/8/layout/default"/>
    <dgm:cxn modelId="{BFE9AACD-84B8-48A4-A73F-C44F06A3744C}" type="presParOf" srcId="{5805DCDE-CDDB-4303-8E53-6A4FA6C602FA}" destId="{3AD04780-3E7A-415C-9E30-B4564774A26B}" srcOrd="11" destOrd="0" presId="urn:microsoft.com/office/officeart/2005/8/layout/default"/>
    <dgm:cxn modelId="{FFF33389-8137-444E-90B1-3D69071106C6}" type="presParOf" srcId="{5805DCDE-CDDB-4303-8E53-6A4FA6C602FA}" destId="{F1BF1785-59F9-40CA-B0D1-9F192F8D8957}" srcOrd="12" destOrd="0" presId="urn:microsoft.com/office/officeart/2005/8/layout/default"/>
    <dgm:cxn modelId="{5681A103-D0A5-4015-B5FA-F4F67224BB04}" type="presParOf" srcId="{5805DCDE-CDDB-4303-8E53-6A4FA6C602FA}" destId="{5B4ADBBA-CAA0-45FF-9CD0-219DBFCA8A67}" srcOrd="13" destOrd="0" presId="urn:microsoft.com/office/officeart/2005/8/layout/default"/>
    <dgm:cxn modelId="{7A6DD8E0-56B6-416D-91F2-588F28B62C43}" type="presParOf" srcId="{5805DCDE-CDDB-4303-8E53-6A4FA6C602FA}" destId="{84025795-87AD-44B3-8157-4E8F49020402}"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030E14-80FE-4629-BAF6-DD36C7DA5DF5}" type="doc">
      <dgm:prSet loTypeId="urn:microsoft.com/office/officeart/2005/8/layout/default" loCatId="list" qsTypeId="urn:microsoft.com/office/officeart/2005/8/quickstyle/3d2" qsCatId="3D" csTypeId="urn:microsoft.com/office/officeart/2005/8/colors/colorful4" csCatId="colorful" phldr="1"/>
      <dgm:spPr/>
      <dgm:t>
        <a:bodyPr/>
        <a:lstStyle/>
        <a:p>
          <a:endParaRPr lang="zh-TW" altLang="en-US"/>
        </a:p>
      </dgm:t>
    </dgm:pt>
    <dgm:pt modelId="{6F1B43D4-3773-473A-B2F6-3909346AF2FE}">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600" b="1" cap="none" spc="150" smtClean="0">
              <a:ln w="11430"/>
              <a:solidFill>
                <a:srgbClr val="F8F8F8"/>
              </a:solidFill>
              <a:effectLst>
                <a:outerShdw blurRad="25400" algn="tl" rotWithShape="0">
                  <a:srgbClr val="000000">
                    <a:alpha val="43000"/>
                  </a:srgbClr>
                </a:outerShdw>
              </a:effectLst>
            </a:rPr>
            <a:t>直接郵寄</a:t>
          </a:r>
          <a:endParaRPr lang="zh-TW" altLang="en-US" sz="26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0E25E76-3FC1-44A5-9665-3274450A2ACF}" type="parTrans" cxnId="{99245EF0-C3AE-4441-9FBD-C60D34D550C5}">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1A2973A-CBB2-4C84-A6F3-9108423BB3A1}" type="sibTrans" cxnId="{99245EF0-C3AE-4441-9FBD-C60D34D550C5}">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588CC39-5E4F-4D8B-9ACF-1E2646CA25E2}">
      <dgm:prSet phldrT="[文字]" custT="1"/>
      <dgm:spPr/>
      <dgm:t>
        <a:bodyPr>
          <a:scene3d>
            <a:camera prst="orthographicFront"/>
            <a:lightRig rig="soft" dir="t">
              <a:rot lat="0" lon="0" rev="10800000"/>
            </a:lightRig>
          </a:scene3d>
          <a:sp3d>
            <a:bevelT w="27940" h="12700"/>
            <a:contourClr>
              <a:srgbClr val="DDDDDD"/>
            </a:contourClr>
          </a:sp3d>
        </a:bodyPr>
        <a:lstStyle/>
        <a:p>
          <a:r>
            <a:rPr lang="zh-TW" sz="2600" b="1" cap="none" spc="150" dirty="0" smtClean="0">
              <a:ln w="11430"/>
              <a:solidFill>
                <a:srgbClr val="F8F8F8"/>
              </a:solidFill>
              <a:effectLst>
                <a:outerShdw blurRad="25400" algn="tl" rotWithShape="0">
                  <a:srgbClr val="000000">
                    <a:alpha val="43000"/>
                  </a:srgbClr>
                </a:outerShdw>
              </a:effectLst>
            </a:rPr>
            <a:t>透過媒體</a:t>
          </a:r>
          <a:r>
            <a:rPr lang="en-US" altLang="zh-TW" sz="2600" b="1" cap="none" spc="150" dirty="0" smtClean="0">
              <a:ln w="11430"/>
              <a:solidFill>
                <a:srgbClr val="F8F8F8"/>
              </a:solidFill>
              <a:effectLst>
                <a:outerShdw blurRad="25400" algn="tl" rotWithShape="0">
                  <a:srgbClr val="000000">
                    <a:alpha val="43000"/>
                  </a:srgbClr>
                </a:outerShdw>
              </a:effectLst>
            </a:rPr>
            <a:t>(</a:t>
          </a:r>
          <a:r>
            <a:rPr lang="zh-TW" sz="2600" b="1" cap="none" spc="150" dirty="0" smtClean="0">
              <a:ln w="11430"/>
              <a:solidFill>
                <a:srgbClr val="F8F8F8"/>
              </a:solidFill>
              <a:effectLst>
                <a:outerShdw blurRad="25400" algn="tl" rotWithShape="0">
                  <a:srgbClr val="000000">
                    <a:alpha val="43000"/>
                  </a:srgbClr>
                </a:outerShdw>
              </a:effectLst>
            </a:rPr>
            <a:t>例如夾在報紙中</a:t>
          </a:r>
          <a:r>
            <a:rPr lang="en-US" altLang="zh-TW" sz="2600" b="1" cap="none" spc="150" dirty="0" smtClean="0">
              <a:ln w="11430"/>
              <a:solidFill>
                <a:srgbClr val="F8F8F8"/>
              </a:solidFill>
              <a:effectLst>
                <a:outerShdw blurRad="25400" algn="tl" rotWithShape="0">
                  <a:srgbClr val="000000">
                    <a:alpha val="43000"/>
                  </a:srgbClr>
                </a:outerShdw>
              </a:effectLst>
            </a:rPr>
            <a:t>)</a:t>
          </a:r>
          <a:endParaRPr lang="zh-TW" altLang="en-US" sz="26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2A92B33-FD23-4A87-A8A4-3026247C1AFB}" type="parTrans" cxnId="{572E5F75-FB4A-4174-ACE6-2F0CB751B840}">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E0168F8-A706-4510-B516-15742902D1C4}" type="sibTrans" cxnId="{572E5F75-FB4A-4174-ACE6-2F0CB751B840}">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1DDA535-F2A1-4080-AA35-CB78634FEA4A}">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600" b="1" cap="none" spc="150" smtClean="0">
              <a:ln w="11430"/>
              <a:solidFill>
                <a:srgbClr val="F8F8F8"/>
              </a:solidFill>
              <a:effectLst>
                <a:outerShdw blurRad="25400" algn="tl" rotWithShape="0">
                  <a:srgbClr val="000000">
                    <a:alpha val="43000"/>
                  </a:srgbClr>
                </a:outerShdw>
              </a:effectLst>
            </a:rPr>
            <a:t>置於產品包裝中</a:t>
          </a:r>
          <a:endParaRPr lang="zh-TW" altLang="en-US" sz="26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CCC7DEC-AC6B-492E-9DB0-B46E8F1C261A}" type="parTrans" cxnId="{DE3050D2-7360-409C-9747-7D617718FD4A}">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46510F9-F22A-43AC-9550-09626A119B7B}" type="sibTrans" cxnId="{DE3050D2-7360-409C-9747-7D617718FD4A}">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1C89BEB-C95E-4E14-AD15-48F1B9046459}">
      <dgm:prSet phldrT="[文字]" custT="1"/>
      <dgm:spPr/>
      <dgm:t>
        <a:bodyPr>
          <a:scene3d>
            <a:camera prst="orthographicFront"/>
            <a:lightRig rig="soft" dir="t">
              <a:rot lat="0" lon="0" rev="10800000"/>
            </a:lightRig>
          </a:scene3d>
          <a:sp3d>
            <a:bevelT w="27940" h="12700"/>
            <a:contourClr>
              <a:srgbClr val="DDDDDD"/>
            </a:contourClr>
          </a:sp3d>
        </a:bodyPr>
        <a:lstStyle/>
        <a:p>
          <a:r>
            <a:rPr lang="zh-TW" sz="2600" b="1" cap="none" spc="150" dirty="0" smtClean="0">
              <a:ln w="11430"/>
              <a:solidFill>
                <a:srgbClr val="F8F8F8"/>
              </a:solidFill>
              <a:effectLst>
                <a:outerShdw blurRad="25400" algn="tl" rotWithShape="0">
                  <a:srgbClr val="000000">
                    <a:alpha val="43000"/>
                  </a:srgbClr>
                </a:outerShdw>
              </a:effectLst>
            </a:rPr>
            <a:t>透過廣告</a:t>
          </a:r>
          <a:r>
            <a:rPr lang="en-US" altLang="zh-TW" sz="2600" b="1" cap="none" spc="150" dirty="0" smtClean="0">
              <a:ln w="11430"/>
              <a:solidFill>
                <a:srgbClr val="F8F8F8"/>
              </a:solidFill>
              <a:effectLst>
                <a:outerShdw blurRad="25400" algn="tl" rotWithShape="0">
                  <a:srgbClr val="000000">
                    <a:alpha val="43000"/>
                  </a:srgbClr>
                </a:outerShdw>
              </a:effectLst>
            </a:rPr>
            <a:t>(</a:t>
          </a:r>
          <a:r>
            <a:rPr lang="zh-TW" sz="2600" b="1" cap="none" spc="150" dirty="0" smtClean="0">
              <a:ln w="11430"/>
              <a:solidFill>
                <a:srgbClr val="F8F8F8"/>
              </a:solidFill>
              <a:effectLst>
                <a:outerShdw blurRad="25400" algn="tl" rotWithShape="0">
                  <a:srgbClr val="000000">
                    <a:alpha val="43000"/>
                  </a:srgbClr>
                </a:outerShdw>
              </a:effectLst>
            </a:rPr>
            <a:t>從報上剪下</a:t>
          </a:r>
          <a:r>
            <a:rPr lang="en-US" altLang="zh-TW" sz="2600" b="1" cap="none" spc="150" dirty="0" smtClean="0">
              <a:ln w="11430"/>
              <a:solidFill>
                <a:srgbClr val="F8F8F8"/>
              </a:solidFill>
              <a:effectLst>
                <a:outerShdw blurRad="25400" algn="tl" rotWithShape="0">
                  <a:srgbClr val="000000">
                    <a:alpha val="43000"/>
                  </a:srgbClr>
                </a:outerShdw>
              </a:effectLst>
            </a:rPr>
            <a:t>)</a:t>
          </a:r>
          <a:endParaRPr lang="zh-TW" altLang="en-US" sz="26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4A67B86-03AE-489A-89FA-A0D58F9CBE24}" type="parTrans" cxnId="{A0514D76-D3AD-4F2E-9698-4504C9D33C8C}">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C2C264B-0BB7-450F-BD83-C62254649CF9}" type="sibTrans" cxnId="{A0514D76-D3AD-4F2E-9698-4504C9D33C8C}">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9DCC811-8A17-4FDD-BAE8-F4D3F6E2B3E2}">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600" b="1" cap="none" spc="150" smtClean="0">
              <a:ln w="11430"/>
              <a:solidFill>
                <a:srgbClr val="F8F8F8"/>
              </a:solidFill>
              <a:effectLst>
                <a:outerShdw blurRad="25400" algn="tl" rotWithShape="0">
                  <a:srgbClr val="000000">
                    <a:alpha val="43000"/>
                  </a:srgbClr>
                </a:outerShdw>
              </a:effectLst>
            </a:rPr>
            <a:t>請零售商店的員工現場發放折價券</a:t>
          </a:r>
          <a:endParaRPr lang="zh-TW" altLang="en-US" sz="26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FA95CE1-EAE3-4648-AD8E-9C6B0D88D46D}" type="parTrans" cxnId="{C3BBD950-69DC-4B9A-92F5-281A7F5C4BB1}">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6D5621D-5CBD-49B8-9B2F-19E54022B7B4}" type="sibTrans" cxnId="{C3BBD950-69DC-4B9A-92F5-281A7F5C4BB1}">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F04884D-624A-466C-958D-FACC47357FDC}">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600" b="1" cap="none" spc="150" smtClean="0">
              <a:ln w="11430"/>
              <a:solidFill>
                <a:srgbClr val="F8F8F8"/>
              </a:solidFill>
              <a:effectLst>
                <a:outerShdw blurRad="25400" algn="tl" rotWithShape="0">
                  <a:srgbClr val="000000">
                    <a:alpha val="43000"/>
                  </a:srgbClr>
                </a:outerShdw>
              </a:effectLst>
            </a:rPr>
            <a:t>電子折價券</a:t>
          </a:r>
          <a:endParaRPr lang="zh-TW" altLang="en-US" sz="26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8390D56-DEDF-4B7E-A674-0CC69F46251F}" type="parTrans" cxnId="{A598C6F8-9499-4981-990F-F98A12CAC392}">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790E2C9F-1E79-49CD-9AAA-6E8E3D08EAAD}" type="sibTrans" cxnId="{A598C6F8-9499-4981-990F-F98A12CAC392}">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805DCDE-CDDB-4303-8E53-6A4FA6C602FA}" type="pres">
      <dgm:prSet presAssocID="{F9030E14-80FE-4629-BAF6-DD36C7DA5DF5}" presName="diagram" presStyleCnt="0">
        <dgm:presLayoutVars>
          <dgm:dir/>
          <dgm:resizeHandles val="exact"/>
        </dgm:presLayoutVars>
      </dgm:prSet>
      <dgm:spPr/>
      <dgm:t>
        <a:bodyPr/>
        <a:lstStyle/>
        <a:p>
          <a:endParaRPr lang="zh-TW" altLang="en-US"/>
        </a:p>
      </dgm:t>
    </dgm:pt>
    <dgm:pt modelId="{8D5377B8-B51C-4F0E-BF3F-ED094C4BFB2F}" type="pres">
      <dgm:prSet presAssocID="{6F1B43D4-3773-473A-B2F6-3909346AF2FE}" presName="node" presStyleLbl="node1" presStyleIdx="0" presStyleCnt="6">
        <dgm:presLayoutVars>
          <dgm:bulletEnabled val="1"/>
        </dgm:presLayoutVars>
      </dgm:prSet>
      <dgm:spPr>
        <a:prstGeom prst="roundRect">
          <a:avLst/>
        </a:prstGeom>
      </dgm:spPr>
      <dgm:t>
        <a:bodyPr/>
        <a:lstStyle/>
        <a:p>
          <a:endParaRPr lang="zh-TW" altLang="en-US"/>
        </a:p>
      </dgm:t>
    </dgm:pt>
    <dgm:pt modelId="{BCDD25CC-76C0-4EB2-85BF-438C4FE9E895}" type="pres">
      <dgm:prSet presAssocID="{D1A2973A-CBB2-4C84-A6F3-9108423BB3A1}" presName="sibTrans" presStyleCnt="0"/>
      <dgm:spPr/>
      <dgm:t>
        <a:bodyPr/>
        <a:lstStyle/>
        <a:p>
          <a:endParaRPr lang="zh-TW" altLang="en-US"/>
        </a:p>
      </dgm:t>
    </dgm:pt>
    <dgm:pt modelId="{69BF1B0A-13EC-42E3-8FE4-77007D9B1B50}" type="pres">
      <dgm:prSet presAssocID="{0588CC39-5E4F-4D8B-9ACF-1E2646CA25E2}" presName="node" presStyleLbl="node1" presStyleIdx="1" presStyleCnt="6">
        <dgm:presLayoutVars>
          <dgm:bulletEnabled val="1"/>
        </dgm:presLayoutVars>
      </dgm:prSet>
      <dgm:spPr>
        <a:prstGeom prst="roundRect">
          <a:avLst/>
        </a:prstGeom>
      </dgm:spPr>
      <dgm:t>
        <a:bodyPr/>
        <a:lstStyle/>
        <a:p>
          <a:endParaRPr lang="zh-TW" altLang="en-US"/>
        </a:p>
      </dgm:t>
    </dgm:pt>
    <dgm:pt modelId="{2B308B51-273E-4A1F-B27F-B2F558D9357A}" type="pres">
      <dgm:prSet presAssocID="{AE0168F8-A706-4510-B516-15742902D1C4}" presName="sibTrans" presStyleCnt="0"/>
      <dgm:spPr/>
      <dgm:t>
        <a:bodyPr/>
        <a:lstStyle/>
        <a:p>
          <a:endParaRPr lang="zh-TW" altLang="en-US"/>
        </a:p>
      </dgm:t>
    </dgm:pt>
    <dgm:pt modelId="{C881338C-DBB1-4D4D-A1E2-947C33C8C1D5}" type="pres">
      <dgm:prSet presAssocID="{B1DDA535-F2A1-4080-AA35-CB78634FEA4A}" presName="node" presStyleLbl="node1" presStyleIdx="2" presStyleCnt="6">
        <dgm:presLayoutVars>
          <dgm:bulletEnabled val="1"/>
        </dgm:presLayoutVars>
      </dgm:prSet>
      <dgm:spPr>
        <a:prstGeom prst="roundRect">
          <a:avLst/>
        </a:prstGeom>
      </dgm:spPr>
      <dgm:t>
        <a:bodyPr/>
        <a:lstStyle/>
        <a:p>
          <a:endParaRPr lang="zh-TW" altLang="en-US"/>
        </a:p>
      </dgm:t>
    </dgm:pt>
    <dgm:pt modelId="{F3E5E4ED-BE3D-4608-B02C-4DD0245AE67F}" type="pres">
      <dgm:prSet presAssocID="{546510F9-F22A-43AC-9550-09626A119B7B}" presName="sibTrans" presStyleCnt="0"/>
      <dgm:spPr/>
      <dgm:t>
        <a:bodyPr/>
        <a:lstStyle/>
        <a:p>
          <a:endParaRPr lang="zh-TW" altLang="en-US"/>
        </a:p>
      </dgm:t>
    </dgm:pt>
    <dgm:pt modelId="{0E44A800-EFD4-497B-9451-3262FCE6B437}" type="pres">
      <dgm:prSet presAssocID="{91C89BEB-C95E-4E14-AD15-48F1B9046459}" presName="node" presStyleLbl="node1" presStyleIdx="3" presStyleCnt="6" custLinFactNeighborX="-1002" custLinFactNeighborY="-12385">
        <dgm:presLayoutVars>
          <dgm:bulletEnabled val="1"/>
        </dgm:presLayoutVars>
      </dgm:prSet>
      <dgm:spPr>
        <a:prstGeom prst="roundRect">
          <a:avLst/>
        </a:prstGeom>
      </dgm:spPr>
      <dgm:t>
        <a:bodyPr/>
        <a:lstStyle/>
        <a:p>
          <a:endParaRPr lang="zh-TW" altLang="en-US"/>
        </a:p>
      </dgm:t>
    </dgm:pt>
    <dgm:pt modelId="{3B0F7DCD-6F22-4A1F-A6EF-B168F5D2E20D}" type="pres">
      <dgm:prSet presAssocID="{DC2C264B-0BB7-450F-BD83-C62254649CF9}" presName="sibTrans" presStyleCnt="0"/>
      <dgm:spPr/>
      <dgm:t>
        <a:bodyPr/>
        <a:lstStyle/>
        <a:p>
          <a:endParaRPr lang="zh-TW" altLang="en-US"/>
        </a:p>
      </dgm:t>
    </dgm:pt>
    <dgm:pt modelId="{029041D7-8FCF-4984-851C-C69E8ECD281E}" type="pres">
      <dgm:prSet presAssocID="{39DCC811-8A17-4FDD-BAE8-F4D3F6E2B3E2}" presName="node" presStyleLbl="node1" presStyleIdx="4" presStyleCnt="6" custLinFactNeighborX="-1002" custLinFactNeighborY="-12385">
        <dgm:presLayoutVars>
          <dgm:bulletEnabled val="1"/>
        </dgm:presLayoutVars>
      </dgm:prSet>
      <dgm:spPr>
        <a:prstGeom prst="roundRect">
          <a:avLst/>
        </a:prstGeom>
      </dgm:spPr>
      <dgm:t>
        <a:bodyPr/>
        <a:lstStyle/>
        <a:p>
          <a:endParaRPr lang="zh-TW" altLang="en-US"/>
        </a:p>
      </dgm:t>
    </dgm:pt>
    <dgm:pt modelId="{7832FDCA-76D7-4903-9724-69F383AA4D91}" type="pres">
      <dgm:prSet presAssocID="{B6D5621D-5CBD-49B8-9B2F-19E54022B7B4}" presName="sibTrans" presStyleCnt="0"/>
      <dgm:spPr/>
      <dgm:t>
        <a:bodyPr/>
        <a:lstStyle/>
        <a:p>
          <a:endParaRPr lang="zh-TW" altLang="en-US"/>
        </a:p>
      </dgm:t>
    </dgm:pt>
    <dgm:pt modelId="{F5B7999F-441D-4938-818B-C2121068A2CB}" type="pres">
      <dgm:prSet presAssocID="{0F04884D-624A-466C-958D-FACC47357FDC}" presName="node" presStyleLbl="node1" presStyleIdx="5" presStyleCnt="6" custLinFactNeighborX="-1002" custLinFactNeighborY="-12385">
        <dgm:presLayoutVars>
          <dgm:bulletEnabled val="1"/>
        </dgm:presLayoutVars>
      </dgm:prSet>
      <dgm:spPr>
        <a:prstGeom prst="roundRect">
          <a:avLst/>
        </a:prstGeom>
      </dgm:spPr>
      <dgm:t>
        <a:bodyPr/>
        <a:lstStyle/>
        <a:p>
          <a:endParaRPr lang="zh-TW" altLang="en-US"/>
        </a:p>
      </dgm:t>
    </dgm:pt>
  </dgm:ptLst>
  <dgm:cxnLst>
    <dgm:cxn modelId="{A598C6F8-9499-4981-990F-F98A12CAC392}" srcId="{F9030E14-80FE-4629-BAF6-DD36C7DA5DF5}" destId="{0F04884D-624A-466C-958D-FACC47357FDC}" srcOrd="5" destOrd="0" parTransId="{88390D56-DEDF-4B7E-A674-0CC69F46251F}" sibTransId="{790E2C9F-1E79-49CD-9AAA-6E8E3D08EAAD}"/>
    <dgm:cxn modelId="{99245EF0-C3AE-4441-9FBD-C60D34D550C5}" srcId="{F9030E14-80FE-4629-BAF6-DD36C7DA5DF5}" destId="{6F1B43D4-3773-473A-B2F6-3909346AF2FE}" srcOrd="0" destOrd="0" parTransId="{D0E25E76-3FC1-44A5-9665-3274450A2ACF}" sibTransId="{D1A2973A-CBB2-4C84-A6F3-9108423BB3A1}"/>
    <dgm:cxn modelId="{7CD07639-60A7-4847-810D-CA1625F8F32E}" type="presOf" srcId="{F9030E14-80FE-4629-BAF6-DD36C7DA5DF5}" destId="{5805DCDE-CDDB-4303-8E53-6A4FA6C602FA}" srcOrd="0" destOrd="0" presId="urn:microsoft.com/office/officeart/2005/8/layout/default"/>
    <dgm:cxn modelId="{CD56E960-1239-4440-9053-1509A6F39B09}" type="presOf" srcId="{B1DDA535-F2A1-4080-AA35-CB78634FEA4A}" destId="{C881338C-DBB1-4D4D-A1E2-947C33C8C1D5}" srcOrd="0" destOrd="0" presId="urn:microsoft.com/office/officeart/2005/8/layout/default"/>
    <dgm:cxn modelId="{45B7460E-B7B1-41EF-8A5A-111719A810A7}" type="presOf" srcId="{0588CC39-5E4F-4D8B-9ACF-1E2646CA25E2}" destId="{69BF1B0A-13EC-42E3-8FE4-77007D9B1B50}" srcOrd="0" destOrd="0" presId="urn:microsoft.com/office/officeart/2005/8/layout/default"/>
    <dgm:cxn modelId="{DE3050D2-7360-409C-9747-7D617718FD4A}" srcId="{F9030E14-80FE-4629-BAF6-DD36C7DA5DF5}" destId="{B1DDA535-F2A1-4080-AA35-CB78634FEA4A}" srcOrd="2" destOrd="0" parTransId="{5CCC7DEC-AC6B-492E-9DB0-B46E8F1C261A}" sibTransId="{546510F9-F22A-43AC-9550-09626A119B7B}"/>
    <dgm:cxn modelId="{572E5F75-FB4A-4174-ACE6-2F0CB751B840}" srcId="{F9030E14-80FE-4629-BAF6-DD36C7DA5DF5}" destId="{0588CC39-5E4F-4D8B-9ACF-1E2646CA25E2}" srcOrd="1" destOrd="0" parTransId="{92A92B33-FD23-4A87-A8A4-3026247C1AFB}" sibTransId="{AE0168F8-A706-4510-B516-15742902D1C4}"/>
    <dgm:cxn modelId="{4B332699-A238-4243-A522-7114CC0EC397}" type="presOf" srcId="{39DCC811-8A17-4FDD-BAE8-F4D3F6E2B3E2}" destId="{029041D7-8FCF-4984-851C-C69E8ECD281E}" srcOrd="0" destOrd="0" presId="urn:microsoft.com/office/officeart/2005/8/layout/default"/>
    <dgm:cxn modelId="{14DA0AC6-9ABF-4A39-83C2-4B4C0C529089}" type="presOf" srcId="{0F04884D-624A-466C-958D-FACC47357FDC}" destId="{F5B7999F-441D-4938-818B-C2121068A2CB}" srcOrd="0" destOrd="0" presId="urn:microsoft.com/office/officeart/2005/8/layout/default"/>
    <dgm:cxn modelId="{1629D8E0-F7FC-4A1A-8063-EAD493992117}" type="presOf" srcId="{6F1B43D4-3773-473A-B2F6-3909346AF2FE}" destId="{8D5377B8-B51C-4F0E-BF3F-ED094C4BFB2F}" srcOrd="0" destOrd="0" presId="urn:microsoft.com/office/officeart/2005/8/layout/default"/>
    <dgm:cxn modelId="{32417C7D-C413-457E-A125-EF254342118F}" type="presOf" srcId="{91C89BEB-C95E-4E14-AD15-48F1B9046459}" destId="{0E44A800-EFD4-497B-9451-3262FCE6B437}" srcOrd="0" destOrd="0" presId="urn:microsoft.com/office/officeart/2005/8/layout/default"/>
    <dgm:cxn modelId="{C3BBD950-69DC-4B9A-92F5-281A7F5C4BB1}" srcId="{F9030E14-80FE-4629-BAF6-DD36C7DA5DF5}" destId="{39DCC811-8A17-4FDD-BAE8-F4D3F6E2B3E2}" srcOrd="4" destOrd="0" parTransId="{3FA95CE1-EAE3-4648-AD8E-9C6B0D88D46D}" sibTransId="{B6D5621D-5CBD-49B8-9B2F-19E54022B7B4}"/>
    <dgm:cxn modelId="{A0514D76-D3AD-4F2E-9698-4504C9D33C8C}" srcId="{F9030E14-80FE-4629-BAF6-DD36C7DA5DF5}" destId="{91C89BEB-C95E-4E14-AD15-48F1B9046459}" srcOrd="3" destOrd="0" parTransId="{94A67B86-03AE-489A-89FA-A0D58F9CBE24}" sibTransId="{DC2C264B-0BB7-450F-BD83-C62254649CF9}"/>
    <dgm:cxn modelId="{4B80F0E2-AABB-4EB2-8E05-6913A9B03856}" type="presParOf" srcId="{5805DCDE-CDDB-4303-8E53-6A4FA6C602FA}" destId="{8D5377B8-B51C-4F0E-BF3F-ED094C4BFB2F}" srcOrd="0" destOrd="0" presId="urn:microsoft.com/office/officeart/2005/8/layout/default"/>
    <dgm:cxn modelId="{BBFE3D84-DD97-4FF5-AB5C-70E8B8B12079}" type="presParOf" srcId="{5805DCDE-CDDB-4303-8E53-6A4FA6C602FA}" destId="{BCDD25CC-76C0-4EB2-85BF-438C4FE9E895}" srcOrd="1" destOrd="0" presId="urn:microsoft.com/office/officeart/2005/8/layout/default"/>
    <dgm:cxn modelId="{D54F00B0-6376-4F31-997C-6E67563692AF}" type="presParOf" srcId="{5805DCDE-CDDB-4303-8E53-6A4FA6C602FA}" destId="{69BF1B0A-13EC-42E3-8FE4-77007D9B1B50}" srcOrd="2" destOrd="0" presId="urn:microsoft.com/office/officeart/2005/8/layout/default"/>
    <dgm:cxn modelId="{FC2EE7A5-0AD2-4215-96CF-590938132351}" type="presParOf" srcId="{5805DCDE-CDDB-4303-8E53-6A4FA6C602FA}" destId="{2B308B51-273E-4A1F-B27F-B2F558D9357A}" srcOrd="3" destOrd="0" presId="urn:microsoft.com/office/officeart/2005/8/layout/default"/>
    <dgm:cxn modelId="{8D296722-B34B-4FD8-AE82-DFCC54FB8277}" type="presParOf" srcId="{5805DCDE-CDDB-4303-8E53-6A4FA6C602FA}" destId="{C881338C-DBB1-4D4D-A1E2-947C33C8C1D5}" srcOrd="4" destOrd="0" presId="urn:microsoft.com/office/officeart/2005/8/layout/default"/>
    <dgm:cxn modelId="{EBFA6F9B-3FDD-43F5-AC68-E04845C696C6}" type="presParOf" srcId="{5805DCDE-CDDB-4303-8E53-6A4FA6C602FA}" destId="{F3E5E4ED-BE3D-4608-B02C-4DD0245AE67F}" srcOrd="5" destOrd="0" presId="urn:microsoft.com/office/officeart/2005/8/layout/default"/>
    <dgm:cxn modelId="{4A310935-9A80-43A5-A9C3-41597D02F32C}" type="presParOf" srcId="{5805DCDE-CDDB-4303-8E53-6A4FA6C602FA}" destId="{0E44A800-EFD4-497B-9451-3262FCE6B437}" srcOrd="6" destOrd="0" presId="urn:microsoft.com/office/officeart/2005/8/layout/default"/>
    <dgm:cxn modelId="{C66A791F-A016-46D3-9139-251319A83E5D}" type="presParOf" srcId="{5805DCDE-CDDB-4303-8E53-6A4FA6C602FA}" destId="{3B0F7DCD-6F22-4A1F-A6EF-B168F5D2E20D}" srcOrd="7" destOrd="0" presId="urn:microsoft.com/office/officeart/2005/8/layout/default"/>
    <dgm:cxn modelId="{3801E55E-90E1-4ABD-A133-30B3A64C8DEE}" type="presParOf" srcId="{5805DCDE-CDDB-4303-8E53-6A4FA6C602FA}" destId="{029041D7-8FCF-4984-851C-C69E8ECD281E}" srcOrd="8" destOrd="0" presId="urn:microsoft.com/office/officeart/2005/8/layout/default"/>
    <dgm:cxn modelId="{35DA26D5-ECA9-42B6-9415-8B93C703AC38}" type="presParOf" srcId="{5805DCDE-CDDB-4303-8E53-6A4FA6C602FA}" destId="{7832FDCA-76D7-4903-9724-69F383AA4D91}" srcOrd="9" destOrd="0" presId="urn:microsoft.com/office/officeart/2005/8/layout/default"/>
    <dgm:cxn modelId="{7B5986E1-8805-4933-B8AE-91A7A16DC062}" type="presParOf" srcId="{5805DCDE-CDDB-4303-8E53-6A4FA6C602FA}" destId="{F5B7999F-441D-4938-818B-C2121068A2C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695EF66-4270-45E1-A212-A6D8D1CDCF60}" type="doc">
      <dgm:prSet loTypeId="urn:microsoft.com/office/officeart/2005/8/layout/vList5" loCatId="list" qsTypeId="urn:microsoft.com/office/officeart/2005/8/quickstyle/simple2" qsCatId="simple" csTypeId="urn:microsoft.com/office/officeart/2005/8/colors/colorful4" csCatId="colorful" phldr="1"/>
      <dgm:spPr/>
      <dgm:t>
        <a:bodyPr/>
        <a:lstStyle/>
        <a:p>
          <a:endParaRPr lang="zh-TW" altLang="en-US"/>
        </a:p>
      </dgm:t>
    </dgm:pt>
    <dgm:pt modelId="{B0B02BC6-1C56-44D6-938B-4AFCD300F6F5}">
      <dgm:prSet phldrT="[文字]" custT="1"/>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zh-TW" altLang="en-US" sz="2500" b="1" cap="none" spc="150" dirty="0" smtClean="0">
              <a:ln w="11430"/>
              <a:effectLst>
                <a:outerShdw blurRad="25400" algn="tl" rotWithShape="0">
                  <a:srgbClr val="000000">
                    <a:alpha val="43000"/>
                  </a:srgbClr>
                </a:outerShdw>
              </a:effectLst>
            </a:rPr>
            <a:t>新產品的利益必須明顯地優於其他競爭產品。</a:t>
          </a:r>
          <a:endParaRPr lang="zh-TW" altLang="en-US" sz="2500" b="1" cap="none" spc="150" dirty="0">
            <a:ln w="11430"/>
            <a:effectLst>
              <a:outerShdw blurRad="25400" algn="tl" rotWithShape="0">
                <a:srgbClr val="000000">
                  <a:alpha val="43000"/>
                </a:srgbClr>
              </a:outerShdw>
            </a:effectLst>
          </a:endParaRPr>
        </a:p>
      </dgm:t>
    </dgm:pt>
    <dgm:pt modelId="{F58CB358-A896-45C4-8D3E-F6BD9094DD83}" type="parTrans" cxnId="{BBC00D79-507F-4133-88E3-C64A1B840382}">
      <dgm:prSet/>
      <dgm:spPr/>
      <dgm:t>
        <a:bodyPr/>
        <a:lstStyle/>
        <a:p>
          <a:endParaRPr lang="zh-TW" altLang="en-US"/>
        </a:p>
      </dgm:t>
    </dgm:pt>
    <dgm:pt modelId="{F9ECC9D7-FE96-400A-82D1-6A3953DE2994}" type="sibTrans" cxnId="{BBC00D79-507F-4133-88E3-C64A1B840382}">
      <dgm:prSet/>
      <dgm:spPr/>
      <dgm:t>
        <a:bodyPr/>
        <a:lstStyle/>
        <a:p>
          <a:endParaRPr lang="zh-TW" altLang="en-US"/>
        </a:p>
      </dgm:t>
    </dgm:pt>
    <dgm:pt modelId="{7C641ECD-5A26-4EB7-9FE2-B0FC5D73AEB8}">
      <dgm:prSet phldrT="[文字]" custT="1"/>
      <dgm:spPr>
        <a:solidFill>
          <a:srgbClr val="0070C0"/>
        </a:solidFill>
      </dgm:spPr>
      <dgm:t>
        <a:bodyPr>
          <a:scene3d>
            <a:camera prst="orthographicFront"/>
            <a:lightRig rig="soft" dir="t">
              <a:rot lat="0" lon="0" rev="10800000"/>
            </a:lightRig>
          </a:scene3d>
          <a:sp3d>
            <a:bevelT w="27940" h="12700"/>
            <a:contourClr>
              <a:srgbClr val="DDDDDD"/>
            </a:contourClr>
          </a:sp3d>
        </a:bodyPr>
        <a:lstStyle/>
        <a:p>
          <a:r>
            <a:rPr lang="zh-TW" altLang="en-US" sz="2500" b="1" cap="none" spc="150" dirty="0" smtClean="0">
              <a:ln w="11430"/>
              <a:effectLst>
                <a:outerShdw blurRad="25400" algn="tl" rotWithShape="0">
                  <a:srgbClr val="000000">
                    <a:alpha val="43000"/>
                  </a:srgbClr>
                </a:outerShdw>
              </a:effectLst>
            </a:rPr>
            <a:t>新產品的獨特屬性必須讓消費者親身經驗，才會有說服力。</a:t>
          </a:r>
          <a:endParaRPr lang="zh-TW" altLang="en-US" sz="2500" b="1" cap="none" spc="150" dirty="0">
            <a:ln w="11430"/>
            <a:effectLst>
              <a:outerShdw blurRad="25400" algn="tl" rotWithShape="0">
                <a:srgbClr val="000000">
                  <a:alpha val="43000"/>
                </a:srgbClr>
              </a:outerShdw>
            </a:effectLst>
          </a:endParaRPr>
        </a:p>
      </dgm:t>
    </dgm:pt>
    <dgm:pt modelId="{9DE5BCC0-8A81-4EA4-AD9E-7074A7A4673F}" type="parTrans" cxnId="{DA41AE1A-363D-4EF5-956A-7E624430EB0E}">
      <dgm:prSet/>
      <dgm:spPr/>
      <dgm:t>
        <a:bodyPr/>
        <a:lstStyle/>
        <a:p>
          <a:endParaRPr lang="zh-TW" altLang="en-US"/>
        </a:p>
      </dgm:t>
    </dgm:pt>
    <dgm:pt modelId="{0BF8E14A-86A8-4A49-8055-318AC9F858F7}" type="sibTrans" cxnId="{DA41AE1A-363D-4EF5-956A-7E624430EB0E}">
      <dgm:prSet/>
      <dgm:spPr/>
      <dgm:t>
        <a:bodyPr/>
        <a:lstStyle/>
        <a:p>
          <a:endParaRPr lang="zh-TW" altLang="en-US"/>
        </a:p>
      </dgm:t>
    </dgm:pt>
    <dgm:pt modelId="{4511ACF5-9B94-490A-9559-C2E1780E88C9}" type="pres">
      <dgm:prSet presAssocID="{2695EF66-4270-45E1-A212-A6D8D1CDCF60}" presName="Name0" presStyleCnt="0">
        <dgm:presLayoutVars>
          <dgm:dir/>
          <dgm:animLvl val="lvl"/>
          <dgm:resizeHandles val="exact"/>
        </dgm:presLayoutVars>
      </dgm:prSet>
      <dgm:spPr/>
      <dgm:t>
        <a:bodyPr/>
        <a:lstStyle/>
        <a:p>
          <a:endParaRPr lang="zh-TW" altLang="en-US"/>
        </a:p>
      </dgm:t>
    </dgm:pt>
    <dgm:pt modelId="{EA02FB75-ED75-4AEB-9586-9595CA650245}" type="pres">
      <dgm:prSet presAssocID="{B0B02BC6-1C56-44D6-938B-4AFCD300F6F5}" presName="linNode" presStyleCnt="0"/>
      <dgm:spPr/>
    </dgm:pt>
    <dgm:pt modelId="{524479C1-EF89-4795-9964-F65289239877}" type="pres">
      <dgm:prSet presAssocID="{B0B02BC6-1C56-44D6-938B-4AFCD300F6F5}" presName="parentText" presStyleLbl="node1" presStyleIdx="0" presStyleCnt="2" custScaleX="272727">
        <dgm:presLayoutVars>
          <dgm:chMax val="1"/>
          <dgm:bulletEnabled val="1"/>
        </dgm:presLayoutVars>
      </dgm:prSet>
      <dgm:spPr/>
      <dgm:t>
        <a:bodyPr/>
        <a:lstStyle/>
        <a:p>
          <a:endParaRPr lang="zh-TW" altLang="en-US"/>
        </a:p>
      </dgm:t>
    </dgm:pt>
    <dgm:pt modelId="{C22B92A2-ED1B-46CC-9175-AE552AA65056}" type="pres">
      <dgm:prSet presAssocID="{F9ECC9D7-FE96-400A-82D1-6A3953DE2994}" presName="sp" presStyleCnt="0"/>
      <dgm:spPr/>
    </dgm:pt>
    <dgm:pt modelId="{68399CAA-D23A-4D2E-955D-D2AD48DF7963}" type="pres">
      <dgm:prSet presAssocID="{7C641ECD-5A26-4EB7-9FE2-B0FC5D73AEB8}" presName="linNode" presStyleCnt="0"/>
      <dgm:spPr/>
    </dgm:pt>
    <dgm:pt modelId="{EC935CEE-6D56-4D12-B9B3-5FAFB1840BE2}" type="pres">
      <dgm:prSet presAssocID="{7C641ECD-5A26-4EB7-9FE2-B0FC5D73AEB8}" presName="parentText" presStyleLbl="node1" presStyleIdx="1" presStyleCnt="2" custScaleX="272727">
        <dgm:presLayoutVars>
          <dgm:chMax val="1"/>
          <dgm:bulletEnabled val="1"/>
        </dgm:presLayoutVars>
      </dgm:prSet>
      <dgm:spPr/>
      <dgm:t>
        <a:bodyPr/>
        <a:lstStyle/>
        <a:p>
          <a:endParaRPr lang="zh-TW" altLang="en-US"/>
        </a:p>
      </dgm:t>
    </dgm:pt>
  </dgm:ptLst>
  <dgm:cxnLst>
    <dgm:cxn modelId="{560D6858-9BCB-4B3D-81EF-A74C64CA701B}" type="presOf" srcId="{7C641ECD-5A26-4EB7-9FE2-B0FC5D73AEB8}" destId="{EC935CEE-6D56-4D12-B9B3-5FAFB1840BE2}" srcOrd="0" destOrd="0" presId="urn:microsoft.com/office/officeart/2005/8/layout/vList5"/>
    <dgm:cxn modelId="{36CA7ECA-0037-4A66-B2C3-2B227F093E3D}" type="presOf" srcId="{B0B02BC6-1C56-44D6-938B-4AFCD300F6F5}" destId="{524479C1-EF89-4795-9964-F65289239877}" srcOrd="0" destOrd="0" presId="urn:microsoft.com/office/officeart/2005/8/layout/vList5"/>
    <dgm:cxn modelId="{BBC00D79-507F-4133-88E3-C64A1B840382}" srcId="{2695EF66-4270-45E1-A212-A6D8D1CDCF60}" destId="{B0B02BC6-1C56-44D6-938B-4AFCD300F6F5}" srcOrd="0" destOrd="0" parTransId="{F58CB358-A896-45C4-8D3E-F6BD9094DD83}" sibTransId="{F9ECC9D7-FE96-400A-82D1-6A3953DE2994}"/>
    <dgm:cxn modelId="{E56AE3C9-6BB7-4E32-A5ED-95FC33AE329E}" type="presOf" srcId="{2695EF66-4270-45E1-A212-A6D8D1CDCF60}" destId="{4511ACF5-9B94-490A-9559-C2E1780E88C9}" srcOrd="0" destOrd="0" presId="urn:microsoft.com/office/officeart/2005/8/layout/vList5"/>
    <dgm:cxn modelId="{DA41AE1A-363D-4EF5-956A-7E624430EB0E}" srcId="{2695EF66-4270-45E1-A212-A6D8D1CDCF60}" destId="{7C641ECD-5A26-4EB7-9FE2-B0FC5D73AEB8}" srcOrd="1" destOrd="0" parTransId="{9DE5BCC0-8A81-4EA4-AD9E-7074A7A4673F}" sibTransId="{0BF8E14A-86A8-4A49-8055-318AC9F858F7}"/>
    <dgm:cxn modelId="{BE443322-4DB2-42C2-AA1D-B64407213A36}" type="presParOf" srcId="{4511ACF5-9B94-490A-9559-C2E1780E88C9}" destId="{EA02FB75-ED75-4AEB-9586-9595CA650245}" srcOrd="0" destOrd="0" presId="urn:microsoft.com/office/officeart/2005/8/layout/vList5"/>
    <dgm:cxn modelId="{684A21E2-244D-4FC5-878C-A3BF84851EA3}" type="presParOf" srcId="{EA02FB75-ED75-4AEB-9586-9595CA650245}" destId="{524479C1-EF89-4795-9964-F65289239877}" srcOrd="0" destOrd="0" presId="urn:microsoft.com/office/officeart/2005/8/layout/vList5"/>
    <dgm:cxn modelId="{DCF87388-5B4F-4378-9049-9156CC62D328}" type="presParOf" srcId="{4511ACF5-9B94-490A-9559-C2E1780E88C9}" destId="{C22B92A2-ED1B-46CC-9175-AE552AA65056}" srcOrd="1" destOrd="0" presId="urn:microsoft.com/office/officeart/2005/8/layout/vList5"/>
    <dgm:cxn modelId="{FA0F4667-D5E8-4709-A9B0-18E873D5066F}" type="presParOf" srcId="{4511ACF5-9B94-490A-9559-C2E1780E88C9}" destId="{68399CAA-D23A-4D2E-955D-D2AD48DF7963}" srcOrd="2" destOrd="0" presId="urn:microsoft.com/office/officeart/2005/8/layout/vList5"/>
    <dgm:cxn modelId="{2B9EE09B-9503-4F83-A143-379AEC6A376A}" type="presParOf" srcId="{68399CAA-D23A-4D2E-955D-D2AD48DF7963}" destId="{EC935CEE-6D56-4D12-B9B3-5FAFB1840BE2}"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9030E14-80FE-4629-BAF6-DD36C7DA5DF5}" type="doc">
      <dgm:prSet loTypeId="urn:microsoft.com/office/officeart/2005/8/layout/default" loCatId="list" qsTypeId="urn:microsoft.com/office/officeart/2005/8/quickstyle/3d1" qsCatId="3D" csTypeId="urn:microsoft.com/office/officeart/2005/8/colors/colorful5" csCatId="colorful" phldr="1"/>
      <dgm:spPr/>
      <dgm:t>
        <a:bodyPr/>
        <a:lstStyle/>
        <a:p>
          <a:endParaRPr lang="zh-TW" altLang="en-US"/>
        </a:p>
      </dgm:t>
    </dgm:pt>
    <dgm:pt modelId="{6F1B43D4-3773-473A-B2F6-3909346AF2FE}">
      <dgm:prSet phldrT="[文字]" custT="1"/>
      <dgm:spPr/>
      <dgm:t>
        <a:bodyPr>
          <a:scene3d>
            <a:camera prst="orthographicFront"/>
            <a:lightRig rig="soft" dir="t">
              <a:rot lat="0" lon="0" rev="10800000"/>
            </a:lightRig>
          </a:scene3d>
          <a:sp3d>
            <a:bevelT w="27940" h="12700"/>
            <a:contourClr>
              <a:srgbClr val="DDDDDD"/>
            </a:contourClr>
          </a:sp3d>
        </a:bodyPr>
        <a:lstStyle/>
        <a:p>
          <a:r>
            <a:rPr lang="zh-TW" sz="2800" b="1" cap="none" spc="150" dirty="0" smtClean="0">
              <a:ln w="11430"/>
              <a:solidFill>
                <a:srgbClr val="002060"/>
              </a:solidFill>
              <a:effectLst>
                <a:outerShdw blurRad="25400" algn="tl" rotWithShape="0">
                  <a:srgbClr val="000000">
                    <a:alpha val="43000"/>
                  </a:srgbClr>
                </a:outerShdw>
              </a:effectLst>
            </a:rPr>
            <a:t>擺放在牆壁</a:t>
          </a:r>
          <a:endParaRPr lang="zh-TW" altLang="en-US" sz="2800"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0E25E76-3FC1-44A5-9665-3274450A2ACF}" type="parTrans" cxnId="{99245EF0-C3AE-4441-9FBD-C60D34D550C5}">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1A2973A-CBB2-4C84-A6F3-9108423BB3A1}" type="sibTrans" cxnId="{99245EF0-C3AE-4441-9FBD-C60D34D550C5}">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588CC39-5E4F-4D8B-9ACF-1E2646CA25E2}">
      <dgm:prSet phldrT="[文字]" custT="1"/>
      <dgm:spPr/>
      <dgm:t>
        <a:bodyPr>
          <a:scene3d>
            <a:camera prst="orthographicFront"/>
            <a:lightRig rig="soft" dir="t">
              <a:rot lat="0" lon="0" rev="10800000"/>
            </a:lightRig>
          </a:scene3d>
          <a:sp3d>
            <a:bevelT w="27940" h="12700"/>
            <a:contourClr>
              <a:srgbClr val="DDDDDD"/>
            </a:contourClr>
          </a:sp3d>
        </a:bodyPr>
        <a:lstStyle/>
        <a:p>
          <a:r>
            <a:rPr lang="zh-TW" sz="2800" b="1" cap="none" spc="150" smtClean="0">
              <a:ln w="11430"/>
              <a:solidFill>
                <a:srgbClr val="002060"/>
              </a:solidFill>
              <a:effectLst>
                <a:outerShdw blurRad="25400" algn="tl" rotWithShape="0">
                  <a:srgbClr val="000000">
                    <a:alpha val="43000"/>
                  </a:srgbClr>
                </a:outerShdw>
              </a:effectLst>
            </a:rPr>
            <a:t>貨架</a:t>
          </a:r>
          <a:endParaRPr lang="zh-TW" altLang="en-US" sz="2800"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2A92B33-FD23-4A87-A8A4-3026247C1AFB}" type="parTrans" cxnId="{572E5F75-FB4A-4174-ACE6-2F0CB751B840}">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E0168F8-A706-4510-B516-15742902D1C4}" type="sibTrans" cxnId="{572E5F75-FB4A-4174-ACE6-2F0CB751B840}">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1DDA535-F2A1-4080-AA35-CB78634FEA4A}">
      <dgm:prSet phldrT="[文字]" custT="1"/>
      <dgm:spPr/>
      <dgm:t>
        <a:bodyPr>
          <a:scene3d>
            <a:camera prst="orthographicFront"/>
            <a:lightRig rig="soft" dir="t">
              <a:rot lat="0" lon="0" rev="10800000"/>
            </a:lightRig>
          </a:scene3d>
          <a:sp3d>
            <a:bevelT w="27940" h="12700"/>
            <a:contourClr>
              <a:srgbClr val="DDDDDD"/>
            </a:contourClr>
          </a:sp3d>
        </a:bodyPr>
        <a:lstStyle/>
        <a:p>
          <a:r>
            <a:rPr lang="zh-TW" sz="2800" b="1" cap="none" spc="150" smtClean="0">
              <a:ln w="11430"/>
              <a:solidFill>
                <a:srgbClr val="002060"/>
              </a:solidFill>
              <a:effectLst>
                <a:outerShdw blurRad="25400" algn="tl" rotWithShape="0">
                  <a:srgbClr val="000000">
                    <a:alpha val="43000"/>
                  </a:srgbClr>
                </a:outerShdw>
              </a:effectLst>
            </a:rPr>
            <a:t>貨架延伸架</a:t>
          </a:r>
          <a:endParaRPr lang="zh-TW" altLang="en-US" sz="2800"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CCC7DEC-AC6B-492E-9DB0-B46E8F1C261A}" type="parTrans" cxnId="{DE3050D2-7360-409C-9747-7D617718FD4A}">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46510F9-F22A-43AC-9550-09626A119B7B}" type="sibTrans" cxnId="{DE3050D2-7360-409C-9747-7D617718FD4A}">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1C89BEB-C95E-4E14-AD15-48F1B9046459}">
      <dgm:prSet phldrT="[文字]" custT="1"/>
      <dgm:spPr/>
      <dgm:t>
        <a:bodyPr>
          <a:scene3d>
            <a:camera prst="orthographicFront"/>
            <a:lightRig rig="soft" dir="t">
              <a:rot lat="0" lon="0" rev="10800000"/>
            </a:lightRig>
          </a:scene3d>
          <a:sp3d>
            <a:bevelT w="27940" h="12700"/>
            <a:contourClr>
              <a:srgbClr val="DDDDDD"/>
            </a:contourClr>
          </a:sp3d>
        </a:bodyPr>
        <a:lstStyle/>
        <a:p>
          <a:r>
            <a:rPr lang="zh-TW" sz="2800" b="1" cap="none" spc="150" smtClean="0">
              <a:ln w="11430"/>
              <a:solidFill>
                <a:srgbClr val="002060"/>
              </a:solidFill>
              <a:effectLst>
                <a:outerShdw blurRad="25400" algn="tl" rotWithShape="0">
                  <a:srgbClr val="000000">
                    <a:alpha val="43000"/>
                  </a:srgbClr>
                </a:outerShdw>
              </a:effectLst>
            </a:rPr>
            <a:t>手提袋</a:t>
          </a:r>
          <a:endParaRPr lang="zh-TW" altLang="en-US" sz="2800"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4A67B86-03AE-489A-89FA-A0D58F9CBE24}" type="parTrans" cxnId="{A0514D76-D3AD-4F2E-9698-4504C9D33C8C}">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C2C264B-0BB7-450F-BD83-C62254649CF9}" type="sibTrans" cxnId="{A0514D76-D3AD-4F2E-9698-4504C9D33C8C}">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9DCC811-8A17-4FDD-BAE8-F4D3F6E2B3E2}">
      <dgm:prSet phldrT="[文字]" custT="1"/>
      <dgm:spPr/>
      <dgm:t>
        <a:bodyPr>
          <a:scene3d>
            <a:camera prst="orthographicFront"/>
            <a:lightRig rig="soft" dir="t">
              <a:rot lat="0" lon="0" rev="10800000"/>
            </a:lightRig>
          </a:scene3d>
          <a:sp3d>
            <a:bevelT w="27940" h="12700"/>
            <a:contourClr>
              <a:srgbClr val="DDDDDD"/>
            </a:contourClr>
          </a:sp3d>
        </a:bodyPr>
        <a:lstStyle/>
        <a:p>
          <a:r>
            <a:rPr lang="zh-TW" sz="2800" b="1" cap="none" spc="150" smtClean="0">
              <a:ln w="11430"/>
              <a:solidFill>
                <a:srgbClr val="002060"/>
              </a:solidFill>
              <a:effectLst>
                <a:outerShdw blurRad="25400" algn="tl" rotWithShape="0">
                  <a:srgbClr val="000000">
                    <a:alpha val="43000"/>
                  </a:srgbClr>
                </a:outerShdw>
              </a:effectLst>
            </a:rPr>
            <a:t>通道兩端與地板上</a:t>
          </a:r>
          <a:endParaRPr lang="zh-TW" altLang="en-US" sz="2800"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FA95CE1-EAE3-4648-AD8E-9C6B0D88D46D}" type="parTrans" cxnId="{C3BBD950-69DC-4B9A-92F5-281A7F5C4BB1}">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6D5621D-5CBD-49B8-9B2F-19E54022B7B4}" type="sibTrans" cxnId="{C3BBD950-69DC-4B9A-92F5-281A7F5C4BB1}">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F04884D-624A-466C-958D-FACC47357FDC}">
      <dgm:prSet phldrT="[文字]" custT="1"/>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rgbClr val="002060"/>
              </a:solidFill>
              <a:effectLst>
                <a:outerShdw blurRad="25400" algn="tl" rotWithShape="0">
                  <a:srgbClr val="000000">
                    <a:alpha val="43000"/>
                  </a:srgbClr>
                </a:outerShdw>
              </a:effectLst>
            </a:rPr>
            <a:t>結帳處的電視終端機</a:t>
          </a:r>
          <a:endParaRPr lang="zh-TW" altLang="en-US" sz="2600"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8390D56-DEDF-4B7E-A674-0CC69F46251F}" type="parTrans" cxnId="{A598C6F8-9499-4981-990F-F98A12CAC392}">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790E2C9F-1E79-49CD-9AAA-6E8E3D08EAAD}" type="sibTrans" cxnId="{A598C6F8-9499-4981-990F-F98A12CAC392}">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7E6C0D8-054E-4567-9615-D089BA58F0C6}">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店內</a:t>
          </a:r>
          <a:r>
            <a:rPr lang="zh-TW" sz="2800" b="1" cap="none" spc="150" dirty="0" smtClean="0">
              <a:ln w="11430"/>
              <a:solidFill>
                <a:srgbClr val="002060"/>
              </a:solidFill>
              <a:effectLst>
                <a:outerShdw blurRad="25400" algn="tl" rotWithShape="0">
                  <a:srgbClr val="000000">
                    <a:alpha val="43000"/>
                  </a:srgbClr>
                </a:outerShdw>
              </a:effectLst>
            </a:rPr>
            <a:t>視聽</a:t>
          </a:r>
          <a:endParaRPr lang="zh-TW" altLang="en-US" sz="2800"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5B91D6-9962-41C0-82D8-3DE5C35EF4A1}" type="parTrans" cxnId="{D3FFDC2C-8F91-466B-B555-3AC1C71CEE01}">
      <dgm:prSet/>
      <dgm:spPr/>
      <dgm:t>
        <a:bodyPr/>
        <a:lstStyle/>
        <a:p>
          <a:endParaRPr lang="zh-TW" altLang="en-US"/>
        </a:p>
      </dgm:t>
    </dgm:pt>
    <dgm:pt modelId="{587BF35B-2C70-4E8B-AF9B-1D19999F9986}" type="sibTrans" cxnId="{D3FFDC2C-8F91-466B-B555-3AC1C71CEE01}">
      <dgm:prSet/>
      <dgm:spPr/>
      <dgm:t>
        <a:bodyPr/>
        <a:lstStyle/>
        <a:p>
          <a:endParaRPr lang="zh-TW" altLang="en-US"/>
        </a:p>
      </dgm:t>
    </dgm:pt>
    <dgm:pt modelId="{C3484342-95D8-4541-A164-7358AE7D995C}">
      <dgm:prSet phldrT="[文字]" custT="1"/>
      <dgm:spPr/>
      <dgm:t>
        <a:bodyPr>
          <a:scene3d>
            <a:camera prst="orthographicFront"/>
            <a:lightRig rig="soft" dir="t">
              <a:rot lat="0" lon="0" rev="10800000"/>
            </a:lightRig>
          </a:scene3d>
          <a:sp3d>
            <a:bevelT w="27940" h="12700"/>
            <a:contourClr>
              <a:srgbClr val="DDDDDD"/>
            </a:contourClr>
          </a:sp3d>
        </a:bodyPr>
        <a:lstStyle/>
        <a:p>
          <a:r>
            <a:rPr lang="zh-TW" sz="2800" b="1" cap="none" spc="150" smtClean="0">
              <a:ln w="11430"/>
              <a:solidFill>
                <a:srgbClr val="002060"/>
              </a:solidFill>
              <a:effectLst>
                <a:outerShdw blurRad="25400" algn="tl" rotWithShape="0">
                  <a:srgbClr val="000000">
                    <a:alpha val="43000"/>
                  </a:srgbClr>
                </a:outerShdw>
              </a:effectLst>
            </a:rPr>
            <a:t>店內的廣播訊息</a:t>
          </a:r>
          <a:endParaRPr lang="zh-TW" altLang="en-US" sz="2800"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5285F8C-0245-494D-AE79-AFDC1A8F74A0}" type="parTrans" cxnId="{B77B2873-8835-4DBF-A13B-D64DE43E75BB}">
      <dgm:prSet/>
      <dgm:spPr/>
      <dgm:t>
        <a:bodyPr/>
        <a:lstStyle/>
        <a:p>
          <a:endParaRPr lang="zh-TW" altLang="en-US"/>
        </a:p>
      </dgm:t>
    </dgm:pt>
    <dgm:pt modelId="{96AD01D3-0BF8-4845-90EB-EC4BABCC0249}" type="sibTrans" cxnId="{B77B2873-8835-4DBF-A13B-D64DE43E75BB}">
      <dgm:prSet/>
      <dgm:spPr/>
      <dgm:t>
        <a:bodyPr/>
        <a:lstStyle/>
        <a:p>
          <a:endParaRPr lang="zh-TW" altLang="en-US"/>
        </a:p>
      </dgm:t>
    </dgm:pt>
    <dgm:pt modelId="{5805DCDE-CDDB-4303-8E53-6A4FA6C602FA}" type="pres">
      <dgm:prSet presAssocID="{F9030E14-80FE-4629-BAF6-DD36C7DA5DF5}" presName="diagram" presStyleCnt="0">
        <dgm:presLayoutVars>
          <dgm:dir/>
          <dgm:resizeHandles val="exact"/>
        </dgm:presLayoutVars>
      </dgm:prSet>
      <dgm:spPr/>
      <dgm:t>
        <a:bodyPr/>
        <a:lstStyle/>
        <a:p>
          <a:endParaRPr lang="zh-TW" altLang="en-US"/>
        </a:p>
      </dgm:t>
    </dgm:pt>
    <dgm:pt modelId="{8D5377B8-B51C-4F0E-BF3F-ED094C4BFB2F}" type="pres">
      <dgm:prSet presAssocID="{6F1B43D4-3773-473A-B2F6-3909346AF2FE}" presName="node" presStyleLbl="node1" presStyleIdx="0" presStyleCnt="8" custLinFactNeighborX="-1473" custLinFactNeighborY="-12161">
        <dgm:presLayoutVars>
          <dgm:bulletEnabled val="1"/>
        </dgm:presLayoutVars>
      </dgm:prSet>
      <dgm:spPr>
        <a:prstGeom prst="roundRect">
          <a:avLst/>
        </a:prstGeom>
      </dgm:spPr>
      <dgm:t>
        <a:bodyPr/>
        <a:lstStyle/>
        <a:p>
          <a:endParaRPr lang="zh-TW" altLang="en-US"/>
        </a:p>
      </dgm:t>
    </dgm:pt>
    <dgm:pt modelId="{BCDD25CC-76C0-4EB2-85BF-438C4FE9E895}" type="pres">
      <dgm:prSet presAssocID="{D1A2973A-CBB2-4C84-A6F3-9108423BB3A1}" presName="sibTrans" presStyleCnt="0"/>
      <dgm:spPr/>
      <dgm:t>
        <a:bodyPr/>
        <a:lstStyle/>
        <a:p>
          <a:endParaRPr lang="zh-TW" altLang="en-US"/>
        </a:p>
      </dgm:t>
    </dgm:pt>
    <dgm:pt modelId="{69BF1B0A-13EC-42E3-8FE4-77007D9B1B50}" type="pres">
      <dgm:prSet presAssocID="{0588CC39-5E4F-4D8B-9ACF-1E2646CA25E2}" presName="node" presStyleLbl="node1" presStyleIdx="1" presStyleCnt="8" custLinFactNeighborX="-1473" custLinFactNeighborY="-12161">
        <dgm:presLayoutVars>
          <dgm:bulletEnabled val="1"/>
        </dgm:presLayoutVars>
      </dgm:prSet>
      <dgm:spPr>
        <a:prstGeom prst="roundRect">
          <a:avLst/>
        </a:prstGeom>
      </dgm:spPr>
      <dgm:t>
        <a:bodyPr/>
        <a:lstStyle/>
        <a:p>
          <a:endParaRPr lang="zh-TW" altLang="en-US"/>
        </a:p>
      </dgm:t>
    </dgm:pt>
    <dgm:pt modelId="{2B308B51-273E-4A1F-B27F-B2F558D9357A}" type="pres">
      <dgm:prSet presAssocID="{AE0168F8-A706-4510-B516-15742902D1C4}" presName="sibTrans" presStyleCnt="0"/>
      <dgm:spPr/>
      <dgm:t>
        <a:bodyPr/>
        <a:lstStyle/>
        <a:p>
          <a:endParaRPr lang="zh-TW" altLang="en-US"/>
        </a:p>
      </dgm:t>
    </dgm:pt>
    <dgm:pt modelId="{C881338C-DBB1-4D4D-A1E2-947C33C8C1D5}" type="pres">
      <dgm:prSet presAssocID="{B1DDA535-F2A1-4080-AA35-CB78634FEA4A}" presName="node" presStyleLbl="node1" presStyleIdx="2" presStyleCnt="8" custLinFactNeighborX="-1473" custLinFactNeighborY="-12161">
        <dgm:presLayoutVars>
          <dgm:bulletEnabled val="1"/>
        </dgm:presLayoutVars>
      </dgm:prSet>
      <dgm:spPr>
        <a:prstGeom prst="roundRect">
          <a:avLst/>
        </a:prstGeom>
      </dgm:spPr>
      <dgm:t>
        <a:bodyPr/>
        <a:lstStyle/>
        <a:p>
          <a:endParaRPr lang="zh-TW" altLang="en-US"/>
        </a:p>
      </dgm:t>
    </dgm:pt>
    <dgm:pt modelId="{F3E5E4ED-BE3D-4608-B02C-4DD0245AE67F}" type="pres">
      <dgm:prSet presAssocID="{546510F9-F22A-43AC-9550-09626A119B7B}" presName="sibTrans" presStyleCnt="0"/>
      <dgm:spPr/>
      <dgm:t>
        <a:bodyPr/>
        <a:lstStyle/>
        <a:p>
          <a:endParaRPr lang="zh-TW" altLang="en-US"/>
        </a:p>
      </dgm:t>
    </dgm:pt>
    <dgm:pt modelId="{0E44A800-EFD4-497B-9451-3262FCE6B437}" type="pres">
      <dgm:prSet presAssocID="{91C89BEB-C95E-4E14-AD15-48F1B9046459}" presName="node" presStyleLbl="node1" presStyleIdx="3" presStyleCnt="8" custLinFactNeighborX="-1002" custLinFactNeighborY="-12385">
        <dgm:presLayoutVars>
          <dgm:bulletEnabled val="1"/>
        </dgm:presLayoutVars>
      </dgm:prSet>
      <dgm:spPr>
        <a:prstGeom prst="roundRect">
          <a:avLst/>
        </a:prstGeom>
      </dgm:spPr>
      <dgm:t>
        <a:bodyPr/>
        <a:lstStyle/>
        <a:p>
          <a:endParaRPr lang="zh-TW" altLang="en-US"/>
        </a:p>
      </dgm:t>
    </dgm:pt>
    <dgm:pt modelId="{3B0F7DCD-6F22-4A1F-A6EF-B168F5D2E20D}" type="pres">
      <dgm:prSet presAssocID="{DC2C264B-0BB7-450F-BD83-C62254649CF9}" presName="sibTrans" presStyleCnt="0"/>
      <dgm:spPr/>
      <dgm:t>
        <a:bodyPr/>
        <a:lstStyle/>
        <a:p>
          <a:endParaRPr lang="zh-TW" altLang="en-US"/>
        </a:p>
      </dgm:t>
    </dgm:pt>
    <dgm:pt modelId="{029041D7-8FCF-4984-851C-C69E8ECD281E}" type="pres">
      <dgm:prSet presAssocID="{39DCC811-8A17-4FDD-BAE8-F4D3F6E2B3E2}" presName="node" presStyleLbl="node1" presStyleIdx="4" presStyleCnt="8" custLinFactNeighborX="-1002" custLinFactNeighborY="-12385">
        <dgm:presLayoutVars>
          <dgm:bulletEnabled val="1"/>
        </dgm:presLayoutVars>
      </dgm:prSet>
      <dgm:spPr>
        <a:prstGeom prst="roundRect">
          <a:avLst/>
        </a:prstGeom>
      </dgm:spPr>
      <dgm:t>
        <a:bodyPr/>
        <a:lstStyle/>
        <a:p>
          <a:endParaRPr lang="zh-TW" altLang="en-US"/>
        </a:p>
      </dgm:t>
    </dgm:pt>
    <dgm:pt modelId="{7832FDCA-76D7-4903-9724-69F383AA4D91}" type="pres">
      <dgm:prSet presAssocID="{B6D5621D-5CBD-49B8-9B2F-19E54022B7B4}" presName="sibTrans" presStyleCnt="0"/>
      <dgm:spPr/>
      <dgm:t>
        <a:bodyPr/>
        <a:lstStyle/>
        <a:p>
          <a:endParaRPr lang="zh-TW" altLang="en-US"/>
        </a:p>
      </dgm:t>
    </dgm:pt>
    <dgm:pt modelId="{F5B7999F-441D-4938-818B-C2121068A2CB}" type="pres">
      <dgm:prSet presAssocID="{0F04884D-624A-466C-958D-FACC47357FDC}" presName="node" presStyleLbl="node1" presStyleIdx="5" presStyleCnt="8" custScaleX="106517" custLinFactNeighborX="-1002" custLinFactNeighborY="-12385">
        <dgm:presLayoutVars>
          <dgm:bulletEnabled val="1"/>
        </dgm:presLayoutVars>
      </dgm:prSet>
      <dgm:spPr>
        <a:prstGeom prst="roundRect">
          <a:avLst/>
        </a:prstGeom>
      </dgm:spPr>
      <dgm:t>
        <a:bodyPr/>
        <a:lstStyle/>
        <a:p>
          <a:endParaRPr lang="zh-TW" altLang="en-US"/>
        </a:p>
      </dgm:t>
    </dgm:pt>
    <dgm:pt modelId="{3AD04780-3E7A-415C-9E30-B4564774A26B}" type="pres">
      <dgm:prSet presAssocID="{790E2C9F-1E79-49CD-9AAA-6E8E3D08EAAD}" presName="sibTrans" presStyleCnt="0"/>
      <dgm:spPr/>
      <dgm:t>
        <a:bodyPr/>
        <a:lstStyle/>
        <a:p>
          <a:endParaRPr lang="zh-TW" altLang="en-US"/>
        </a:p>
      </dgm:t>
    </dgm:pt>
    <dgm:pt modelId="{F1BF1785-59F9-40CA-B0D1-9F192F8D8957}" type="pres">
      <dgm:prSet presAssocID="{C3484342-95D8-4541-A164-7358AE7D995C}" presName="node" presStyleLbl="node1" presStyleIdx="6" presStyleCnt="8" custLinFactNeighborX="729" custLinFactNeighborY="-18573">
        <dgm:presLayoutVars>
          <dgm:bulletEnabled val="1"/>
        </dgm:presLayoutVars>
      </dgm:prSet>
      <dgm:spPr>
        <a:prstGeom prst="roundRect">
          <a:avLst/>
        </a:prstGeom>
      </dgm:spPr>
      <dgm:t>
        <a:bodyPr/>
        <a:lstStyle/>
        <a:p>
          <a:endParaRPr lang="zh-TW" altLang="en-US"/>
        </a:p>
      </dgm:t>
    </dgm:pt>
    <dgm:pt modelId="{5B4ADBBA-CAA0-45FF-9CD0-219DBFCA8A67}" type="pres">
      <dgm:prSet presAssocID="{96AD01D3-0BF8-4845-90EB-EC4BABCC0249}" presName="sibTrans" presStyleCnt="0"/>
      <dgm:spPr/>
      <dgm:t>
        <a:bodyPr/>
        <a:lstStyle/>
        <a:p>
          <a:endParaRPr lang="zh-TW" altLang="en-US"/>
        </a:p>
      </dgm:t>
    </dgm:pt>
    <dgm:pt modelId="{84025795-87AD-44B3-8157-4E8F49020402}" type="pres">
      <dgm:prSet presAssocID="{87E6C0D8-054E-4567-9615-D089BA58F0C6}" presName="node" presStyleLbl="node1" presStyleIdx="7" presStyleCnt="8" custLinFactNeighborX="729" custLinFactNeighborY="-18573">
        <dgm:presLayoutVars>
          <dgm:bulletEnabled val="1"/>
        </dgm:presLayoutVars>
      </dgm:prSet>
      <dgm:spPr>
        <a:prstGeom prst="roundRect">
          <a:avLst/>
        </a:prstGeom>
      </dgm:spPr>
      <dgm:t>
        <a:bodyPr/>
        <a:lstStyle/>
        <a:p>
          <a:endParaRPr lang="zh-TW" altLang="en-US"/>
        </a:p>
      </dgm:t>
    </dgm:pt>
  </dgm:ptLst>
  <dgm:cxnLst>
    <dgm:cxn modelId="{4A4658CE-ADD1-46B4-BF48-1C8F4C96B366}" type="presOf" srcId="{B1DDA535-F2A1-4080-AA35-CB78634FEA4A}" destId="{C881338C-DBB1-4D4D-A1E2-947C33C8C1D5}" srcOrd="0" destOrd="0" presId="urn:microsoft.com/office/officeart/2005/8/layout/default"/>
    <dgm:cxn modelId="{99245EF0-C3AE-4441-9FBD-C60D34D550C5}" srcId="{F9030E14-80FE-4629-BAF6-DD36C7DA5DF5}" destId="{6F1B43D4-3773-473A-B2F6-3909346AF2FE}" srcOrd="0" destOrd="0" parTransId="{D0E25E76-3FC1-44A5-9665-3274450A2ACF}" sibTransId="{D1A2973A-CBB2-4C84-A6F3-9108423BB3A1}"/>
    <dgm:cxn modelId="{DE3050D2-7360-409C-9747-7D617718FD4A}" srcId="{F9030E14-80FE-4629-BAF6-DD36C7DA5DF5}" destId="{B1DDA535-F2A1-4080-AA35-CB78634FEA4A}" srcOrd="2" destOrd="0" parTransId="{5CCC7DEC-AC6B-492E-9DB0-B46E8F1C261A}" sibTransId="{546510F9-F22A-43AC-9550-09626A119B7B}"/>
    <dgm:cxn modelId="{A0514D76-D3AD-4F2E-9698-4504C9D33C8C}" srcId="{F9030E14-80FE-4629-BAF6-DD36C7DA5DF5}" destId="{91C89BEB-C95E-4E14-AD15-48F1B9046459}" srcOrd="3" destOrd="0" parTransId="{94A67B86-03AE-489A-89FA-A0D58F9CBE24}" sibTransId="{DC2C264B-0BB7-450F-BD83-C62254649CF9}"/>
    <dgm:cxn modelId="{0C5F240A-B15F-4BC8-AA4A-44095B8072D9}" type="presOf" srcId="{C3484342-95D8-4541-A164-7358AE7D995C}" destId="{F1BF1785-59F9-40CA-B0D1-9F192F8D8957}" srcOrd="0" destOrd="0" presId="urn:microsoft.com/office/officeart/2005/8/layout/default"/>
    <dgm:cxn modelId="{B77B2873-8835-4DBF-A13B-D64DE43E75BB}" srcId="{F9030E14-80FE-4629-BAF6-DD36C7DA5DF5}" destId="{C3484342-95D8-4541-A164-7358AE7D995C}" srcOrd="6" destOrd="0" parTransId="{25285F8C-0245-494D-AE79-AFDC1A8F74A0}" sibTransId="{96AD01D3-0BF8-4845-90EB-EC4BABCC0249}"/>
    <dgm:cxn modelId="{621DC36A-C66D-4CF5-9B0F-989600FD962A}" type="presOf" srcId="{F9030E14-80FE-4629-BAF6-DD36C7DA5DF5}" destId="{5805DCDE-CDDB-4303-8E53-6A4FA6C602FA}" srcOrd="0" destOrd="0" presId="urn:microsoft.com/office/officeart/2005/8/layout/default"/>
    <dgm:cxn modelId="{C3BBD950-69DC-4B9A-92F5-281A7F5C4BB1}" srcId="{F9030E14-80FE-4629-BAF6-DD36C7DA5DF5}" destId="{39DCC811-8A17-4FDD-BAE8-F4D3F6E2B3E2}" srcOrd="4" destOrd="0" parTransId="{3FA95CE1-EAE3-4648-AD8E-9C6B0D88D46D}" sibTransId="{B6D5621D-5CBD-49B8-9B2F-19E54022B7B4}"/>
    <dgm:cxn modelId="{3C7B08DB-EABB-4C5A-86D5-1A6ACD5927FE}" type="presOf" srcId="{91C89BEB-C95E-4E14-AD15-48F1B9046459}" destId="{0E44A800-EFD4-497B-9451-3262FCE6B437}" srcOrd="0" destOrd="0" presId="urn:microsoft.com/office/officeart/2005/8/layout/default"/>
    <dgm:cxn modelId="{FCADD8D2-F79B-4AD6-85CB-535CFCA3471F}" type="presOf" srcId="{6F1B43D4-3773-473A-B2F6-3909346AF2FE}" destId="{8D5377B8-B51C-4F0E-BF3F-ED094C4BFB2F}" srcOrd="0" destOrd="0" presId="urn:microsoft.com/office/officeart/2005/8/layout/default"/>
    <dgm:cxn modelId="{C83D75E2-50E2-47C4-B178-BBEDBFB12E1D}" type="presOf" srcId="{39DCC811-8A17-4FDD-BAE8-F4D3F6E2B3E2}" destId="{029041D7-8FCF-4984-851C-C69E8ECD281E}" srcOrd="0" destOrd="0" presId="urn:microsoft.com/office/officeart/2005/8/layout/default"/>
    <dgm:cxn modelId="{572E5F75-FB4A-4174-ACE6-2F0CB751B840}" srcId="{F9030E14-80FE-4629-BAF6-DD36C7DA5DF5}" destId="{0588CC39-5E4F-4D8B-9ACF-1E2646CA25E2}" srcOrd="1" destOrd="0" parTransId="{92A92B33-FD23-4A87-A8A4-3026247C1AFB}" sibTransId="{AE0168F8-A706-4510-B516-15742902D1C4}"/>
    <dgm:cxn modelId="{8A67198F-1509-48E8-8C18-ECFC02C02BE0}" type="presOf" srcId="{87E6C0D8-054E-4567-9615-D089BA58F0C6}" destId="{84025795-87AD-44B3-8157-4E8F49020402}" srcOrd="0" destOrd="0" presId="urn:microsoft.com/office/officeart/2005/8/layout/default"/>
    <dgm:cxn modelId="{F58CD352-E950-4CE1-B18F-73453BE5559C}" type="presOf" srcId="{0588CC39-5E4F-4D8B-9ACF-1E2646CA25E2}" destId="{69BF1B0A-13EC-42E3-8FE4-77007D9B1B50}" srcOrd="0" destOrd="0" presId="urn:microsoft.com/office/officeart/2005/8/layout/default"/>
    <dgm:cxn modelId="{A598C6F8-9499-4981-990F-F98A12CAC392}" srcId="{F9030E14-80FE-4629-BAF6-DD36C7DA5DF5}" destId="{0F04884D-624A-466C-958D-FACC47357FDC}" srcOrd="5" destOrd="0" parTransId="{88390D56-DEDF-4B7E-A674-0CC69F46251F}" sibTransId="{790E2C9F-1E79-49CD-9AAA-6E8E3D08EAAD}"/>
    <dgm:cxn modelId="{67777660-3960-4ACA-87DD-316B8C2ED2D7}" type="presOf" srcId="{0F04884D-624A-466C-958D-FACC47357FDC}" destId="{F5B7999F-441D-4938-818B-C2121068A2CB}" srcOrd="0" destOrd="0" presId="urn:microsoft.com/office/officeart/2005/8/layout/default"/>
    <dgm:cxn modelId="{D3FFDC2C-8F91-466B-B555-3AC1C71CEE01}" srcId="{F9030E14-80FE-4629-BAF6-DD36C7DA5DF5}" destId="{87E6C0D8-054E-4567-9615-D089BA58F0C6}" srcOrd="7" destOrd="0" parTransId="{3D5B91D6-9962-41C0-82D8-3DE5C35EF4A1}" sibTransId="{587BF35B-2C70-4E8B-AF9B-1D19999F9986}"/>
    <dgm:cxn modelId="{BE557666-7BE3-4C99-86D5-CD3084EEEE7F}" type="presParOf" srcId="{5805DCDE-CDDB-4303-8E53-6A4FA6C602FA}" destId="{8D5377B8-B51C-4F0E-BF3F-ED094C4BFB2F}" srcOrd="0" destOrd="0" presId="urn:microsoft.com/office/officeart/2005/8/layout/default"/>
    <dgm:cxn modelId="{40F2644D-AD24-46A4-A322-2DC8AFFEEE99}" type="presParOf" srcId="{5805DCDE-CDDB-4303-8E53-6A4FA6C602FA}" destId="{BCDD25CC-76C0-4EB2-85BF-438C4FE9E895}" srcOrd="1" destOrd="0" presId="urn:microsoft.com/office/officeart/2005/8/layout/default"/>
    <dgm:cxn modelId="{6A93B37C-756E-4098-87E0-8875E1176D73}" type="presParOf" srcId="{5805DCDE-CDDB-4303-8E53-6A4FA6C602FA}" destId="{69BF1B0A-13EC-42E3-8FE4-77007D9B1B50}" srcOrd="2" destOrd="0" presId="urn:microsoft.com/office/officeart/2005/8/layout/default"/>
    <dgm:cxn modelId="{D7973175-4B68-487B-8A01-087170614003}" type="presParOf" srcId="{5805DCDE-CDDB-4303-8E53-6A4FA6C602FA}" destId="{2B308B51-273E-4A1F-B27F-B2F558D9357A}" srcOrd="3" destOrd="0" presId="urn:microsoft.com/office/officeart/2005/8/layout/default"/>
    <dgm:cxn modelId="{619564CF-D7C9-4CF0-BBA7-0F15405A943B}" type="presParOf" srcId="{5805DCDE-CDDB-4303-8E53-6A4FA6C602FA}" destId="{C881338C-DBB1-4D4D-A1E2-947C33C8C1D5}" srcOrd="4" destOrd="0" presId="urn:microsoft.com/office/officeart/2005/8/layout/default"/>
    <dgm:cxn modelId="{419D0F63-7EE7-4935-9827-2D5C2DC2B228}" type="presParOf" srcId="{5805DCDE-CDDB-4303-8E53-6A4FA6C602FA}" destId="{F3E5E4ED-BE3D-4608-B02C-4DD0245AE67F}" srcOrd="5" destOrd="0" presId="urn:microsoft.com/office/officeart/2005/8/layout/default"/>
    <dgm:cxn modelId="{995E4D53-C451-4453-9941-DF70B70BE289}" type="presParOf" srcId="{5805DCDE-CDDB-4303-8E53-6A4FA6C602FA}" destId="{0E44A800-EFD4-497B-9451-3262FCE6B437}" srcOrd="6" destOrd="0" presId="urn:microsoft.com/office/officeart/2005/8/layout/default"/>
    <dgm:cxn modelId="{020ADA17-9647-44BA-86B0-CCD304686C47}" type="presParOf" srcId="{5805DCDE-CDDB-4303-8E53-6A4FA6C602FA}" destId="{3B0F7DCD-6F22-4A1F-A6EF-B168F5D2E20D}" srcOrd="7" destOrd="0" presId="urn:microsoft.com/office/officeart/2005/8/layout/default"/>
    <dgm:cxn modelId="{A0B57688-B60A-4D18-BCF6-12FD6DC96AF2}" type="presParOf" srcId="{5805DCDE-CDDB-4303-8E53-6A4FA6C602FA}" destId="{029041D7-8FCF-4984-851C-C69E8ECD281E}" srcOrd="8" destOrd="0" presId="urn:microsoft.com/office/officeart/2005/8/layout/default"/>
    <dgm:cxn modelId="{2CE1DC0D-ABBF-4822-87A2-325EBA5F21E5}" type="presParOf" srcId="{5805DCDE-CDDB-4303-8E53-6A4FA6C602FA}" destId="{7832FDCA-76D7-4903-9724-69F383AA4D91}" srcOrd="9" destOrd="0" presId="urn:microsoft.com/office/officeart/2005/8/layout/default"/>
    <dgm:cxn modelId="{ADCEDFAA-FD3A-4604-887B-C6BE09DFAF10}" type="presParOf" srcId="{5805DCDE-CDDB-4303-8E53-6A4FA6C602FA}" destId="{F5B7999F-441D-4938-818B-C2121068A2CB}" srcOrd="10" destOrd="0" presId="urn:microsoft.com/office/officeart/2005/8/layout/default"/>
    <dgm:cxn modelId="{C8284341-1DD0-46BA-9037-19F39E6A8FDD}" type="presParOf" srcId="{5805DCDE-CDDB-4303-8E53-6A4FA6C602FA}" destId="{3AD04780-3E7A-415C-9E30-B4564774A26B}" srcOrd="11" destOrd="0" presId="urn:microsoft.com/office/officeart/2005/8/layout/default"/>
    <dgm:cxn modelId="{29149DA8-0116-434B-9CE3-D117CB5CBF81}" type="presParOf" srcId="{5805DCDE-CDDB-4303-8E53-6A4FA6C602FA}" destId="{F1BF1785-59F9-40CA-B0D1-9F192F8D8957}" srcOrd="12" destOrd="0" presId="urn:microsoft.com/office/officeart/2005/8/layout/default"/>
    <dgm:cxn modelId="{27683706-AF1E-4156-BB2A-D60763BF7EA4}" type="presParOf" srcId="{5805DCDE-CDDB-4303-8E53-6A4FA6C602FA}" destId="{5B4ADBBA-CAA0-45FF-9CD0-219DBFCA8A67}" srcOrd="13" destOrd="0" presId="urn:microsoft.com/office/officeart/2005/8/layout/default"/>
    <dgm:cxn modelId="{E2DD95FB-A898-4633-A13C-EB89F559D152}" type="presParOf" srcId="{5805DCDE-CDDB-4303-8E53-6A4FA6C602FA}" destId="{84025795-87AD-44B3-8157-4E8F49020402}"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9030E14-80FE-4629-BAF6-DD36C7DA5DF5}" type="doc">
      <dgm:prSet loTypeId="urn:microsoft.com/office/officeart/2005/8/layout/default" loCatId="list" qsTypeId="urn:microsoft.com/office/officeart/2005/8/quickstyle/3d2" qsCatId="3D" csTypeId="urn:microsoft.com/office/officeart/2005/8/colors/colorful2" csCatId="colorful" phldr="1"/>
      <dgm:spPr/>
      <dgm:t>
        <a:bodyPr/>
        <a:lstStyle/>
        <a:p>
          <a:endParaRPr lang="zh-TW" altLang="en-US"/>
        </a:p>
      </dgm:t>
    </dgm:pt>
    <dgm:pt modelId="{6F1B43D4-3773-473A-B2F6-3909346AF2FE}">
      <dgm:prSet phldrT="[文字]" custT="1"/>
      <dgm:spPr>
        <a:solidFill>
          <a:srgbClr val="C00000"/>
        </a:solidFill>
      </dgm:spPr>
      <dgm:t>
        <a:bodyPr>
          <a:scene3d>
            <a:camera prst="orthographicFront"/>
            <a:lightRig rig="soft" dir="t">
              <a:rot lat="0" lon="0" rev="10800000"/>
            </a:lightRig>
          </a:scene3d>
          <a:sp3d>
            <a:bevelT w="27940" h="12700"/>
            <a:contourClr>
              <a:srgbClr val="DDDDDD"/>
            </a:contourClr>
          </a:sp3d>
        </a:bodyPr>
        <a:lstStyle/>
        <a:p>
          <a:r>
            <a:rPr lang="zh-TW" sz="3200" b="1" cap="none" spc="150" dirty="0" smtClean="0">
              <a:ln w="11430"/>
              <a:solidFill>
                <a:srgbClr val="F8F8F8"/>
              </a:solidFill>
              <a:effectLst>
                <a:outerShdw blurRad="25400" algn="tl" rotWithShape="0">
                  <a:srgbClr val="000000">
                    <a:alpha val="43000"/>
                  </a:srgbClr>
                </a:outerShdw>
              </a:effectLst>
            </a:rPr>
            <a:t>交易折讓</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0E25E76-3FC1-44A5-9665-3274450A2ACF}" type="parTrans" cxnId="{99245EF0-C3AE-4441-9FBD-C60D34D550C5}">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1A2973A-CBB2-4C84-A6F3-9108423BB3A1}" type="sibTrans" cxnId="{99245EF0-C3AE-4441-9FBD-C60D34D550C5}">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588CC39-5E4F-4D8B-9ACF-1E2646CA25E2}">
      <dgm:prSet phldrT="[文字]" custT="1"/>
      <dgm:spPr>
        <a:solidFill>
          <a:schemeClr val="accent6">
            <a:lumMod val="75000"/>
          </a:schemeClr>
        </a:solidFill>
      </dgm:spPr>
      <dgm:t>
        <a:bodyPr>
          <a:scene3d>
            <a:camera prst="orthographicFront"/>
            <a:lightRig rig="soft" dir="t">
              <a:rot lat="0" lon="0" rev="10800000"/>
            </a:lightRig>
          </a:scene3d>
          <a:sp3d>
            <a:bevelT w="27940" h="12700"/>
            <a:contourClr>
              <a:srgbClr val="DDDDDD"/>
            </a:contourClr>
          </a:sp3d>
        </a:bodyPr>
        <a:lstStyle/>
        <a:p>
          <a:r>
            <a:rPr lang="zh-TW" sz="3200" b="1" cap="none" spc="150" smtClean="0">
              <a:ln w="11430"/>
              <a:solidFill>
                <a:srgbClr val="F8F8F8"/>
              </a:solidFill>
              <a:effectLst>
                <a:outerShdw blurRad="25400" algn="tl" rotWithShape="0">
                  <a:srgbClr val="000000">
                    <a:alpha val="43000"/>
                  </a:srgbClr>
                </a:outerShdw>
              </a:effectLst>
            </a:rPr>
            <a:t>推動獎</a:t>
          </a:r>
          <a:r>
            <a:rPr lang="zh-TW" altLang="en-US" sz="3200" b="1" cap="none" spc="150" smtClean="0">
              <a:ln w="11430"/>
              <a:solidFill>
                <a:srgbClr val="F8F8F8"/>
              </a:solidFill>
              <a:effectLst>
                <a:outerShdw blurRad="25400" algn="tl" rotWithShape="0">
                  <a:srgbClr val="000000">
                    <a:alpha val="43000"/>
                  </a:srgbClr>
                </a:outerShdw>
              </a:effectLst>
            </a:rPr>
            <a:t>金</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2A92B33-FD23-4A87-A8A4-3026247C1AFB}" type="parTrans" cxnId="{572E5F75-FB4A-4174-ACE6-2F0CB751B840}">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E0168F8-A706-4510-B516-15742902D1C4}" type="sibTrans" cxnId="{572E5F75-FB4A-4174-ACE6-2F0CB751B840}">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1DDA535-F2A1-4080-AA35-CB78634FEA4A}">
      <dgm:prSet phldrT="[文字]" custT="1"/>
      <dgm:spPr/>
      <dgm:t>
        <a:bodyPr>
          <a:scene3d>
            <a:camera prst="orthographicFront"/>
            <a:lightRig rig="soft" dir="t">
              <a:rot lat="0" lon="0" rev="10800000"/>
            </a:lightRig>
          </a:scene3d>
          <a:sp3d>
            <a:bevelT w="27940" h="12700"/>
            <a:contourClr>
              <a:srgbClr val="DDDDDD"/>
            </a:contourClr>
          </a:sp3d>
        </a:bodyPr>
        <a:lstStyle/>
        <a:p>
          <a:r>
            <a:rPr lang="zh-TW" sz="3200" b="1" cap="none" spc="150" smtClean="0">
              <a:ln w="11430"/>
              <a:solidFill>
                <a:srgbClr val="F8F8F8"/>
              </a:solidFill>
              <a:effectLst>
                <a:outerShdw blurRad="25400" algn="tl" rotWithShape="0">
                  <a:srgbClr val="000000">
                    <a:alpha val="43000"/>
                  </a:srgbClr>
                </a:outerShdw>
              </a:effectLst>
            </a:rPr>
            <a:t>銷售競賽</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CCC7DEC-AC6B-492E-9DB0-B46E8F1C261A}" type="parTrans" cxnId="{DE3050D2-7360-409C-9747-7D617718FD4A}">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46510F9-F22A-43AC-9550-09626A119B7B}" type="sibTrans" cxnId="{DE3050D2-7360-409C-9747-7D617718FD4A}">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1C89BEB-C95E-4E14-AD15-48F1B9046459}">
      <dgm:prSet phldrT="[文字]" custT="1"/>
      <dgm:spPr/>
      <dgm:t>
        <a:bodyPr>
          <a:scene3d>
            <a:camera prst="orthographicFront"/>
            <a:lightRig rig="soft" dir="t">
              <a:rot lat="0" lon="0" rev="10800000"/>
            </a:lightRig>
          </a:scene3d>
          <a:sp3d>
            <a:bevelT w="27940" h="12700"/>
            <a:contourClr>
              <a:srgbClr val="DDDDDD"/>
            </a:contourClr>
          </a:sp3d>
        </a:bodyPr>
        <a:lstStyle/>
        <a:p>
          <a:r>
            <a:rPr lang="zh-TW" sz="3200" b="1" cap="none" spc="150" smtClean="0">
              <a:ln w="11430"/>
              <a:solidFill>
                <a:srgbClr val="F8F8F8"/>
              </a:solidFill>
              <a:effectLst>
                <a:outerShdw blurRad="25400" algn="tl" rotWithShape="0">
                  <a:srgbClr val="000000">
                    <a:alpha val="43000"/>
                  </a:srgbClr>
                </a:outerShdw>
              </a:effectLst>
            </a:rPr>
            <a:t>免費商品</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4A67B86-03AE-489A-89FA-A0D58F9CBE24}" type="parTrans" cxnId="{A0514D76-D3AD-4F2E-9698-4504C9D33C8C}">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C2C264B-0BB7-450F-BD83-C62254649CF9}" type="sibTrans" cxnId="{A0514D76-D3AD-4F2E-9698-4504C9D33C8C}">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9DCC811-8A17-4FDD-BAE8-F4D3F6E2B3E2}">
      <dgm:prSet phldrT="[文字]" custT="1"/>
      <dgm:spPr>
        <a:solidFill>
          <a:schemeClr val="accent3">
            <a:lumMod val="75000"/>
          </a:schemeClr>
        </a:solidFill>
      </dgm:spPr>
      <dgm:t>
        <a:bodyPr>
          <a:scene3d>
            <a:camera prst="orthographicFront"/>
            <a:lightRig rig="soft" dir="t">
              <a:rot lat="0" lon="0" rev="10800000"/>
            </a:lightRig>
          </a:scene3d>
          <a:sp3d>
            <a:bevelT w="27940" h="12700"/>
            <a:contourClr>
              <a:srgbClr val="DDDDDD"/>
            </a:contourClr>
          </a:sp3d>
        </a:bodyPr>
        <a:lstStyle/>
        <a:p>
          <a:r>
            <a:rPr lang="zh-TW" sz="3200" b="1" cap="none" spc="150" smtClean="0">
              <a:ln w="11430"/>
              <a:solidFill>
                <a:srgbClr val="F8F8F8"/>
              </a:solidFill>
              <a:effectLst>
                <a:outerShdw blurRad="25400" algn="tl" rotWithShape="0">
                  <a:srgbClr val="000000">
                    <a:alpha val="43000"/>
                  </a:srgbClr>
                </a:outerShdw>
              </a:effectLst>
            </a:rPr>
            <a:t>商店展示</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FA95CE1-EAE3-4648-AD8E-9C6B0D88D46D}" type="parTrans" cxnId="{C3BBD950-69DC-4B9A-92F5-281A7F5C4BB1}">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6D5621D-5CBD-49B8-9B2F-19E54022B7B4}" type="sibTrans" cxnId="{C3BBD950-69DC-4B9A-92F5-281A7F5C4BB1}">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F04884D-624A-466C-958D-FACC47357FDC}">
      <dgm:prSet phldrT="[文字]" custT="1"/>
      <dgm:spPr>
        <a:solidFill>
          <a:srgbClr val="00B050"/>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dirty="0" smtClean="0">
              <a:ln w="11430"/>
              <a:solidFill>
                <a:srgbClr val="F8F8F8"/>
              </a:solidFill>
              <a:effectLst>
                <a:outerShdw blurRad="25400" algn="tl" rotWithShape="0">
                  <a:srgbClr val="000000">
                    <a:alpha val="43000"/>
                  </a:srgbClr>
                </a:outerShdw>
              </a:effectLst>
            </a:rPr>
            <a:t>商務會議、商展及貿易展覽會</a:t>
          </a:r>
          <a:endParaRPr lang="zh-TW" altLang="en-US" sz="26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790E2C9F-1E79-49CD-9AAA-6E8E3D08EAAD}" type="sibTrans" cxnId="{A598C6F8-9499-4981-990F-F98A12CAC392}">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8390D56-DEDF-4B7E-A674-0CC69F46251F}" type="parTrans" cxnId="{A598C6F8-9499-4981-990F-F98A12CAC392}">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805DCDE-CDDB-4303-8E53-6A4FA6C602FA}" type="pres">
      <dgm:prSet presAssocID="{F9030E14-80FE-4629-BAF6-DD36C7DA5DF5}" presName="diagram" presStyleCnt="0">
        <dgm:presLayoutVars>
          <dgm:dir/>
          <dgm:resizeHandles val="exact"/>
        </dgm:presLayoutVars>
      </dgm:prSet>
      <dgm:spPr/>
      <dgm:t>
        <a:bodyPr/>
        <a:lstStyle/>
        <a:p>
          <a:endParaRPr lang="zh-TW" altLang="en-US"/>
        </a:p>
      </dgm:t>
    </dgm:pt>
    <dgm:pt modelId="{8D5377B8-B51C-4F0E-BF3F-ED094C4BFB2F}" type="pres">
      <dgm:prSet presAssocID="{6F1B43D4-3773-473A-B2F6-3909346AF2FE}" presName="node" presStyleLbl="node1" presStyleIdx="0" presStyleCnt="6">
        <dgm:presLayoutVars>
          <dgm:bulletEnabled val="1"/>
        </dgm:presLayoutVars>
      </dgm:prSet>
      <dgm:spPr>
        <a:prstGeom prst="roundRect">
          <a:avLst/>
        </a:prstGeom>
      </dgm:spPr>
      <dgm:t>
        <a:bodyPr/>
        <a:lstStyle/>
        <a:p>
          <a:endParaRPr lang="zh-TW" altLang="en-US"/>
        </a:p>
      </dgm:t>
    </dgm:pt>
    <dgm:pt modelId="{BCDD25CC-76C0-4EB2-85BF-438C4FE9E895}" type="pres">
      <dgm:prSet presAssocID="{D1A2973A-CBB2-4C84-A6F3-9108423BB3A1}" presName="sibTrans" presStyleCnt="0"/>
      <dgm:spPr/>
      <dgm:t>
        <a:bodyPr/>
        <a:lstStyle/>
        <a:p>
          <a:endParaRPr lang="zh-TW" altLang="en-US"/>
        </a:p>
      </dgm:t>
    </dgm:pt>
    <dgm:pt modelId="{69BF1B0A-13EC-42E3-8FE4-77007D9B1B50}" type="pres">
      <dgm:prSet presAssocID="{0588CC39-5E4F-4D8B-9ACF-1E2646CA25E2}" presName="node" presStyleLbl="node1" presStyleIdx="1" presStyleCnt="6">
        <dgm:presLayoutVars>
          <dgm:bulletEnabled val="1"/>
        </dgm:presLayoutVars>
      </dgm:prSet>
      <dgm:spPr>
        <a:prstGeom prst="roundRect">
          <a:avLst/>
        </a:prstGeom>
      </dgm:spPr>
      <dgm:t>
        <a:bodyPr/>
        <a:lstStyle/>
        <a:p>
          <a:endParaRPr lang="zh-TW" altLang="en-US"/>
        </a:p>
      </dgm:t>
    </dgm:pt>
    <dgm:pt modelId="{2B308B51-273E-4A1F-B27F-B2F558D9357A}" type="pres">
      <dgm:prSet presAssocID="{AE0168F8-A706-4510-B516-15742902D1C4}" presName="sibTrans" presStyleCnt="0"/>
      <dgm:spPr/>
      <dgm:t>
        <a:bodyPr/>
        <a:lstStyle/>
        <a:p>
          <a:endParaRPr lang="zh-TW" altLang="en-US"/>
        </a:p>
      </dgm:t>
    </dgm:pt>
    <dgm:pt modelId="{C881338C-DBB1-4D4D-A1E2-947C33C8C1D5}" type="pres">
      <dgm:prSet presAssocID="{B1DDA535-F2A1-4080-AA35-CB78634FEA4A}" presName="node" presStyleLbl="node1" presStyleIdx="2" presStyleCnt="6">
        <dgm:presLayoutVars>
          <dgm:bulletEnabled val="1"/>
        </dgm:presLayoutVars>
      </dgm:prSet>
      <dgm:spPr>
        <a:prstGeom prst="roundRect">
          <a:avLst/>
        </a:prstGeom>
      </dgm:spPr>
      <dgm:t>
        <a:bodyPr/>
        <a:lstStyle/>
        <a:p>
          <a:endParaRPr lang="zh-TW" altLang="en-US"/>
        </a:p>
      </dgm:t>
    </dgm:pt>
    <dgm:pt modelId="{F3E5E4ED-BE3D-4608-B02C-4DD0245AE67F}" type="pres">
      <dgm:prSet presAssocID="{546510F9-F22A-43AC-9550-09626A119B7B}" presName="sibTrans" presStyleCnt="0"/>
      <dgm:spPr/>
      <dgm:t>
        <a:bodyPr/>
        <a:lstStyle/>
        <a:p>
          <a:endParaRPr lang="zh-TW" altLang="en-US"/>
        </a:p>
      </dgm:t>
    </dgm:pt>
    <dgm:pt modelId="{0E44A800-EFD4-497B-9451-3262FCE6B437}" type="pres">
      <dgm:prSet presAssocID="{91C89BEB-C95E-4E14-AD15-48F1B9046459}" presName="node" presStyleLbl="node1" presStyleIdx="3" presStyleCnt="6" custLinFactNeighborX="3141" custLinFactNeighborY="-10980">
        <dgm:presLayoutVars>
          <dgm:bulletEnabled val="1"/>
        </dgm:presLayoutVars>
      </dgm:prSet>
      <dgm:spPr>
        <a:prstGeom prst="roundRect">
          <a:avLst/>
        </a:prstGeom>
      </dgm:spPr>
      <dgm:t>
        <a:bodyPr/>
        <a:lstStyle/>
        <a:p>
          <a:endParaRPr lang="zh-TW" altLang="en-US"/>
        </a:p>
      </dgm:t>
    </dgm:pt>
    <dgm:pt modelId="{3B0F7DCD-6F22-4A1F-A6EF-B168F5D2E20D}" type="pres">
      <dgm:prSet presAssocID="{DC2C264B-0BB7-450F-BD83-C62254649CF9}" presName="sibTrans" presStyleCnt="0"/>
      <dgm:spPr/>
      <dgm:t>
        <a:bodyPr/>
        <a:lstStyle/>
        <a:p>
          <a:endParaRPr lang="zh-TW" altLang="en-US"/>
        </a:p>
      </dgm:t>
    </dgm:pt>
    <dgm:pt modelId="{029041D7-8FCF-4984-851C-C69E8ECD281E}" type="pres">
      <dgm:prSet presAssocID="{39DCC811-8A17-4FDD-BAE8-F4D3F6E2B3E2}" presName="node" presStyleLbl="node1" presStyleIdx="4" presStyleCnt="6" custLinFactNeighborX="3141" custLinFactNeighborY="-10980">
        <dgm:presLayoutVars>
          <dgm:bulletEnabled val="1"/>
        </dgm:presLayoutVars>
      </dgm:prSet>
      <dgm:spPr>
        <a:prstGeom prst="roundRect">
          <a:avLst/>
        </a:prstGeom>
      </dgm:spPr>
      <dgm:t>
        <a:bodyPr/>
        <a:lstStyle/>
        <a:p>
          <a:endParaRPr lang="zh-TW" altLang="en-US"/>
        </a:p>
      </dgm:t>
    </dgm:pt>
    <dgm:pt modelId="{7832FDCA-76D7-4903-9724-69F383AA4D91}" type="pres">
      <dgm:prSet presAssocID="{B6D5621D-5CBD-49B8-9B2F-19E54022B7B4}" presName="sibTrans" presStyleCnt="0"/>
      <dgm:spPr/>
      <dgm:t>
        <a:bodyPr/>
        <a:lstStyle/>
        <a:p>
          <a:endParaRPr lang="zh-TW" altLang="en-US"/>
        </a:p>
      </dgm:t>
    </dgm:pt>
    <dgm:pt modelId="{F5B7999F-441D-4938-818B-C2121068A2CB}" type="pres">
      <dgm:prSet presAssocID="{0F04884D-624A-466C-958D-FACC47357FDC}" presName="node" presStyleLbl="node1" presStyleIdx="5" presStyleCnt="6" custScaleX="109095" custLinFactNeighborX="-1002" custLinFactNeighborY="-12385">
        <dgm:presLayoutVars>
          <dgm:bulletEnabled val="1"/>
        </dgm:presLayoutVars>
      </dgm:prSet>
      <dgm:spPr>
        <a:prstGeom prst="roundRect">
          <a:avLst/>
        </a:prstGeom>
      </dgm:spPr>
      <dgm:t>
        <a:bodyPr/>
        <a:lstStyle/>
        <a:p>
          <a:endParaRPr lang="zh-TW" altLang="en-US"/>
        </a:p>
      </dgm:t>
    </dgm:pt>
  </dgm:ptLst>
  <dgm:cxnLst>
    <dgm:cxn modelId="{A598C6F8-9499-4981-990F-F98A12CAC392}" srcId="{F9030E14-80FE-4629-BAF6-DD36C7DA5DF5}" destId="{0F04884D-624A-466C-958D-FACC47357FDC}" srcOrd="5" destOrd="0" parTransId="{88390D56-DEDF-4B7E-A674-0CC69F46251F}" sibTransId="{790E2C9F-1E79-49CD-9AAA-6E8E3D08EAAD}"/>
    <dgm:cxn modelId="{F6CE02A1-17BF-475C-8A4C-E3BF0918D7AF}" type="presOf" srcId="{91C89BEB-C95E-4E14-AD15-48F1B9046459}" destId="{0E44A800-EFD4-497B-9451-3262FCE6B437}" srcOrd="0" destOrd="0" presId="urn:microsoft.com/office/officeart/2005/8/layout/default"/>
    <dgm:cxn modelId="{99245EF0-C3AE-4441-9FBD-C60D34D550C5}" srcId="{F9030E14-80FE-4629-BAF6-DD36C7DA5DF5}" destId="{6F1B43D4-3773-473A-B2F6-3909346AF2FE}" srcOrd="0" destOrd="0" parTransId="{D0E25E76-3FC1-44A5-9665-3274450A2ACF}" sibTransId="{D1A2973A-CBB2-4C84-A6F3-9108423BB3A1}"/>
    <dgm:cxn modelId="{2188910F-79E6-4C9B-93E0-48D4518642A1}" type="presOf" srcId="{39DCC811-8A17-4FDD-BAE8-F4D3F6E2B3E2}" destId="{029041D7-8FCF-4984-851C-C69E8ECD281E}" srcOrd="0" destOrd="0" presId="urn:microsoft.com/office/officeart/2005/8/layout/default"/>
    <dgm:cxn modelId="{F07F8A19-FD1C-4CF3-9B5F-35F1725AFADF}" type="presOf" srcId="{6F1B43D4-3773-473A-B2F6-3909346AF2FE}" destId="{8D5377B8-B51C-4F0E-BF3F-ED094C4BFB2F}" srcOrd="0" destOrd="0" presId="urn:microsoft.com/office/officeart/2005/8/layout/default"/>
    <dgm:cxn modelId="{DE3050D2-7360-409C-9747-7D617718FD4A}" srcId="{F9030E14-80FE-4629-BAF6-DD36C7DA5DF5}" destId="{B1DDA535-F2A1-4080-AA35-CB78634FEA4A}" srcOrd="2" destOrd="0" parTransId="{5CCC7DEC-AC6B-492E-9DB0-B46E8F1C261A}" sibTransId="{546510F9-F22A-43AC-9550-09626A119B7B}"/>
    <dgm:cxn modelId="{572E5F75-FB4A-4174-ACE6-2F0CB751B840}" srcId="{F9030E14-80FE-4629-BAF6-DD36C7DA5DF5}" destId="{0588CC39-5E4F-4D8B-9ACF-1E2646CA25E2}" srcOrd="1" destOrd="0" parTransId="{92A92B33-FD23-4A87-A8A4-3026247C1AFB}" sibTransId="{AE0168F8-A706-4510-B516-15742902D1C4}"/>
    <dgm:cxn modelId="{95A36E36-5883-4BD4-BF37-C91076DD1AA7}" type="presOf" srcId="{B1DDA535-F2A1-4080-AA35-CB78634FEA4A}" destId="{C881338C-DBB1-4D4D-A1E2-947C33C8C1D5}" srcOrd="0" destOrd="0" presId="urn:microsoft.com/office/officeart/2005/8/layout/default"/>
    <dgm:cxn modelId="{1EF3A2E0-2973-4FC1-90BD-4FB39B2F6547}" type="presOf" srcId="{F9030E14-80FE-4629-BAF6-DD36C7DA5DF5}" destId="{5805DCDE-CDDB-4303-8E53-6A4FA6C602FA}" srcOrd="0" destOrd="0" presId="urn:microsoft.com/office/officeart/2005/8/layout/default"/>
    <dgm:cxn modelId="{C5C6F590-4448-40F1-B7A2-3FDACB93EF12}" type="presOf" srcId="{0F04884D-624A-466C-958D-FACC47357FDC}" destId="{F5B7999F-441D-4938-818B-C2121068A2CB}" srcOrd="0" destOrd="0" presId="urn:microsoft.com/office/officeart/2005/8/layout/default"/>
    <dgm:cxn modelId="{D11333B8-8903-4F63-8F45-A4FA5A4A1584}" type="presOf" srcId="{0588CC39-5E4F-4D8B-9ACF-1E2646CA25E2}" destId="{69BF1B0A-13EC-42E3-8FE4-77007D9B1B50}" srcOrd="0" destOrd="0" presId="urn:microsoft.com/office/officeart/2005/8/layout/default"/>
    <dgm:cxn modelId="{C3BBD950-69DC-4B9A-92F5-281A7F5C4BB1}" srcId="{F9030E14-80FE-4629-BAF6-DD36C7DA5DF5}" destId="{39DCC811-8A17-4FDD-BAE8-F4D3F6E2B3E2}" srcOrd="4" destOrd="0" parTransId="{3FA95CE1-EAE3-4648-AD8E-9C6B0D88D46D}" sibTransId="{B6D5621D-5CBD-49B8-9B2F-19E54022B7B4}"/>
    <dgm:cxn modelId="{A0514D76-D3AD-4F2E-9698-4504C9D33C8C}" srcId="{F9030E14-80FE-4629-BAF6-DD36C7DA5DF5}" destId="{91C89BEB-C95E-4E14-AD15-48F1B9046459}" srcOrd="3" destOrd="0" parTransId="{94A67B86-03AE-489A-89FA-A0D58F9CBE24}" sibTransId="{DC2C264B-0BB7-450F-BD83-C62254649CF9}"/>
    <dgm:cxn modelId="{80083BC8-9ABE-4F68-A16D-9F5B69E390F3}" type="presParOf" srcId="{5805DCDE-CDDB-4303-8E53-6A4FA6C602FA}" destId="{8D5377B8-B51C-4F0E-BF3F-ED094C4BFB2F}" srcOrd="0" destOrd="0" presId="urn:microsoft.com/office/officeart/2005/8/layout/default"/>
    <dgm:cxn modelId="{B79D0D49-8EAB-47E7-A416-D840442B8EFD}" type="presParOf" srcId="{5805DCDE-CDDB-4303-8E53-6A4FA6C602FA}" destId="{BCDD25CC-76C0-4EB2-85BF-438C4FE9E895}" srcOrd="1" destOrd="0" presId="urn:microsoft.com/office/officeart/2005/8/layout/default"/>
    <dgm:cxn modelId="{BFC48D23-88DF-46FC-96EE-25AFC3CC91F5}" type="presParOf" srcId="{5805DCDE-CDDB-4303-8E53-6A4FA6C602FA}" destId="{69BF1B0A-13EC-42E3-8FE4-77007D9B1B50}" srcOrd="2" destOrd="0" presId="urn:microsoft.com/office/officeart/2005/8/layout/default"/>
    <dgm:cxn modelId="{C91B136B-5073-4802-BE75-E7E5373D8AC8}" type="presParOf" srcId="{5805DCDE-CDDB-4303-8E53-6A4FA6C602FA}" destId="{2B308B51-273E-4A1F-B27F-B2F558D9357A}" srcOrd="3" destOrd="0" presId="urn:microsoft.com/office/officeart/2005/8/layout/default"/>
    <dgm:cxn modelId="{270E4192-5F32-4078-ACF3-40C7517FE20F}" type="presParOf" srcId="{5805DCDE-CDDB-4303-8E53-6A4FA6C602FA}" destId="{C881338C-DBB1-4D4D-A1E2-947C33C8C1D5}" srcOrd="4" destOrd="0" presId="urn:microsoft.com/office/officeart/2005/8/layout/default"/>
    <dgm:cxn modelId="{3BF05839-CFDB-4410-B04E-8A2BA095072D}" type="presParOf" srcId="{5805DCDE-CDDB-4303-8E53-6A4FA6C602FA}" destId="{F3E5E4ED-BE3D-4608-B02C-4DD0245AE67F}" srcOrd="5" destOrd="0" presId="urn:microsoft.com/office/officeart/2005/8/layout/default"/>
    <dgm:cxn modelId="{CD6DE4F2-85F1-4EED-AE1F-270846AA799A}" type="presParOf" srcId="{5805DCDE-CDDB-4303-8E53-6A4FA6C602FA}" destId="{0E44A800-EFD4-497B-9451-3262FCE6B437}" srcOrd="6" destOrd="0" presId="urn:microsoft.com/office/officeart/2005/8/layout/default"/>
    <dgm:cxn modelId="{2F7709DC-5C9E-4E42-A65E-D31526100F12}" type="presParOf" srcId="{5805DCDE-CDDB-4303-8E53-6A4FA6C602FA}" destId="{3B0F7DCD-6F22-4A1F-A6EF-B168F5D2E20D}" srcOrd="7" destOrd="0" presId="urn:microsoft.com/office/officeart/2005/8/layout/default"/>
    <dgm:cxn modelId="{6F206FC7-49D8-45A1-9BCA-8C07D43D0D78}" type="presParOf" srcId="{5805DCDE-CDDB-4303-8E53-6A4FA6C602FA}" destId="{029041D7-8FCF-4984-851C-C69E8ECD281E}" srcOrd="8" destOrd="0" presId="urn:microsoft.com/office/officeart/2005/8/layout/default"/>
    <dgm:cxn modelId="{187B8C28-2643-43FD-95BA-56FB89EC80A3}" type="presParOf" srcId="{5805DCDE-CDDB-4303-8E53-6A4FA6C602FA}" destId="{7832FDCA-76D7-4903-9724-69F383AA4D91}" srcOrd="9" destOrd="0" presId="urn:microsoft.com/office/officeart/2005/8/layout/default"/>
    <dgm:cxn modelId="{ACD0BF15-1E38-42D5-B15C-647D7E0F103A}" type="presParOf" srcId="{5805DCDE-CDDB-4303-8E53-6A4FA6C602FA}" destId="{F5B7999F-441D-4938-818B-C2121068A2C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553723"/>
          <a:ext cx="7488832" cy="1368900"/>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955800">
            <a:lnSpc>
              <a:spcPct val="90000"/>
            </a:lnSpc>
            <a:spcBef>
              <a:spcPct val="0"/>
            </a:spcBef>
            <a:spcAft>
              <a:spcPct val="35000"/>
            </a:spcAft>
          </a:pPr>
          <a:r>
            <a:rPr lang="en-US" altLang="zh-TW" sz="44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§18.1</a:t>
          </a:r>
          <a:r>
            <a:rPr lang="zh-TW" altLang="en-US" sz="44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促銷</a:t>
          </a:r>
          <a:endParaRPr lang="zh-TW" altLang="en-US" sz="4400" b="1" kern="1200" cap="none" spc="150" dirty="0">
            <a:ln w="11430"/>
            <a:solidFill>
              <a:srgbClr val="FFFF00"/>
            </a:solidFill>
            <a:effectLst>
              <a:outerShdw blurRad="25400" algn="tl" rotWithShape="0">
                <a:srgbClr val="000000">
                  <a:alpha val="43000"/>
                </a:srgbClr>
              </a:outerShdw>
            </a:effectLst>
          </a:endParaRPr>
        </a:p>
      </dsp:txBody>
      <dsp:txXfrm>
        <a:off x="66824" y="620547"/>
        <a:ext cx="7355184" cy="1235252"/>
      </dsp:txXfrm>
    </dsp:sp>
    <dsp:sp modelId="{48045E5C-A433-40C5-A9A1-1F2ACC2731E6}">
      <dsp:nvSpPr>
        <dsp:cNvPr id="0" name=""/>
        <dsp:cNvSpPr/>
      </dsp:nvSpPr>
      <dsp:spPr>
        <a:xfrm>
          <a:off x="0" y="2109824"/>
          <a:ext cx="7488832" cy="1368900"/>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955800">
            <a:lnSpc>
              <a:spcPct val="90000"/>
            </a:lnSpc>
            <a:spcBef>
              <a:spcPct val="0"/>
            </a:spcBef>
            <a:spcAft>
              <a:spcPct val="35000"/>
            </a:spcAft>
          </a:pPr>
          <a:r>
            <a:rPr lang="en-US" altLang="zh-TW" sz="44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§18.2</a:t>
          </a:r>
          <a:r>
            <a:rPr lang="zh-TW" altLang="en-US" sz="44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公共關係</a:t>
          </a:r>
          <a:endParaRPr lang="zh-TW" altLang="en-US" sz="4400" b="1" kern="1200" cap="none" spc="150" dirty="0">
            <a:ln w="11430"/>
            <a:solidFill>
              <a:schemeClr val="tx1"/>
            </a:solidFill>
            <a:effectLst>
              <a:outerShdw blurRad="25400" algn="tl" rotWithShape="0">
                <a:srgbClr val="000000">
                  <a:alpha val="43000"/>
                </a:srgbClr>
              </a:outerShdw>
            </a:effectLst>
          </a:endParaRPr>
        </a:p>
      </dsp:txBody>
      <dsp:txXfrm>
        <a:off x="66824" y="2176648"/>
        <a:ext cx="7355184" cy="123525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1561835"/>
          <a:ext cx="7488832" cy="1368900"/>
        </a:xfrm>
        <a:prstGeom prst="roundRect">
          <a:avLst/>
        </a:prstGeom>
        <a:solidFill>
          <a:srgbClr val="CDACE6">
            <a:alpha val="46000"/>
          </a:srgb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955800">
            <a:lnSpc>
              <a:spcPct val="90000"/>
            </a:lnSpc>
            <a:spcBef>
              <a:spcPct val="0"/>
            </a:spcBef>
            <a:spcAft>
              <a:spcPct val="35000"/>
            </a:spcAft>
          </a:pPr>
          <a:r>
            <a:rPr lang="en-US" altLang="zh-TW" sz="44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§18.1</a:t>
          </a:r>
          <a:r>
            <a:rPr lang="zh-TW" altLang="en-US" sz="44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促銷</a:t>
          </a:r>
          <a:endParaRPr lang="zh-TW" altLang="en-US" sz="4400" b="1" kern="1200" cap="none" spc="150" dirty="0">
            <a:ln w="11430"/>
            <a:solidFill>
              <a:schemeClr val="tx1"/>
            </a:solidFill>
            <a:effectLst>
              <a:outerShdw blurRad="25400" algn="tl" rotWithShape="0">
                <a:srgbClr val="000000">
                  <a:alpha val="43000"/>
                </a:srgbClr>
              </a:outerShdw>
            </a:effectLst>
          </a:endParaRPr>
        </a:p>
      </dsp:txBody>
      <dsp:txXfrm>
        <a:off x="66824" y="1628659"/>
        <a:ext cx="7355184" cy="1235252"/>
      </dsp:txXfrm>
    </dsp:sp>
    <dsp:sp modelId="{48045E5C-A433-40C5-A9A1-1F2ACC2731E6}">
      <dsp:nvSpPr>
        <dsp:cNvPr id="0" name=""/>
        <dsp:cNvSpPr/>
      </dsp:nvSpPr>
      <dsp:spPr>
        <a:xfrm>
          <a:off x="0" y="3117935"/>
          <a:ext cx="7488832" cy="1368900"/>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955800">
            <a:lnSpc>
              <a:spcPct val="90000"/>
            </a:lnSpc>
            <a:spcBef>
              <a:spcPct val="0"/>
            </a:spcBef>
            <a:spcAft>
              <a:spcPct val="35000"/>
            </a:spcAft>
          </a:pPr>
          <a:r>
            <a:rPr lang="en-US" altLang="zh-TW" sz="44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§18.2</a:t>
          </a:r>
          <a:r>
            <a:rPr lang="zh-TW" altLang="en-US" sz="44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公共關係</a:t>
          </a:r>
          <a:endParaRPr lang="zh-TW" altLang="en-US" sz="4400" b="1" kern="1200" cap="none" spc="150" dirty="0">
            <a:ln w="11430"/>
            <a:solidFill>
              <a:srgbClr val="FFFF00"/>
            </a:solidFill>
            <a:effectLst>
              <a:outerShdw blurRad="25400" algn="tl" rotWithShape="0">
                <a:srgbClr val="000000">
                  <a:alpha val="43000"/>
                </a:srgbClr>
              </a:outerShdw>
            </a:effectLst>
          </a:endParaRPr>
        </a:p>
      </dsp:txBody>
      <dsp:txXfrm>
        <a:off x="66824" y="3184759"/>
        <a:ext cx="7355184" cy="12352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479C1-EF89-4795-9964-F65289239877}">
      <dsp:nvSpPr>
        <dsp:cNvPr id="0" name=""/>
        <dsp:cNvSpPr/>
      </dsp:nvSpPr>
      <dsp:spPr>
        <a:xfrm>
          <a:off x="33387" y="1509"/>
          <a:ext cx="3605633" cy="725972"/>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11250">
            <a:lnSpc>
              <a:spcPct val="90000"/>
            </a:lnSpc>
            <a:spcBef>
              <a:spcPct val="0"/>
            </a:spcBef>
            <a:spcAft>
              <a:spcPct val="35000"/>
            </a:spcAft>
          </a:pPr>
          <a:r>
            <a:rPr lang="zh-TW" sz="2500" b="1" kern="1200" cap="none" spc="150" smtClean="0">
              <a:ln w="11430"/>
              <a:solidFill>
                <a:schemeClr val="tx1"/>
              </a:solidFill>
              <a:effectLst>
                <a:outerShdw blurRad="25400" algn="tl" rotWithShape="0">
                  <a:srgbClr val="000000">
                    <a:alpha val="43000"/>
                  </a:srgbClr>
                </a:outerShdw>
              </a:effectLst>
            </a:rPr>
            <a:t>維繫與新聞界的關係</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68826" y="36948"/>
        <a:ext cx="3534755" cy="655094"/>
      </dsp:txXfrm>
    </dsp:sp>
    <dsp:sp modelId="{EC935CEE-6D56-4D12-B9B3-5FAFB1840BE2}">
      <dsp:nvSpPr>
        <dsp:cNvPr id="0" name=""/>
        <dsp:cNvSpPr/>
      </dsp:nvSpPr>
      <dsp:spPr>
        <a:xfrm>
          <a:off x="33387" y="763780"/>
          <a:ext cx="3605633" cy="725972"/>
        </a:xfrm>
        <a:prstGeom prst="roundRect">
          <a:avLst/>
        </a:prstGeom>
        <a:solidFill>
          <a:schemeClr val="accent5">
            <a:hueOff val="-3311292"/>
            <a:satOff val="13270"/>
            <a:lumOff val="287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11250">
            <a:lnSpc>
              <a:spcPct val="90000"/>
            </a:lnSpc>
            <a:spcBef>
              <a:spcPct val="0"/>
            </a:spcBef>
            <a:spcAft>
              <a:spcPct val="35000"/>
            </a:spcAft>
          </a:pPr>
          <a:r>
            <a:rPr lang="zh-TW" sz="2500" b="1" kern="1200" cap="none" spc="150" dirty="0" smtClean="0">
              <a:ln w="11430"/>
              <a:solidFill>
                <a:schemeClr val="tx1"/>
              </a:solidFill>
              <a:effectLst>
                <a:outerShdw blurRad="25400" algn="tl" rotWithShape="0">
                  <a:srgbClr val="000000">
                    <a:alpha val="43000"/>
                  </a:srgbClr>
                </a:outerShdw>
              </a:effectLst>
            </a:rPr>
            <a:t>產品公共報導</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68826" y="799219"/>
        <a:ext cx="3534755" cy="655094"/>
      </dsp:txXfrm>
    </dsp:sp>
    <dsp:sp modelId="{59441E7F-5F6A-4779-B7B6-9D3732047238}">
      <dsp:nvSpPr>
        <dsp:cNvPr id="0" name=""/>
        <dsp:cNvSpPr/>
      </dsp:nvSpPr>
      <dsp:spPr>
        <a:xfrm>
          <a:off x="33387" y="1526051"/>
          <a:ext cx="3605633" cy="725972"/>
        </a:xfrm>
        <a:prstGeom prst="roundRect">
          <a:avLst/>
        </a:prstGeom>
        <a:solidFill>
          <a:schemeClr val="accent5">
            <a:hueOff val="-6622584"/>
            <a:satOff val="26541"/>
            <a:lumOff val="57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11250">
            <a:lnSpc>
              <a:spcPct val="90000"/>
            </a:lnSpc>
            <a:spcBef>
              <a:spcPct val="0"/>
            </a:spcBef>
            <a:spcAft>
              <a:spcPct val="35000"/>
            </a:spcAft>
          </a:pPr>
          <a:r>
            <a:rPr lang="zh-TW" sz="2500" b="1" kern="1200" cap="none" spc="150" smtClean="0">
              <a:ln w="11430"/>
              <a:solidFill>
                <a:schemeClr val="tx1"/>
              </a:solidFill>
              <a:effectLst>
                <a:outerShdw blurRad="25400" algn="tl" rotWithShape="0">
                  <a:srgbClr val="000000">
                    <a:alpha val="43000"/>
                  </a:srgbClr>
                </a:outerShdw>
              </a:effectLst>
            </a:rPr>
            <a:t>公司溝通</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68826" y="1561490"/>
        <a:ext cx="3534755" cy="655094"/>
      </dsp:txXfrm>
    </dsp:sp>
    <dsp:sp modelId="{B0085B41-7357-4EEC-9A01-09AAF2364CEB}">
      <dsp:nvSpPr>
        <dsp:cNvPr id="0" name=""/>
        <dsp:cNvSpPr/>
      </dsp:nvSpPr>
      <dsp:spPr>
        <a:xfrm>
          <a:off x="33387" y="2288322"/>
          <a:ext cx="3605633" cy="725972"/>
        </a:xfrm>
        <a:prstGeom prst="roundRect">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11250">
            <a:lnSpc>
              <a:spcPct val="90000"/>
            </a:lnSpc>
            <a:spcBef>
              <a:spcPct val="0"/>
            </a:spcBef>
            <a:spcAft>
              <a:spcPct val="35000"/>
            </a:spcAft>
          </a:pPr>
          <a:r>
            <a:rPr lang="zh-TW" sz="2500" b="1" kern="1200" cap="none" spc="150" smtClean="0">
              <a:ln w="11430"/>
              <a:solidFill>
                <a:schemeClr val="tx1"/>
              </a:solidFill>
              <a:effectLst>
                <a:outerShdw blurRad="25400" algn="tl" rotWithShape="0">
                  <a:srgbClr val="000000">
                    <a:alpha val="43000"/>
                  </a:srgbClr>
                </a:outerShdw>
              </a:effectLst>
            </a:rPr>
            <a:t>公共事務</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68826" y="2323761"/>
        <a:ext cx="3534755" cy="65509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479C1-EF89-4795-9964-F65289239877}">
      <dsp:nvSpPr>
        <dsp:cNvPr id="0" name=""/>
        <dsp:cNvSpPr/>
      </dsp:nvSpPr>
      <dsp:spPr>
        <a:xfrm>
          <a:off x="36660" y="1509"/>
          <a:ext cx="3959126" cy="725972"/>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11250">
            <a:lnSpc>
              <a:spcPct val="90000"/>
            </a:lnSpc>
            <a:spcBef>
              <a:spcPct val="0"/>
            </a:spcBef>
            <a:spcAft>
              <a:spcPct val="35000"/>
            </a:spcAft>
          </a:pPr>
          <a:r>
            <a:rPr lang="zh-TW" sz="2500" b="1" kern="1200" cap="none" spc="150" smtClean="0">
              <a:ln w="11430"/>
              <a:solidFill>
                <a:schemeClr val="tx1"/>
              </a:solidFill>
              <a:effectLst>
                <a:outerShdw blurRad="25400" algn="tl" rotWithShape="0">
                  <a:srgbClr val="000000">
                    <a:alpha val="43000"/>
                  </a:srgbClr>
                </a:outerShdw>
              </a:effectLst>
            </a:rPr>
            <a:t>遊說</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72099" y="36948"/>
        <a:ext cx="3888248" cy="655094"/>
      </dsp:txXfrm>
    </dsp:sp>
    <dsp:sp modelId="{EC935CEE-6D56-4D12-B9B3-5FAFB1840BE2}">
      <dsp:nvSpPr>
        <dsp:cNvPr id="0" name=""/>
        <dsp:cNvSpPr/>
      </dsp:nvSpPr>
      <dsp:spPr>
        <a:xfrm>
          <a:off x="36660" y="763780"/>
          <a:ext cx="3959126" cy="725972"/>
        </a:xfrm>
        <a:prstGeom prst="roundRect">
          <a:avLst/>
        </a:prstGeom>
        <a:solidFill>
          <a:schemeClr val="accent3">
            <a:hueOff val="3750088"/>
            <a:satOff val="-5627"/>
            <a:lumOff val="-9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11250">
            <a:lnSpc>
              <a:spcPct val="90000"/>
            </a:lnSpc>
            <a:spcBef>
              <a:spcPct val="0"/>
            </a:spcBef>
            <a:spcAft>
              <a:spcPct val="35000"/>
            </a:spcAft>
          </a:pPr>
          <a:r>
            <a:rPr lang="zh-TW" sz="2500" b="1" kern="1200" cap="none" spc="150" smtClean="0">
              <a:ln w="11430"/>
              <a:solidFill>
                <a:schemeClr val="tx1"/>
              </a:solidFill>
              <a:effectLst>
                <a:outerShdw blurRad="25400" algn="tl" rotWithShape="0">
                  <a:srgbClr val="000000">
                    <a:alpha val="43000"/>
                  </a:srgbClr>
                </a:outerShdw>
              </a:effectLst>
            </a:rPr>
            <a:t>內外部利益團體的關係</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72099" y="799219"/>
        <a:ext cx="3888248" cy="655094"/>
      </dsp:txXfrm>
    </dsp:sp>
    <dsp:sp modelId="{59441E7F-5F6A-4779-B7B6-9D3732047238}">
      <dsp:nvSpPr>
        <dsp:cNvPr id="0" name=""/>
        <dsp:cNvSpPr/>
      </dsp:nvSpPr>
      <dsp:spPr>
        <a:xfrm>
          <a:off x="36660" y="1526051"/>
          <a:ext cx="3959126" cy="725972"/>
        </a:xfrm>
        <a:prstGeom prst="roundRect">
          <a:avLst/>
        </a:prstGeom>
        <a:solidFill>
          <a:schemeClr val="accent3">
            <a:hueOff val="7500176"/>
            <a:satOff val="-11253"/>
            <a:lumOff val="-183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11250">
            <a:lnSpc>
              <a:spcPct val="90000"/>
            </a:lnSpc>
            <a:spcBef>
              <a:spcPct val="0"/>
            </a:spcBef>
            <a:spcAft>
              <a:spcPct val="35000"/>
            </a:spcAft>
          </a:pPr>
          <a:r>
            <a:rPr lang="zh-TW" sz="2500" b="1" kern="1200" cap="none" spc="150" smtClean="0">
              <a:ln w="11430"/>
              <a:solidFill>
                <a:schemeClr val="tx1"/>
              </a:solidFill>
              <a:effectLst>
                <a:outerShdw blurRad="25400" algn="tl" rotWithShape="0">
                  <a:srgbClr val="000000">
                    <a:alpha val="43000"/>
                  </a:srgbClr>
                </a:outerShdw>
              </a:effectLst>
            </a:rPr>
            <a:t>危機管理</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72099" y="1561490"/>
        <a:ext cx="3888248" cy="655094"/>
      </dsp:txXfrm>
    </dsp:sp>
    <dsp:sp modelId="{B0085B41-7357-4EEC-9A01-09AAF2364CEB}">
      <dsp:nvSpPr>
        <dsp:cNvPr id="0" name=""/>
        <dsp:cNvSpPr/>
      </dsp:nvSpPr>
      <dsp:spPr>
        <a:xfrm>
          <a:off x="36660" y="2288322"/>
          <a:ext cx="3959126" cy="725972"/>
        </a:xfrm>
        <a:prstGeom prst="roundRect">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11250">
            <a:lnSpc>
              <a:spcPct val="90000"/>
            </a:lnSpc>
            <a:spcBef>
              <a:spcPct val="0"/>
            </a:spcBef>
            <a:spcAft>
              <a:spcPct val="35000"/>
            </a:spcAft>
          </a:pPr>
          <a:r>
            <a:rPr lang="zh-TW" sz="2500" b="1" kern="1200" cap="none" spc="150" dirty="0" smtClean="0">
              <a:ln w="11430"/>
              <a:solidFill>
                <a:schemeClr val="tx1"/>
              </a:solidFill>
              <a:effectLst>
                <a:outerShdw blurRad="25400" algn="tl" rotWithShape="0">
                  <a:srgbClr val="000000">
                    <a:alpha val="43000"/>
                  </a:srgbClr>
                </a:outerShdw>
              </a:effectLst>
            </a:rPr>
            <a:t>籌劃提升形象的活動</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72099" y="2323761"/>
        <a:ext cx="3888248" cy="65509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377B8-B51C-4F0E-BF3F-ED094C4BFB2F}">
      <dsp:nvSpPr>
        <dsp:cNvPr id="0" name=""/>
        <dsp:cNvSpPr/>
      </dsp:nvSpPr>
      <dsp:spPr>
        <a:xfrm>
          <a:off x="480990" y="3586"/>
          <a:ext cx="2264665" cy="1358799"/>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sz="3200" b="1" kern="1200" cap="none" spc="150" smtClean="0">
              <a:ln w="11430"/>
              <a:solidFill>
                <a:srgbClr val="F8F8F8"/>
              </a:solidFill>
              <a:effectLst>
                <a:outerShdw blurRad="25400" algn="tl" rotWithShape="0">
                  <a:srgbClr val="000000">
                    <a:alpha val="43000"/>
                  </a:srgbClr>
                </a:outerShdw>
              </a:effectLst>
            </a:rPr>
            <a:t>消費者免費專線</a:t>
          </a:r>
          <a:endParaRPr lang="zh-TW" altLang="en-US" sz="32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47321" y="69917"/>
        <a:ext cx="2132003" cy="1226137"/>
      </dsp:txXfrm>
    </dsp:sp>
    <dsp:sp modelId="{69BF1B0A-13EC-42E3-8FE4-77007D9B1B50}">
      <dsp:nvSpPr>
        <dsp:cNvPr id="0" name=""/>
        <dsp:cNvSpPr/>
      </dsp:nvSpPr>
      <dsp:spPr>
        <a:xfrm>
          <a:off x="2972123" y="3586"/>
          <a:ext cx="2264665" cy="1358799"/>
        </a:xfrm>
        <a:prstGeom prst="roundRect">
          <a:avLst/>
        </a:prstGeom>
        <a:gradFill rotWithShape="0">
          <a:gsLst>
            <a:gs pos="0">
              <a:schemeClr val="accent4">
                <a:hueOff val="-637824"/>
                <a:satOff val="3843"/>
                <a:lumOff val="308"/>
                <a:alphaOff val="0"/>
                <a:shade val="51000"/>
                <a:satMod val="130000"/>
              </a:schemeClr>
            </a:gs>
            <a:gs pos="80000">
              <a:schemeClr val="accent4">
                <a:hueOff val="-637824"/>
                <a:satOff val="3843"/>
                <a:lumOff val="308"/>
                <a:alphaOff val="0"/>
                <a:shade val="93000"/>
                <a:satMod val="130000"/>
              </a:schemeClr>
            </a:gs>
            <a:gs pos="100000">
              <a:schemeClr val="accent4">
                <a:hueOff val="-637824"/>
                <a:satOff val="3843"/>
                <a:lumOff val="30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rgbClr val="F8F8F8"/>
              </a:solidFill>
              <a:effectLst>
                <a:outerShdw blurRad="25400" algn="tl" rotWithShape="0">
                  <a:srgbClr val="000000">
                    <a:alpha val="43000"/>
                  </a:srgbClr>
                </a:outerShdw>
              </a:effectLst>
            </a:rPr>
            <a:t>事件、議題及活動的贊助與參與</a:t>
          </a:r>
          <a:endParaRPr lang="zh-TW" altLang="en-US" sz="26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038454" y="69917"/>
        <a:ext cx="2132003" cy="1226137"/>
      </dsp:txXfrm>
    </dsp:sp>
    <dsp:sp modelId="{C881338C-DBB1-4D4D-A1E2-947C33C8C1D5}">
      <dsp:nvSpPr>
        <dsp:cNvPr id="0" name=""/>
        <dsp:cNvSpPr/>
      </dsp:nvSpPr>
      <dsp:spPr>
        <a:xfrm>
          <a:off x="5463255" y="3586"/>
          <a:ext cx="2264665" cy="1358799"/>
        </a:xfrm>
        <a:prstGeom prst="roundRect">
          <a:avLst/>
        </a:prstGeom>
        <a:gradFill rotWithShape="0">
          <a:gsLst>
            <a:gs pos="0">
              <a:schemeClr val="accent4">
                <a:hueOff val="-1275649"/>
                <a:satOff val="7685"/>
                <a:lumOff val="616"/>
                <a:alphaOff val="0"/>
                <a:shade val="51000"/>
                <a:satMod val="130000"/>
              </a:schemeClr>
            </a:gs>
            <a:gs pos="80000">
              <a:schemeClr val="accent4">
                <a:hueOff val="-1275649"/>
                <a:satOff val="7685"/>
                <a:lumOff val="616"/>
                <a:alphaOff val="0"/>
                <a:shade val="93000"/>
                <a:satMod val="130000"/>
              </a:schemeClr>
            </a:gs>
            <a:gs pos="100000">
              <a:schemeClr val="accent4">
                <a:hueOff val="-1275649"/>
                <a:satOff val="7685"/>
                <a:lumOff val="61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sz="3200" b="1" kern="1200" cap="none" spc="150" smtClean="0">
              <a:ln w="11430"/>
              <a:solidFill>
                <a:srgbClr val="F8F8F8"/>
              </a:solidFill>
              <a:effectLst>
                <a:outerShdw blurRad="25400" algn="tl" rotWithShape="0">
                  <a:srgbClr val="000000">
                    <a:alpha val="43000"/>
                  </a:srgbClr>
                </a:outerShdw>
              </a:effectLst>
            </a:rPr>
            <a:t>新聞稿</a:t>
          </a:r>
          <a:endParaRPr lang="zh-TW" altLang="en-US" sz="32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529586" y="69917"/>
        <a:ext cx="2132003" cy="1226137"/>
      </dsp:txXfrm>
    </dsp:sp>
    <dsp:sp modelId="{0E44A800-EFD4-497B-9451-3262FCE6B437}">
      <dsp:nvSpPr>
        <dsp:cNvPr id="0" name=""/>
        <dsp:cNvSpPr/>
      </dsp:nvSpPr>
      <dsp:spPr>
        <a:xfrm>
          <a:off x="458298" y="1420564"/>
          <a:ext cx="2264665" cy="1358799"/>
        </a:xfrm>
        <a:prstGeom prst="roundRect">
          <a:avLst/>
        </a:prstGeom>
        <a:gradFill rotWithShape="0">
          <a:gsLst>
            <a:gs pos="0">
              <a:schemeClr val="accent4">
                <a:hueOff val="-1913473"/>
                <a:satOff val="11528"/>
                <a:lumOff val="924"/>
                <a:alphaOff val="0"/>
                <a:shade val="51000"/>
                <a:satMod val="130000"/>
              </a:schemeClr>
            </a:gs>
            <a:gs pos="80000">
              <a:schemeClr val="accent4">
                <a:hueOff val="-1913473"/>
                <a:satOff val="11528"/>
                <a:lumOff val="924"/>
                <a:alphaOff val="0"/>
                <a:shade val="93000"/>
                <a:satMod val="130000"/>
              </a:schemeClr>
            </a:gs>
            <a:gs pos="100000">
              <a:schemeClr val="accent4">
                <a:hueOff val="-1913473"/>
                <a:satOff val="11528"/>
                <a:lumOff val="9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sz="3200" b="1" kern="1200" cap="none" spc="150" smtClean="0">
              <a:ln w="11430"/>
              <a:solidFill>
                <a:srgbClr val="F8F8F8"/>
              </a:solidFill>
              <a:effectLst>
                <a:outerShdw blurRad="25400" algn="tl" rotWithShape="0">
                  <a:srgbClr val="000000">
                    <a:alpha val="43000"/>
                  </a:srgbClr>
                </a:outerShdw>
              </a:effectLst>
            </a:rPr>
            <a:t>記者招待會</a:t>
          </a:r>
          <a:endParaRPr lang="zh-TW" altLang="en-US" sz="32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24629" y="1486895"/>
        <a:ext cx="2132003" cy="1226137"/>
      </dsp:txXfrm>
    </dsp:sp>
    <dsp:sp modelId="{029041D7-8FCF-4984-851C-C69E8ECD281E}">
      <dsp:nvSpPr>
        <dsp:cNvPr id="0" name=""/>
        <dsp:cNvSpPr/>
      </dsp:nvSpPr>
      <dsp:spPr>
        <a:xfrm>
          <a:off x="2949431" y="1420564"/>
          <a:ext cx="2264665" cy="1358799"/>
        </a:xfrm>
        <a:prstGeom prst="roundRect">
          <a:avLst/>
        </a:prstGeom>
        <a:gradFill rotWithShape="0">
          <a:gsLst>
            <a:gs pos="0">
              <a:schemeClr val="accent4">
                <a:hueOff val="-2551297"/>
                <a:satOff val="15371"/>
                <a:lumOff val="1232"/>
                <a:alphaOff val="0"/>
                <a:shade val="51000"/>
                <a:satMod val="130000"/>
              </a:schemeClr>
            </a:gs>
            <a:gs pos="80000">
              <a:schemeClr val="accent4">
                <a:hueOff val="-2551297"/>
                <a:satOff val="15371"/>
                <a:lumOff val="1232"/>
                <a:alphaOff val="0"/>
                <a:shade val="93000"/>
                <a:satMod val="130000"/>
              </a:schemeClr>
            </a:gs>
            <a:gs pos="100000">
              <a:schemeClr val="accent4">
                <a:hueOff val="-2551297"/>
                <a:satOff val="15371"/>
                <a:lumOff val="123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sz="3200" b="1" kern="1200" cap="none" spc="150" smtClean="0">
              <a:ln w="11430"/>
              <a:solidFill>
                <a:srgbClr val="F8F8F8"/>
              </a:solidFill>
              <a:effectLst>
                <a:outerShdw blurRad="25400" algn="tl" rotWithShape="0">
                  <a:srgbClr val="000000">
                    <a:alpha val="43000"/>
                  </a:srgbClr>
                </a:outerShdw>
              </a:effectLst>
            </a:rPr>
            <a:t>出版刊物</a:t>
          </a:r>
          <a:endParaRPr lang="zh-TW" altLang="en-US" sz="32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015762" y="1486895"/>
        <a:ext cx="2132003" cy="1226137"/>
      </dsp:txXfrm>
    </dsp:sp>
    <dsp:sp modelId="{F5B7999F-441D-4938-818B-C2121068A2CB}">
      <dsp:nvSpPr>
        <dsp:cNvPr id="0" name=""/>
        <dsp:cNvSpPr/>
      </dsp:nvSpPr>
      <dsp:spPr>
        <a:xfrm>
          <a:off x="5440563" y="1420564"/>
          <a:ext cx="2264665" cy="1358799"/>
        </a:xfrm>
        <a:prstGeom prst="roundRect">
          <a:avLst/>
        </a:prstGeom>
        <a:gradFill rotWithShape="0">
          <a:gsLst>
            <a:gs pos="0">
              <a:schemeClr val="accent4">
                <a:hueOff val="-3189121"/>
                <a:satOff val="19214"/>
                <a:lumOff val="1540"/>
                <a:alphaOff val="0"/>
                <a:shade val="51000"/>
                <a:satMod val="130000"/>
              </a:schemeClr>
            </a:gs>
            <a:gs pos="80000">
              <a:schemeClr val="accent4">
                <a:hueOff val="-3189121"/>
                <a:satOff val="19214"/>
                <a:lumOff val="1540"/>
                <a:alphaOff val="0"/>
                <a:shade val="93000"/>
                <a:satMod val="130000"/>
              </a:schemeClr>
            </a:gs>
            <a:gs pos="100000">
              <a:schemeClr val="accent4">
                <a:hueOff val="-3189121"/>
                <a:satOff val="19214"/>
                <a:lumOff val="154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sz="3200" b="1" kern="1200" cap="none" spc="150" smtClean="0">
              <a:ln w="11430"/>
              <a:solidFill>
                <a:srgbClr val="F8F8F8"/>
              </a:solidFill>
              <a:effectLst>
                <a:outerShdw blurRad="25400" algn="tl" rotWithShape="0">
                  <a:srgbClr val="000000">
                    <a:alpha val="43000"/>
                  </a:srgbClr>
                </a:outerShdw>
              </a:effectLst>
            </a:rPr>
            <a:t>演講或接受訪問</a:t>
          </a:r>
          <a:endParaRPr lang="zh-TW" altLang="en-US" sz="32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506894" y="1486895"/>
        <a:ext cx="2132003" cy="1226137"/>
      </dsp:txXfrm>
    </dsp:sp>
    <dsp:sp modelId="{F1BF1785-59F9-40CA-B0D1-9F192F8D8957}">
      <dsp:nvSpPr>
        <dsp:cNvPr id="0" name=""/>
        <dsp:cNvSpPr/>
      </dsp:nvSpPr>
      <dsp:spPr>
        <a:xfrm>
          <a:off x="1743066" y="2921748"/>
          <a:ext cx="2264665" cy="1358799"/>
        </a:xfrm>
        <a:prstGeom prst="roundRect">
          <a:avLst/>
        </a:prstGeom>
        <a:gradFill rotWithShape="0">
          <a:gsLst>
            <a:gs pos="0">
              <a:schemeClr val="accent4">
                <a:hueOff val="-3826945"/>
                <a:satOff val="23056"/>
                <a:lumOff val="1848"/>
                <a:alphaOff val="0"/>
                <a:shade val="51000"/>
                <a:satMod val="130000"/>
              </a:schemeClr>
            </a:gs>
            <a:gs pos="80000">
              <a:schemeClr val="accent4">
                <a:hueOff val="-3826945"/>
                <a:satOff val="23056"/>
                <a:lumOff val="1848"/>
                <a:alphaOff val="0"/>
                <a:shade val="93000"/>
                <a:satMod val="130000"/>
              </a:schemeClr>
            </a:gs>
            <a:gs pos="100000">
              <a:schemeClr val="accent4">
                <a:hueOff val="-3826945"/>
                <a:satOff val="23056"/>
                <a:lumOff val="184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sz="3200" b="1" kern="1200" cap="none" spc="150" smtClean="0">
              <a:ln w="11430"/>
              <a:solidFill>
                <a:srgbClr val="F8F8F8"/>
              </a:solidFill>
              <a:effectLst>
                <a:outerShdw blurRad="25400" algn="tl" rotWithShape="0">
                  <a:srgbClr val="000000">
                    <a:alpha val="43000"/>
                  </a:srgbClr>
                </a:outerShdw>
              </a:effectLst>
            </a:rPr>
            <a:t>企業識別系統</a:t>
          </a:r>
          <a:endParaRPr lang="zh-TW" altLang="en-US" sz="32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809397" y="2988079"/>
        <a:ext cx="2132003" cy="1226137"/>
      </dsp:txXfrm>
    </dsp:sp>
    <dsp:sp modelId="{84025795-87AD-44B3-8157-4E8F49020402}">
      <dsp:nvSpPr>
        <dsp:cNvPr id="0" name=""/>
        <dsp:cNvSpPr/>
      </dsp:nvSpPr>
      <dsp:spPr>
        <a:xfrm>
          <a:off x="4234198" y="2921748"/>
          <a:ext cx="2264665" cy="1358799"/>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sz="3200" b="1" kern="1200" cap="none" spc="150" dirty="0" smtClean="0">
              <a:ln w="11430"/>
              <a:solidFill>
                <a:srgbClr val="F8F8F8"/>
              </a:solidFill>
              <a:effectLst>
                <a:outerShdw blurRad="25400" algn="tl" rotWithShape="0">
                  <a:srgbClr val="000000">
                    <a:alpha val="43000"/>
                  </a:srgbClr>
                </a:outerShdw>
              </a:effectLst>
            </a:rPr>
            <a:t>受獎與榮譽</a:t>
          </a:r>
          <a:endParaRPr lang="zh-TW" altLang="en-US" sz="32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300529" y="2988079"/>
        <a:ext cx="2132003" cy="122613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5A8E3-DF13-44E1-AA9A-7D3A850E5493}">
      <dsp:nvSpPr>
        <dsp:cNvPr id="0" name=""/>
        <dsp:cNvSpPr/>
      </dsp:nvSpPr>
      <dsp:spPr>
        <a:xfrm>
          <a:off x="664273" y="0"/>
          <a:ext cx="7528436" cy="4064000"/>
        </a:xfrm>
        <a:prstGeom prst="rightArrow">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ACCFF643-7141-41B8-95BB-8093CF27817E}">
      <dsp:nvSpPr>
        <dsp:cNvPr id="0" name=""/>
        <dsp:cNvSpPr/>
      </dsp:nvSpPr>
      <dsp:spPr>
        <a:xfrm>
          <a:off x="2594" y="1219199"/>
          <a:ext cx="1562081" cy="162560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altLang="en-US" sz="2600" b="1" kern="1200" cap="none" spc="150" dirty="0" smtClean="0">
              <a:ln w="11430"/>
              <a:solidFill>
                <a:schemeClr val="tx1"/>
              </a:solidFill>
              <a:effectLst>
                <a:outerShdw blurRad="25400" algn="tl" rotWithShape="0">
                  <a:srgbClr val="000000">
                    <a:alpha val="43000"/>
                  </a:srgbClr>
                </a:outerShdw>
              </a:effectLst>
            </a:rPr>
            <a:t>提早行動</a:t>
          </a:r>
          <a:endParaRPr lang="zh-TW" altLang="en-US" sz="2600" b="1" kern="1200" cap="none" spc="150" dirty="0">
            <a:ln w="11430"/>
            <a:solidFill>
              <a:schemeClr val="tx1"/>
            </a:solidFill>
            <a:effectLst>
              <a:outerShdw blurRad="25400" algn="tl" rotWithShape="0">
                <a:srgbClr val="000000">
                  <a:alpha val="43000"/>
                </a:srgbClr>
              </a:outerShdw>
            </a:effectLst>
          </a:endParaRPr>
        </a:p>
      </dsp:txBody>
      <dsp:txXfrm>
        <a:off x="78849" y="1295454"/>
        <a:ext cx="1409571" cy="1473090"/>
      </dsp:txXfrm>
    </dsp:sp>
    <dsp:sp modelId="{AC6FAAA5-F441-463C-B9BB-161D10899F9E}">
      <dsp:nvSpPr>
        <dsp:cNvPr id="0" name=""/>
        <dsp:cNvSpPr/>
      </dsp:nvSpPr>
      <dsp:spPr>
        <a:xfrm>
          <a:off x="1825023" y="1219199"/>
          <a:ext cx="1562081" cy="1625600"/>
        </a:xfrm>
        <a:prstGeom prst="roundRect">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altLang="en-US" sz="2600" b="1" kern="1200" cap="none" spc="150" dirty="0" smtClean="0">
              <a:ln w="11430"/>
              <a:solidFill>
                <a:schemeClr val="tx1"/>
              </a:solidFill>
              <a:effectLst>
                <a:outerShdw blurRad="25400" algn="tl" rotWithShape="0">
                  <a:srgbClr val="000000">
                    <a:alpha val="43000"/>
                  </a:srgbClr>
                </a:outerShdw>
              </a:effectLst>
            </a:rPr>
            <a:t>高層出面</a:t>
          </a:r>
          <a:endParaRPr lang="zh-TW" altLang="en-US" sz="2600" b="1" kern="1200" cap="none" spc="150" dirty="0">
            <a:ln w="11430"/>
            <a:solidFill>
              <a:schemeClr val="tx1"/>
            </a:solidFill>
            <a:effectLst>
              <a:outerShdw blurRad="25400" algn="tl" rotWithShape="0">
                <a:srgbClr val="000000">
                  <a:alpha val="43000"/>
                </a:srgbClr>
              </a:outerShdw>
            </a:effectLst>
          </a:endParaRPr>
        </a:p>
      </dsp:txBody>
      <dsp:txXfrm>
        <a:off x="1901278" y="1295454"/>
        <a:ext cx="1409571" cy="1473090"/>
      </dsp:txXfrm>
    </dsp:sp>
    <dsp:sp modelId="{A5506C2F-C570-4A0B-8841-7871629C7962}">
      <dsp:nvSpPr>
        <dsp:cNvPr id="0" name=""/>
        <dsp:cNvSpPr/>
      </dsp:nvSpPr>
      <dsp:spPr>
        <a:xfrm>
          <a:off x="3647451" y="1219199"/>
          <a:ext cx="1562081" cy="1625600"/>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dirty="0" smtClean="0">
              <a:ln w="11430"/>
              <a:solidFill>
                <a:schemeClr val="tx1"/>
              </a:solidFill>
              <a:effectLst>
                <a:outerShdw blurRad="25400" algn="tl" rotWithShape="0">
                  <a:srgbClr val="000000">
                    <a:alpha val="43000"/>
                  </a:srgbClr>
                </a:outerShdw>
              </a:effectLst>
            </a:rPr>
            <a:t>避免不予回應的作法</a:t>
          </a:r>
          <a:endParaRPr lang="zh-TW" altLang="en-US" sz="2400" b="1" kern="1200" cap="none" spc="150" dirty="0">
            <a:ln w="11430"/>
            <a:solidFill>
              <a:schemeClr val="tx1"/>
            </a:solidFill>
            <a:effectLst>
              <a:outerShdw blurRad="25400" algn="tl" rotWithShape="0">
                <a:srgbClr val="000000">
                  <a:alpha val="43000"/>
                </a:srgbClr>
              </a:outerShdw>
            </a:effectLst>
          </a:endParaRPr>
        </a:p>
      </dsp:txBody>
      <dsp:txXfrm>
        <a:off x="3723706" y="1295454"/>
        <a:ext cx="1409571" cy="1473090"/>
      </dsp:txXfrm>
    </dsp:sp>
    <dsp:sp modelId="{AB1DAE93-170B-4C95-9CB5-7C332C7057AC}">
      <dsp:nvSpPr>
        <dsp:cNvPr id="0" name=""/>
        <dsp:cNvSpPr/>
      </dsp:nvSpPr>
      <dsp:spPr>
        <a:xfrm>
          <a:off x="5469879" y="1219199"/>
          <a:ext cx="1562081" cy="1625600"/>
        </a:xfrm>
        <a:prstGeom prst="roundRect">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altLang="en-US" sz="2600" b="1" kern="1200" cap="none" spc="150" smtClean="0">
              <a:ln w="11430"/>
              <a:solidFill>
                <a:schemeClr val="tx1"/>
              </a:solidFill>
              <a:effectLst>
                <a:outerShdw blurRad="25400" algn="tl" rotWithShape="0">
                  <a:srgbClr val="000000">
                    <a:alpha val="43000"/>
                  </a:srgbClr>
                </a:outerShdw>
              </a:effectLst>
            </a:rPr>
            <a:t>展現誠意</a:t>
          </a:r>
          <a:endParaRPr lang="zh-TW" altLang="en-US" sz="2600" b="1" kern="1200" cap="none" spc="150" dirty="0">
            <a:ln w="11430"/>
            <a:solidFill>
              <a:schemeClr val="tx1"/>
            </a:solidFill>
            <a:effectLst>
              <a:outerShdw blurRad="25400" algn="tl" rotWithShape="0">
                <a:srgbClr val="000000">
                  <a:alpha val="43000"/>
                </a:srgbClr>
              </a:outerShdw>
            </a:effectLst>
          </a:endParaRPr>
        </a:p>
      </dsp:txBody>
      <dsp:txXfrm>
        <a:off x="5546134" y="1295454"/>
        <a:ext cx="1409571" cy="1473090"/>
      </dsp:txXfrm>
    </dsp:sp>
    <dsp:sp modelId="{499EB6C5-2A95-42A5-99A5-8137138BC8C7}">
      <dsp:nvSpPr>
        <dsp:cNvPr id="0" name=""/>
        <dsp:cNvSpPr/>
      </dsp:nvSpPr>
      <dsp:spPr>
        <a:xfrm>
          <a:off x="7292307" y="1219199"/>
          <a:ext cx="1562081" cy="162560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altLang="en-US" sz="2600" b="1" kern="1200" cap="none" spc="150" smtClean="0">
              <a:ln w="11430"/>
              <a:solidFill>
                <a:schemeClr val="tx1"/>
              </a:solidFill>
              <a:effectLst>
                <a:outerShdw blurRad="25400" algn="tl" rotWithShape="0">
                  <a:srgbClr val="000000">
                    <a:alpha val="43000"/>
                  </a:srgbClr>
                </a:outerShdw>
              </a:effectLst>
            </a:rPr>
            <a:t>團隊合作</a:t>
          </a:r>
          <a:endParaRPr lang="zh-TW" altLang="en-US" sz="2600" b="1" kern="1200" cap="none" spc="150" dirty="0">
            <a:ln w="11430"/>
            <a:solidFill>
              <a:schemeClr val="tx1"/>
            </a:solidFill>
            <a:effectLst>
              <a:outerShdw blurRad="25400" algn="tl" rotWithShape="0">
                <a:srgbClr val="000000">
                  <a:alpha val="43000"/>
                </a:srgbClr>
              </a:outerShdw>
            </a:effectLst>
          </a:endParaRPr>
        </a:p>
      </dsp:txBody>
      <dsp:txXfrm>
        <a:off x="7368562" y="1295454"/>
        <a:ext cx="1409571" cy="147309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377B8-B51C-4F0E-BF3F-ED094C4BFB2F}">
      <dsp:nvSpPr>
        <dsp:cNvPr id="0" name=""/>
        <dsp:cNvSpPr/>
      </dsp:nvSpPr>
      <dsp:spPr>
        <a:xfrm>
          <a:off x="99911" y="1209"/>
          <a:ext cx="2435333" cy="1461199"/>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sz="3200" b="1" kern="1200" cap="none" spc="150" smtClean="0">
              <a:ln w="11430"/>
              <a:solidFill>
                <a:srgbClr val="F8F8F8"/>
              </a:solidFill>
              <a:effectLst>
                <a:outerShdw blurRad="25400" algn="tl" rotWithShape="0">
                  <a:srgbClr val="000000">
                    <a:alpha val="43000"/>
                  </a:srgbClr>
                </a:outerShdw>
              </a:effectLst>
            </a:rPr>
            <a:t>媒體展露的調查</a:t>
          </a:r>
          <a:endParaRPr lang="zh-TW" altLang="en-US" sz="32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71241" y="72539"/>
        <a:ext cx="2292673" cy="1318539"/>
      </dsp:txXfrm>
    </dsp:sp>
    <dsp:sp modelId="{69BF1B0A-13EC-42E3-8FE4-77007D9B1B50}">
      <dsp:nvSpPr>
        <dsp:cNvPr id="0" name=""/>
        <dsp:cNvSpPr/>
      </dsp:nvSpPr>
      <dsp:spPr>
        <a:xfrm>
          <a:off x="2778777" y="1209"/>
          <a:ext cx="2435333" cy="1461199"/>
        </a:xfrm>
        <a:prstGeom prst="roundRect">
          <a:avLst/>
        </a:prstGeom>
        <a:gradFill rotWithShape="0">
          <a:gsLst>
            <a:gs pos="0">
              <a:schemeClr val="accent4">
                <a:hueOff val="-1116192"/>
                <a:satOff val="6725"/>
                <a:lumOff val="539"/>
                <a:alphaOff val="0"/>
                <a:shade val="51000"/>
                <a:satMod val="130000"/>
              </a:schemeClr>
            </a:gs>
            <a:gs pos="80000">
              <a:schemeClr val="accent4">
                <a:hueOff val="-1116192"/>
                <a:satOff val="6725"/>
                <a:lumOff val="539"/>
                <a:alphaOff val="0"/>
                <a:shade val="93000"/>
                <a:satMod val="130000"/>
              </a:schemeClr>
            </a:gs>
            <a:gs pos="100000">
              <a:schemeClr val="accent4">
                <a:hueOff val="-1116192"/>
                <a:satOff val="6725"/>
                <a:lumOff val="5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sz="3200" b="1" kern="1200" cap="none" spc="150" smtClean="0">
              <a:ln w="11430"/>
              <a:solidFill>
                <a:srgbClr val="F8F8F8"/>
              </a:solidFill>
              <a:effectLst>
                <a:outerShdw blurRad="25400" algn="tl" rotWithShape="0">
                  <a:srgbClr val="000000">
                    <a:alpha val="43000"/>
                  </a:srgbClr>
                </a:outerShdw>
              </a:effectLst>
            </a:rPr>
            <a:t>顧客內在的改變</a:t>
          </a:r>
          <a:endParaRPr lang="zh-TW" altLang="en-US" sz="32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850107" y="72539"/>
        <a:ext cx="2292673" cy="1318539"/>
      </dsp:txXfrm>
    </dsp:sp>
    <dsp:sp modelId="{C881338C-DBB1-4D4D-A1E2-947C33C8C1D5}">
      <dsp:nvSpPr>
        <dsp:cNvPr id="0" name=""/>
        <dsp:cNvSpPr/>
      </dsp:nvSpPr>
      <dsp:spPr>
        <a:xfrm>
          <a:off x="5457643" y="1209"/>
          <a:ext cx="2435333" cy="1461199"/>
        </a:xfrm>
        <a:prstGeom prst="round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sz="3200" b="1" kern="1200" cap="none" spc="150" smtClean="0">
              <a:ln w="11430"/>
              <a:solidFill>
                <a:srgbClr val="F8F8F8"/>
              </a:solidFill>
              <a:effectLst>
                <a:outerShdw blurRad="25400" algn="tl" rotWithShape="0">
                  <a:srgbClr val="000000">
                    <a:alpha val="43000"/>
                  </a:srgbClr>
                </a:outerShdw>
              </a:effectLst>
            </a:rPr>
            <a:t>顧客外在的改變</a:t>
          </a:r>
          <a:endParaRPr lang="zh-TW" altLang="en-US" sz="32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528973" y="72539"/>
        <a:ext cx="2292673" cy="1318539"/>
      </dsp:txXfrm>
    </dsp:sp>
    <dsp:sp modelId="{0E44A800-EFD4-497B-9451-3262FCE6B437}">
      <dsp:nvSpPr>
        <dsp:cNvPr id="0" name=""/>
        <dsp:cNvSpPr/>
      </dsp:nvSpPr>
      <dsp:spPr>
        <a:xfrm>
          <a:off x="1515838" y="1545502"/>
          <a:ext cx="2435333" cy="1461199"/>
        </a:xfrm>
        <a:prstGeom prst="roundRect">
          <a:avLst/>
        </a:prstGeom>
        <a:gradFill rotWithShape="0">
          <a:gsLst>
            <a:gs pos="0">
              <a:schemeClr val="accent4">
                <a:hueOff val="-3348577"/>
                <a:satOff val="20174"/>
                <a:lumOff val="1617"/>
                <a:alphaOff val="0"/>
                <a:shade val="51000"/>
                <a:satMod val="130000"/>
              </a:schemeClr>
            </a:gs>
            <a:gs pos="80000">
              <a:schemeClr val="accent4">
                <a:hueOff val="-3348577"/>
                <a:satOff val="20174"/>
                <a:lumOff val="1617"/>
                <a:alphaOff val="0"/>
                <a:shade val="93000"/>
                <a:satMod val="130000"/>
              </a:schemeClr>
            </a:gs>
            <a:gs pos="100000">
              <a:schemeClr val="accent4">
                <a:hueOff val="-3348577"/>
                <a:satOff val="20174"/>
                <a:lumOff val="16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sz="3200" b="1" kern="1200" cap="none" spc="150" smtClean="0">
              <a:ln w="11430"/>
              <a:solidFill>
                <a:srgbClr val="F8F8F8"/>
              </a:solidFill>
              <a:effectLst>
                <a:outerShdw blurRad="25400" algn="tl" rotWithShape="0">
                  <a:srgbClr val="000000">
                    <a:alpha val="43000"/>
                  </a:srgbClr>
                </a:outerShdw>
              </a:effectLst>
            </a:rPr>
            <a:t>社會大眾的態度</a:t>
          </a:r>
          <a:endParaRPr lang="zh-TW" altLang="en-US" sz="32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587168" y="1616832"/>
        <a:ext cx="2292673" cy="1318539"/>
      </dsp:txXfrm>
    </dsp:sp>
    <dsp:sp modelId="{029041D7-8FCF-4984-851C-C69E8ECD281E}">
      <dsp:nvSpPr>
        <dsp:cNvPr id="0" name=""/>
        <dsp:cNvSpPr/>
      </dsp:nvSpPr>
      <dsp:spPr>
        <a:xfrm>
          <a:off x="4194704" y="1545502"/>
          <a:ext cx="2435333" cy="1461199"/>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sz="3200" b="1" kern="1200" cap="none" spc="150" smtClean="0">
              <a:ln w="11430"/>
              <a:solidFill>
                <a:srgbClr val="F8F8F8"/>
              </a:solidFill>
              <a:effectLst>
                <a:outerShdw blurRad="25400" algn="tl" rotWithShape="0">
                  <a:srgbClr val="000000">
                    <a:alpha val="43000"/>
                  </a:srgbClr>
                </a:outerShdw>
              </a:effectLst>
            </a:rPr>
            <a:t>相關群體的態度</a:t>
          </a:r>
          <a:endParaRPr lang="zh-TW" altLang="en-US" sz="32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266034" y="1616832"/>
        <a:ext cx="2292673" cy="13185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CF2B8-81C8-47FC-8360-29CEEA080F13}">
      <dsp:nvSpPr>
        <dsp:cNvPr id="0" name=""/>
        <dsp:cNvSpPr/>
      </dsp:nvSpPr>
      <dsp:spPr>
        <a:xfrm rot="5400000">
          <a:off x="4941215" y="-1978425"/>
          <a:ext cx="889965" cy="5069363"/>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soft" dir="t">
              <a:rot lat="0" lon="0" rev="10800000"/>
            </a:lightRig>
          </a:scene3d>
          <a:sp3d>
            <a:bevelT w="27940" h="12700"/>
            <a:contourClr>
              <a:srgbClr val="DDDDDD"/>
            </a:contourClr>
          </a:sp3d>
        </a:bodyPr>
        <a:lstStyle/>
        <a:p>
          <a:pPr marL="228600" lvl="1" indent="-228600" algn="l" defTabSz="977900">
            <a:lnSpc>
              <a:spcPct val="90000"/>
            </a:lnSpc>
            <a:spcBef>
              <a:spcPct val="0"/>
            </a:spcBef>
            <a:spcAft>
              <a:spcPct val="15000"/>
            </a:spcAft>
            <a:buChar char="••"/>
          </a:pPr>
          <a:r>
            <a:rPr lang="zh-TW" altLang="en-US" sz="2200" b="1" kern="1200" cap="none" spc="150" dirty="0" smtClean="0">
              <a:ln w="11430"/>
              <a:solidFill>
                <a:srgbClr val="002060"/>
              </a:solidFill>
              <a:effectLst>
                <a:outerShdw blurRad="25400" algn="tl" rotWithShape="0">
                  <a:srgbClr val="000000">
                    <a:alpha val="43000"/>
                  </a:srgbClr>
                </a:outerShdw>
              </a:effectLst>
            </a:rPr>
            <a:t>針對最終的消費者市場所舉辦的促銷活動。</a:t>
          </a:r>
          <a:endParaRPr lang="zh-TW" altLang="en-US" sz="2200" b="1" kern="1200" cap="none" spc="150" dirty="0">
            <a:ln w="11430"/>
            <a:solidFill>
              <a:srgbClr val="002060"/>
            </a:solidFill>
            <a:effectLst>
              <a:outerShdw blurRad="25400" algn="tl" rotWithShape="0">
                <a:srgbClr val="000000">
                  <a:alpha val="43000"/>
                </a:srgbClr>
              </a:outerShdw>
            </a:effectLst>
          </a:endParaRPr>
        </a:p>
      </dsp:txBody>
      <dsp:txXfrm rot="-5400000">
        <a:off x="2851517" y="154718"/>
        <a:ext cx="5025918" cy="803075"/>
      </dsp:txXfrm>
    </dsp:sp>
    <dsp:sp modelId="{524479C1-EF89-4795-9964-F65289239877}">
      <dsp:nvSpPr>
        <dsp:cNvPr id="0" name=""/>
        <dsp:cNvSpPr/>
      </dsp:nvSpPr>
      <dsp:spPr>
        <a:xfrm>
          <a:off x="0" y="27"/>
          <a:ext cx="2851516" cy="1112456"/>
        </a:xfrm>
        <a:prstGeom prst="roundRect">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70485" rIns="140970" bIns="7048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44650">
            <a:lnSpc>
              <a:spcPct val="90000"/>
            </a:lnSpc>
            <a:spcBef>
              <a:spcPct val="0"/>
            </a:spcBef>
            <a:spcAft>
              <a:spcPct val="35000"/>
            </a:spcAft>
          </a:pPr>
          <a:r>
            <a:rPr lang="zh-TW" sz="3700" b="1" kern="1200" cap="none" spc="150" smtClean="0">
              <a:ln w="11430"/>
              <a:solidFill>
                <a:srgbClr val="F8F8F8"/>
              </a:solidFill>
              <a:effectLst>
                <a:outerShdw blurRad="25400" algn="tl" rotWithShape="0">
                  <a:srgbClr val="000000">
                    <a:alpha val="43000"/>
                  </a:srgbClr>
                </a:outerShdw>
              </a:effectLst>
            </a:rPr>
            <a:t>消費者促銷</a:t>
          </a:r>
          <a:endParaRPr lang="zh-TW" altLang="en-US" sz="3700" b="1" kern="1200" cap="none" spc="150">
            <a:ln w="11430"/>
            <a:solidFill>
              <a:srgbClr val="F8F8F8"/>
            </a:solidFill>
            <a:effectLst>
              <a:outerShdw blurRad="25400" algn="tl" rotWithShape="0">
                <a:srgbClr val="000000">
                  <a:alpha val="43000"/>
                </a:srgbClr>
              </a:outerShdw>
            </a:effectLst>
          </a:endParaRPr>
        </a:p>
      </dsp:txBody>
      <dsp:txXfrm>
        <a:off x="54306" y="54333"/>
        <a:ext cx="2742904" cy="1003844"/>
      </dsp:txXfrm>
    </dsp:sp>
    <dsp:sp modelId="{D23D6AAD-5B0E-43A1-AA45-F248B4254E23}">
      <dsp:nvSpPr>
        <dsp:cNvPr id="0" name=""/>
        <dsp:cNvSpPr/>
      </dsp:nvSpPr>
      <dsp:spPr>
        <a:xfrm rot="5400000">
          <a:off x="4941215" y="-810345"/>
          <a:ext cx="889965" cy="5069363"/>
        </a:xfrm>
        <a:prstGeom prst="round2Same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soft" dir="t">
              <a:rot lat="0" lon="0" rev="10800000"/>
            </a:lightRig>
          </a:scene3d>
          <a:sp3d>
            <a:bevelT w="27940" h="12700"/>
            <a:contourClr>
              <a:srgbClr val="DDDDDD"/>
            </a:contourClr>
          </a:sp3d>
        </a:bodyPr>
        <a:lstStyle/>
        <a:p>
          <a:pPr marL="228600" lvl="1" indent="-228600" algn="l" defTabSz="977900">
            <a:lnSpc>
              <a:spcPct val="90000"/>
            </a:lnSpc>
            <a:spcBef>
              <a:spcPct val="0"/>
            </a:spcBef>
            <a:spcAft>
              <a:spcPct val="15000"/>
            </a:spcAft>
            <a:buChar char="••"/>
          </a:pPr>
          <a:r>
            <a:rPr lang="zh-TW" altLang="en-US" sz="2200" b="1" kern="1200" cap="none" spc="150" dirty="0" smtClean="0">
              <a:ln w="11430"/>
              <a:solidFill>
                <a:srgbClr val="002060"/>
              </a:solidFill>
              <a:effectLst>
                <a:outerShdw blurRad="25400" algn="tl" rotWithShape="0">
                  <a:srgbClr val="000000">
                    <a:alpha val="43000"/>
                  </a:srgbClr>
                </a:outerShdw>
              </a:effectLst>
            </a:rPr>
            <a:t>直接以行銷通路的成員作為促銷的對象。</a:t>
          </a:r>
          <a:endParaRPr lang="zh-TW" altLang="en-US" sz="2200" b="1" kern="1200" cap="none" spc="150" dirty="0">
            <a:ln w="11430"/>
            <a:solidFill>
              <a:srgbClr val="002060"/>
            </a:solidFill>
            <a:effectLst>
              <a:outerShdw blurRad="25400" algn="tl" rotWithShape="0">
                <a:srgbClr val="000000">
                  <a:alpha val="43000"/>
                </a:srgbClr>
              </a:outerShdw>
            </a:effectLst>
          </a:endParaRPr>
        </a:p>
      </dsp:txBody>
      <dsp:txXfrm rot="-5400000">
        <a:off x="2851517" y="1322798"/>
        <a:ext cx="5025918" cy="803075"/>
      </dsp:txXfrm>
    </dsp:sp>
    <dsp:sp modelId="{EC935CEE-6D56-4D12-B9B3-5FAFB1840BE2}">
      <dsp:nvSpPr>
        <dsp:cNvPr id="0" name=""/>
        <dsp:cNvSpPr/>
      </dsp:nvSpPr>
      <dsp:spPr>
        <a:xfrm>
          <a:off x="0" y="1168107"/>
          <a:ext cx="2851516" cy="1112456"/>
        </a:xfrm>
        <a:prstGeom prst="roundRect">
          <a:avLst/>
        </a:prstGeom>
        <a:solidFill>
          <a:srgbClr val="00B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70485" rIns="140970" bIns="7048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44650">
            <a:lnSpc>
              <a:spcPct val="90000"/>
            </a:lnSpc>
            <a:spcBef>
              <a:spcPct val="0"/>
            </a:spcBef>
            <a:spcAft>
              <a:spcPct val="35000"/>
            </a:spcAft>
          </a:pPr>
          <a:r>
            <a:rPr lang="zh-TW" sz="3700" b="1" kern="1200" cap="none" spc="150" dirty="0" smtClean="0">
              <a:ln w="11430"/>
              <a:solidFill>
                <a:srgbClr val="F8F8F8"/>
              </a:solidFill>
              <a:effectLst>
                <a:outerShdw blurRad="25400" algn="tl" rotWithShape="0">
                  <a:srgbClr val="000000">
                    <a:alpha val="43000"/>
                  </a:srgbClr>
                </a:outerShdw>
              </a:effectLst>
            </a:rPr>
            <a:t>交易促銷</a:t>
          </a:r>
          <a:endParaRPr lang="zh-TW" altLang="en-US" sz="3700" b="1" kern="1200" cap="none" spc="150" dirty="0">
            <a:ln w="11430"/>
            <a:solidFill>
              <a:srgbClr val="F8F8F8"/>
            </a:solidFill>
            <a:effectLst>
              <a:outerShdw blurRad="25400" algn="tl" rotWithShape="0">
                <a:srgbClr val="000000">
                  <a:alpha val="43000"/>
                </a:srgbClr>
              </a:outerShdw>
            </a:effectLst>
          </a:endParaRPr>
        </a:p>
      </dsp:txBody>
      <dsp:txXfrm>
        <a:off x="54306" y="1222413"/>
        <a:ext cx="2742904" cy="1003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377B8-B51C-4F0E-BF3F-ED094C4BFB2F}">
      <dsp:nvSpPr>
        <dsp:cNvPr id="0" name=""/>
        <dsp:cNvSpPr/>
      </dsp:nvSpPr>
      <dsp:spPr>
        <a:xfrm>
          <a:off x="0" y="730561"/>
          <a:ext cx="2745304" cy="164718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89050">
            <a:lnSpc>
              <a:spcPct val="90000"/>
            </a:lnSpc>
            <a:spcBef>
              <a:spcPct val="0"/>
            </a:spcBef>
            <a:spcAft>
              <a:spcPct val="35000"/>
            </a:spcAft>
          </a:pPr>
          <a:r>
            <a:rPr lang="zh-TW" sz="2900" b="1" kern="1200" cap="none" spc="150" smtClean="0">
              <a:ln w="11430"/>
              <a:solidFill>
                <a:srgbClr val="F8F8F8"/>
              </a:solidFill>
              <a:effectLst>
                <a:outerShdw blurRad="25400" algn="tl" rotWithShape="0">
                  <a:srgbClr val="000000">
                    <a:alpha val="43000"/>
                  </a:srgbClr>
                </a:outerShdw>
              </a:effectLst>
            </a:rPr>
            <a:t>協助新產品導入</a:t>
          </a:r>
          <a:endParaRPr lang="zh-TW" altLang="en-US" sz="29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80409" y="810970"/>
        <a:ext cx="2584486" cy="1486364"/>
      </dsp:txXfrm>
    </dsp:sp>
    <dsp:sp modelId="{69BF1B0A-13EC-42E3-8FE4-77007D9B1B50}">
      <dsp:nvSpPr>
        <dsp:cNvPr id="0" name=""/>
        <dsp:cNvSpPr/>
      </dsp:nvSpPr>
      <dsp:spPr>
        <a:xfrm>
          <a:off x="3019835" y="730561"/>
          <a:ext cx="2745304" cy="1647182"/>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89050">
            <a:lnSpc>
              <a:spcPct val="90000"/>
            </a:lnSpc>
            <a:spcBef>
              <a:spcPct val="0"/>
            </a:spcBef>
            <a:spcAft>
              <a:spcPct val="35000"/>
            </a:spcAft>
          </a:pPr>
          <a:r>
            <a:rPr lang="zh-TW" sz="2900" b="1" kern="1200" cap="none" spc="150" dirty="0" smtClean="0">
              <a:ln w="11430"/>
              <a:solidFill>
                <a:srgbClr val="F8F8F8"/>
              </a:solidFill>
              <a:effectLst>
                <a:outerShdw blurRad="25400" algn="tl" rotWithShape="0">
                  <a:srgbClr val="000000">
                    <a:alpha val="43000"/>
                  </a:srgbClr>
                </a:outerShdw>
              </a:effectLst>
            </a:rPr>
            <a:t>鼓勵消費者試用</a:t>
          </a:r>
          <a:endParaRPr lang="zh-TW" altLang="en-US" sz="29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100244" y="810970"/>
        <a:ext cx="2584486" cy="1486364"/>
      </dsp:txXfrm>
    </dsp:sp>
    <dsp:sp modelId="{C881338C-DBB1-4D4D-A1E2-947C33C8C1D5}">
      <dsp:nvSpPr>
        <dsp:cNvPr id="0" name=""/>
        <dsp:cNvSpPr/>
      </dsp:nvSpPr>
      <dsp:spPr>
        <a:xfrm>
          <a:off x="6039670" y="730561"/>
          <a:ext cx="2745304" cy="1647182"/>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89050">
            <a:lnSpc>
              <a:spcPct val="90000"/>
            </a:lnSpc>
            <a:spcBef>
              <a:spcPct val="0"/>
            </a:spcBef>
            <a:spcAft>
              <a:spcPct val="35000"/>
            </a:spcAft>
          </a:pPr>
          <a:r>
            <a:rPr lang="zh-TW" sz="2900" b="1" kern="1200" cap="none" spc="150" smtClean="0">
              <a:ln w="11430"/>
              <a:solidFill>
                <a:srgbClr val="F8F8F8"/>
              </a:solidFill>
              <a:effectLst>
                <a:outerShdw blurRad="25400" algn="tl" rotWithShape="0">
                  <a:srgbClr val="000000">
                    <a:alpha val="43000"/>
                  </a:srgbClr>
                </a:outerShdw>
              </a:effectLst>
            </a:rPr>
            <a:t>鼓勵消費者重購</a:t>
          </a:r>
          <a:endParaRPr lang="zh-TW" altLang="en-US" sz="29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120079" y="810970"/>
        <a:ext cx="2584486" cy="1486364"/>
      </dsp:txXfrm>
    </dsp:sp>
    <dsp:sp modelId="{0E44A800-EFD4-497B-9451-3262FCE6B437}">
      <dsp:nvSpPr>
        <dsp:cNvPr id="0" name=""/>
        <dsp:cNvSpPr/>
      </dsp:nvSpPr>
      <dsp:spPr>
        <a:xfrm>
          <a:off x="0" y="2448271"/>
          <a:ext cx="2745304" cy="164718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89050">
            <a:lnSpc>
              <a:spcPct val="90000"/>
            </a:lnSpc>
            <a:spcBef>
              <a:spcPct val="0"/>
            </a:spcBef>
            <a:spcAft>
              <a:spcPct val="35000"/>
            </a:spcAft>
          </a:pPr>
          <a:r>
            <a:rPr lang="zh-TW" sz="2900" b="1" kern="1200" cap="none" spc="150" smtClean="0">
              <a:ln w="11430"/>
              <a:solidFill>
                <a:srgbClr val="F8F8F8"/>
              </a:solidFill>
              <a:effectLst>
                <a:outerShdw blurRad="25400" algn="tl" rotWithShape="0">
                  <a:srgbClr val="000000">
                    <a:alpha val="43000"/>
                  </a:srgbClr>
                </a:outerShdw>
              </a:effectLst>
            </a:rPr>
            <a:t>降低競爭者的衝擊</a:t>
          </a:r>
          <a:endParaRPr lang="zh-TW" altLang="en-US" sz="29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80409" y="2528680"/>
        <a:ext cx="2584486" cy="1486364"/>
      </dsp:txXfrm>
    </dsp:sp>
    <dsp:sp modelId="{029041D7-8FCF-4984-851C-C69E8ECD281E}">
      <dsp:nvSpPr>
        <dsp:cNvPr id="0" name=""/>
        <dsp:cNvSpPr/>
      </dsp:nvSpPr>
      <dsp:spPr>
        <a:xfrm>
          <a:off x="2992327" y="2448271"/>
          <a:ext cx="2745304" cy="1647182"/>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89050">
            <a:lnSpc>
              <a:spcPct val="90000"/>
            </a:lnSpc>
            <a:spcBef>
              <a:spcPct val="0"/>
            </a:spcBef>
            <a:spcAft>
              <a:spcPct val="35000"/>
            </a:spcAft>
          </a:pPr>
          <a:r>
            <a:rPr lang="zh-TW" sz="2900" b="1" kern="1200" cap="none" spc="150" smtClean="0">
              <a:ln w="11430"/>
              <a:solidFill>
                <a:srgbClr val="F8F8F8"/>
              </a:solidFill>
              <a:effectLst>
                <a:outerShdw blurRad="25400" algn="tl" rotWithShape="0">
                  <a:srgbClr val="000000">
                    <a:alpha val="43000"/>
                  </a:srgbClr>
                </a:outerShdw>
              </a:effectLst>
            </a:rPr>
            <a:t>增加消費者的庫存與消費量</a:t>
          </a:r>
          <a:endParaRPr lang="zh-TW" altLang="en-US" sz="29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072736" y="2528680"/>
        <a:ext cx="2584486" cy="1486364"/>
      </dsp:txXfrm>
    </dsp:sp>
    <dsp:sp modelId="{F5B7999F-441D-4938-818B-C2121068A2CB}">
      <dsp:nvSpPr>
        <dsp:cNvPr id="0" name=""/>
        <dsp:cNvSpPr/>
      </dsp:nvSpPr>
      <dsp:spPr>
        <a:xfrm>
          <a:off x="6012163" y="2448271"/>
          <a:ext cx="2745304" cy="164718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89050">
            <a:lnSpc>
              <a:spcPct val="90000"/>
            </a:lnSpc>
            <a:spcBef>
              <a:spcPct val="0"/>
            </a:spcBef>
            <a:spcAft>
              <a:spcPct val="35000"/>
            </a:spcAft>
          </a:pPr>
          <a:r>
            <a:rPr lang="zh-TW" sz="2900" b="1" kern="1200" cap="none" spc="150" smtClean="0">
              <a:ln w="11430"/>
              <a:solidFill>
                <a:srgbClr val="F8F8F8"/>
              </a:solidFill>
              <a:effectLst>
                <a:outerShdw blurRad="25400" algn="tl" rotWithShape="0">
                  <a:srgbClr val="000000">
                    <a:alpha val="43000"/>
                  </a:srgbClr>
                </a:outerShdw>
              </a:effectLst>
            </a:rPr>
            <a:t>強化其他推廣工具的效用</a:t>
          </a:r>
          <a:endParaRPr lang="zh-TW" altLang="en-US" sz="29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092572" y="2528680"/>
        <a:ext cx="2584486" cy="14863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2E3C2-0796-4702-9EAC-52838928B19C}">
      <dsp:nvSpPr>
        <dsp:cNvPr id="0" name=""/>
        <dsp:cNvSpPr/>
      </dsp:nvSpPr>
      <dsp:spPr>
        <a:xfrm rot="5400000">
          <a:off x="5247501" y="-2091657"/>
          <a:ext cx="962910" cy="5391959"/>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soft" dir="t">
              <a:rot lat="0" lon="0" rev="10800000"/>
            </a:lightRig>
          </a:scene3d>
          <a:sp3d>
            <a:bevelT w="27940" h="12700"/>
            <a:contourClr>
              <a:srgbClr val="DDDDDD"/>
            </a:contourClr>
          </a:sp3d>
        </a:bodyPr>
        <a:lstStyle/>
        <a:p>
          <a:pPr marL="228600" lvl="1" indent="-228600" algn="l" defTabSz="1066800">
            <a:lnSpc>
              <a:spcPct val="90000"/>
            </a:lnSpc>
            <a:spcBef>
              <a:spcPct val="0"/>
            </a:spcBef>
            <a:spcAft>
              <a:spcPct val="15000"/>
            </a:spcAft>
            <a:buChar char="••"/>
          </a:pPr>
          <a:r>
            <a:rPr lang="zh-TW" sz="2400" b="1" kern="1200" cap="none" spc="150" dirty="0" smtClean="0">
              <a:ln w="11430"/>
              <a:solidFill>
                <a:srgbClr val="002060"/>
              </a:solidFill>
              <a:effectLst>
                <a:outerShdw blurRad="25400" algn="tl" rotWithShape="0">
                  <a:srgbClr val="000000">
                    <a:alpha val="43000"/>
                  </a:srgbClr>
                </a:outerShdw>
              </a:effectLst>
            </a:rPr>
            <a:t>讓未來的購買量提早在今日消費</a:t>
          </a:r>
          <a:r>
            <a:rPr lang="zh-TW" altLang="en-US" sz="2400" b="1" kern="1200" cap="none"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a:t>
          </a:r>
          <a:endParaRPr lang="zh-TW" altLang="en-US" sz="2400" b="1" kern="1200"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sp:txBody>
      <dsp:txXfrm rot="-5400000">
        <a:off x="3032977" y="169872"/>
        <a:ext cx="5344954" cy="868900"/>
      </dsp:txXfrm>
    </dsp:sp>
    <dsp:sp modelId="{BBE50D1B-DE04-4595-B44C-AA2D05663C7C}">
      <dsp:nvSpPr>
        <dsp:cNvPr id="0" name=""/>
        <dsp:cNvSpPr/>
      </dsp:nvSpPr>
      <dsp:spPr>
        <a:xfrm>
          <a:off x="0" y="2502"/>
          <a:ext cx="3032976" cy="1203638"/>
        </a:xfrm>
        <a:prstGeom prst="roundRect">
          <a:avLst/>
        </a:prstGeom>
        <a:solidFill>
          <a:srgbClr val="7030A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8590" tIns="74295" rIns="148590" bIns="7429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733550">
            <a:lnSpc>
              <a:spcPct val="90000"/>
            </a:lnSpc>
            <a:spcBef>
              <a:spcPct val="0"/>
            </a:spcBef>
            <a:spcAft>
              <a:spcPct val="35000"/>
            </a:spcAft>
          </a:pPr>
          <a:r>
            <a:rPr lang="zh-TW" sz="3900" b="1" kern="1200" cap="none" spc="150" smtClean="0">
              <a:ln w="11430"/>
              <a:solidFill>
                <a:srgbClr val="F8F8F8"/>
              </a:solidFill>
              <a:effectLst>
                <a:outerShdw blurRad="25400" algn="tl" rotWithShape="0">
                  <a:srgbClr val="000000">
                    <a:alpha val="43000"/>
                  </a:srgbClr>
                </a:outerShdw>
              </a:effectLst>
            </a:rPr>
            <a:t>提早消費型</a:t>
          </a:r>
          <a:endParaRPr lang="zh-TW" altLang="en-US" sz="39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8757" y="61259"/>
        <a:ext cx="2915462" cy="1086124"/>
      </dsp:txXfrm>
    </dsp:sp>
    <dsp:sp modelId="{0C473A32-7290-4B4D-A437-7A958BADB0F9}">
      <dsp:nvSpPr>
        <dsp:cNvPr id="0" name=""/>
        <dsp:cNvSpPr/>
      </dsp:nvSpPr>
      <dsp:spPr>
        <a:xfrm rot="5400000">
          <a:off x="5184964" y="-827837"/>
          <a:ext cx="1087983" cy="5391959"/>
        </a:xfrm>
        <a:prstGeom prst="round2SameRect">
          <a:avLst/>
        </a:prstGeom>
        <a:solidFill>
          <a:schemeClr val="accent6">
            <a:lumMod val="20000"/>
            <a:lumOff val="80000"/>
            <a:alpha val="90000"/>
          </a:schemeClr>
        </a:solidFill>
        <a:ln w="25400" cap="flat" cmpd="sng" algn="ctr">
          <a:solidFill>
            <a:schemeClr val="accent4">
              <a:tint val="40000"/>
              <a:alpha val="90000"/>
              <a:hueOff val="-1315237"/>
              <a:satOff val="7386"/>
              <a:lumOff val="4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soft" dir="t">
              <a:rot lat="0" lon="0" rev="10800000"/>
            </a:lightRig>
          </a:scene3d>
          <a:sp3d>
            <a:bevelT w="27940" h="12700"/>
            <a:contourClr>
              <a:srgbClr val="DDDDDD"/>
            </a:contourClr>
          </a:sp3d>
        </a:bodyPr>
        <a:lstStyle/>
        <a:p>
          <a:pPr marL="228600" lvl="1" indent="-228600" algn="l" defTabSz="889000">
            <a:lnSpc>
              <a:spcPct val="90000"/>
            </a:lnSpc>
            <a:spcBef>
              <a:spcPct val="0"/>
            </a:spcBef>
            <a:spcAft>
              <a:spcPct val="15000"/>
            </a:spcAft>
            <a:buChar char="••"/>
          </a:pPr>
          <a:r>
            <a:rPr lang="zh-TW" sz="2000" b="1" kern="1200" cap="none" spc="150" dirty="0" smtClean="0">
              <a:ln w="11430"/>
              <a:solidFill>
                <a:srgbClr val="002060"/>
              </a:solidFill>
              <a:effectLst>
                <a:outerShdw blurRad="25400" algn="tl" rotWithShape="0">
                  <a:srgbClr val="000000">
                    <a:alpha val="43000"/>
                  </a:srgbClr>
                </a:outerShdw>
              </a:effectLst>
            </a:rPr>
            <a:t>雖會在促銷期間內提升購買量、增加消費量，但是在促銷完畢後，消費者的消費量又會恢復到正常水準</a:t>
          </a:r>
          <a:r>
            <a:rPr lang="zh-TW" altLang="en-US" sz="2000" b="1" kern="1200" cap="none" spc="150" dirty="0" smtClean="0">
              <a:ln w="11430"/>
              <a:solidFill>
                <a:srgbClr val="002060"/>
              </a:solidFill>
              <a:effectLst>
                <a:outerShdw blurRad="25400" algn="tl" rotWithShape="0">
                  <a:srgbClr val="000000">
                    <a:alpha val="43000"/>
                  </a:srgbClr>
                </a:outerShdw>
              </a:effectLst>
            </a:rPr>
            <a:t>。</a:t>
          </a:r>
          <a:endParaRPr lang="zh-TW" altLang="en-US" sz="2000" b="1" kern="1200"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sp:txBody>
      <dsp:txXfrm rot="-5400000">
        <a:off x="3032977" y="1377261"/>
        <a:ext cx="5338848" cy="981761"/>
      </dsp:txXfrm>
    </dsp:sp>
    <dsp:sp modelId="{E465A98F-C06C-4CD6-A14B-6176EAC4396F}">
      <dsp:nvSpPr>
        <dsp:cNvPr id="0" name=""/>
        <dsp:cNvSpPr/>
      </dsp:nvSpPr>
      <dsp:spPr>
        <a:xfrm>
          <a:off x="0" y="1266322"/>
          <a:ext cx="3032976" cy="1203638"/>
        </a:xfrm>
        <a:prstGeom prst="roundRect">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8590" tIns="74295" rIns="148590" bIns="7429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733550">
            <a:lnSpc>
              <a:spcPct val="90000"/>
            </a:lnSpc>
            <a:spcBef>
              <a:spcPct val="0"/>
            </a:spcBef>
            <a:spcAft>
              <a:spcPct val="35000"/>
            </a:spcAft>
          </a:pPr>
          <a:r>
            <a:rPr lang="zh-TW" sz="3900" b="1" kern="1200" cap="none" spc="150" smtClean="0">
              <a:ln w="11430"/>
              <a:solidFill>
                <a:srgbClr val="F8F8F8"/>
              </a:solidFill>
              <a:effectLst>
                <a:outerShdw blurRad="25400" algn="tl" rotWithShape="0">
                  <a:srgbClr val="000000">
                    <a:alpha val="43000"/>
                  </a:srgbClr>
                </a:outerShdw>
              </a:effectLst>
            </a:rPr>
            <a:t>短期效果型</a:t>
          </a:r>
          <a:endParaRPr lang="zh-TW" altLang="en-US" sz="39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8757" y="1325079"/>
        <a:ext cx="2915462" cy="1086124"/>
      </dsp:txXfrm>
    </dsp:sp>
    <dsp:sp modelId="{144DDCE6-22AF-425C-8427-98A664FD0734}">
      <dsp:nvSpPr>
        <dsp:cNvPr id="0" name=""/>
        <dsp:cNvSpPr/>
      </dsp:nvSpPr>
      <dsp:spPr>
        <a:xfrm rot="5400000">
          <a:off x="5247501" y="435982"/>
          <a:ext cx="962910" cy="5391959"/>
        </a:xfrm>
        <a:prstGeom prst="round2SameRect">
          <a:avLst/>
        </a:prstGeom>
        <a:solidFill>
          <a:schemeClr val="accent4">
            <a:tint val="40000"/>
            <a:alpha val="90000"/>
            <a:hueOff val="-2630473"/>
            <a:satOff val="14771"/>
            <a:lumOff val="939"/>
            <a:alphaOff val="0"/>
          </a:schemeClr>
        </a:solidFill>
        <a:ln w="25400" cap="flat" cmpd="sng" algn="ctr">
          <a:solidFill>
            <a:schemeClr val="accent4">
              <a:tint val="40000"/>
              <a:alpha val="90000"/>
              <a:hueOff val="-2630473"/>
              <a:satOff val="14771"/>
              <a:lumOff val="9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soft" dir="t">
              <a:rot lat="0" lon="0" rev="10800000"/>
            </a:lightRig>
          </a:scene3d>
          <a:sp3d>
            <a:bevelT w="27940" h="12700"/>
            <a:contourClr>
              <a:srgbClr val="DDDDDD"/>
            </a:contourClr>
          </a:sp3d>
        </a:bodyPr>
        <a:lstStyle/>
        <a:p>
          <a:pPr marL="228600" lvl="1" indent="-228600" algn="l" defTabSz="1066800">
            <a:lnSpc>
              <a:spcPct val="90000"/>
            </a:lnSpc>
            <a:spcBef>
              <a:spcPct val="0"/>
            </a:spcBef>
            <a:spcAft>
              <a:spcPct val="15000"/>
            </a:spcAft>
            <a:buChar char="••"/>
          </a:pPr>
          <a:r>
            <a:rPr lang="zh-TW" sz="2400" b="1" kern="1200" cap="none" spc="150" smtClean="0">
              <a:ln w="11430"/>
              <a:solidFill>
                <a:srgbClr val="002060"/>
              </a:solidFill>
              <a:effectLst>
                <a:outerShdw blurRad="25400" algn="tl" rotWithShape="0">
                  <a:srgbClr val="000000">
                    <a:alpha val="43000"/>
                  </a:srgbClr>
                </a:outerShdw>
              </a:effectLst>
            </a:rPr>
            <a:t>提升促銷期間的購買量，造成消費量增加或是吸引新的客層。</a:t>
          </a:r>
          <a:endParaRPr lang="zh-TW" altLang="en-US" sz="2400" b="1" kern="1200"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sp:txBody>
      <dsp:txXfrm rot="-5400000">
        <a:off x="3032977" y="2697512"/>
        <a:ext cx="5344954" cy="868900"/>
      </dsp:txXfrm>
    </dsp:sp>
    <dsp:sp modelId="{E4866BD7-8CF4-414D-9656-026FEE664F37}">
      <dsp:nvSpPr>
        <dsp:cNvPr id="0" name=""/>
        <dsp:cNvSpPr/>
      </dsp:nvSpPr>
      <dsp:spPr>
        <a:xfrm>
          <a:off x="0" y="2530142"/>
          <a:ext cx="3032976" cy="1203638"/>
        </a:xfrm>
        <a:prstGeom prst="roundRect">
          <a:avLst/>
        </a:prstGeom>
        <a:solidFill>
          <a:srgbClr val="0070C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8590" tIns="74295" rIns="148590" bIns="7429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733550">
            <a:lnSpc>
              <a:spcPct val="90000"/>
            </a:lnSpc>
            <a:spcBef>
              <a:spcPct val="0"/>
            </a:spcBef>
            <a:spcAft>
              <a:spcPct val="35000"/>
            </a:spcAft>
          </a:pPr>
          <a:r>
            <a:rPr lang="zh-TW" sz="3900" b="1" kern="1200" cap="none" spc="150" dirty="0" smtClean="0">
              <a:ln w="11430"/>
              <a:solidFill>
                <a:srgbClr val="F8F8F8"/>
              </a:solidFill>
              <a:effectLst>
                <a:outerShdw blurRad="25400" algn="tl" rotWithShape="0">
                  <a:srgbClr val="000000">
                    <a:alpha val="43000"/>
                  </a:srgbClr>
                </a:outerShdw>
              </a:effectLst>
            </a:rPr>
            <a:t>長期效果型</a:t>
          </a:r>
          <a:endParaRPr lang="zh-TW" altLang="en-US" sz="39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8757" y="2588899"/>
        <a:ext cx="2915462" cy="1086124"/>
      </dsp:txXfrm>
    </dsp:sp>
    <dsp:sp modelId="{C438F100-E1BB-4A7C-A915-BB1940AD5F56}">
      <dsp:nvSpPr>
        <dsp:cNvPr id="0" name=""/>
        <dsp:cNvSpPr/>
      </dsp:nvSpPr>
      <dsp:spPr>
        <a:xfrm rot="5400000">
          <a:off x="5177603" y="1699802"/>
          <a:ext cx="1102706" cy="5391959"/>
        </a:xfrm>
        <a:prstGeom prst="round2Same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soft" dir="t">
              <a:rot lat="0" lon="0" rev="10800000"/>
            </a:lightRig>
          </a:scene3d>
          <a:sp3d>
            <a:bevelT w="27940" h="12700"/>
            <a:contourClr>
              <a:srgbClr val="DDDDDD"/>
            </a:contourClr>
          </a:sp3d>
        </a:bodyPr>
        <a:lstStyle/>
        <a:p>
          <a:pPr marL="228600" lvl="1" indent="-228600" algn="l" defTabSz="889000">
            <a:lnSpc>
              <a:spcPct val="90000"/>
            </a:lnSpc>
            <a:spcBef>
              <a:spcPct val="0"/>
            </a:spcBef>
            <a:spcAft>
              <a:spcPct val="15000"/>
            </a:spcAft>
            <a:buChar char="••"/>
          </a:pPr>
          <a:r>
            <a:rPr lang="zh-TW" sz="2000" b="1" kern="1200" cap="none" spc="150" dirty="0" smtClean="0">
              <a:ln w="11430"/>
              <a:solidFill>
                <a:srgbClr val="002060"/>
              </a:solidFill>
              <a:effectLst>
                <a:outerShdw blurRad="25400" algn="tl" rotWithShape="0">
                  <a:srgbClr val="000000">
                    <a:alpha val="43000"/>
                  </a:srgbClr>
                </a:outerShdw>
              </a:effectLst>
            </a:rPr>
            <a:t>雖會提升促銷期間內的購買量，但是在促銷完畢後，購買量反而會呈現比促銷前更低的水準。</a:t>
          </a:r>
          <a:endParaRPr lang="zh-TW" altLang="en-US" sz="2000" b="1" kern="1200"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sp:txBody>
      <dsp:txXfrm rot="-5400000">
        <a:off x="3032977" y="3898258"/>
        <a:ext cx="5338129" cy="995046"/>
      </dsp:txXfrm>
    </dsp:sp>
    <dsp:sp modelId="{C134D43E-2D93-4ADF-83A2-28CBD00296BE}">
      <dsp:nvSpPr>
        <dsp:cNvPr id="0" name=""/>
        <dsp:cNvSpPr/>
      </dsp:nvSpPr>
      <dsp:spPr>
        <a:xfrm>
          <a:off x="0" y="3793963"/>
          <a:ext cx="3032976" cy="1203638"/>
        </a:xfrm>
        <a:prstGeom prst="roundRect">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4780" tIns="72390" rIns="144780" bIns="7239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89100">
            <a:lnSpc>
              <a:spcPct val="90000"/>
            </a:lnSpc>
            <a:spcBef>
              <a:spcPct val="0"/>
            </a:spcBef>
            <a:spcAft>
              <a:spcPct val="35000"/>
            </a:spcAft>
          </a:pPr>
          <a:r>
            <a:rPr lang="zh-TW" sz="3800" b="1" kern="1200" cap="none" spc="150" dirty="0" smtClean="0">
              <a:ln w="11430"/>
              <a:solidFill>
                <a:srgbClr val="F8F8F8"/>
              </a:solidFill>
              <a:effectLst>
                <a:outerShdw blurRad="25400" algn="tl" rotWithShape="0">
                  <a:srgbClr val="000000">
                    <a:alpha val="43000"/>
                  </a:srgbClr>
                </a:outerShdw>
              </a:effectLst>
            </a:rPr>
            <a:t>不利反弊型</a:t>
          </a:r>
          <a:endParaRPr lang="zh-TW" altLang="en-US" sz="38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8757" y="3852720"/>
        <a:ext cx="2915462" cy="1086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377B8-B51C-4F0E-BF3F-ED094C4BFB2F}">
      <dsp:nvSpPr>
        <dsp:cNvPr id="0" name=""/>
        <dsp:cNvSpPr/>
      </dsp:nvSpPr>
      <dsp:spPr>
        <a:xfrm>
          <a:off x="480428" y="3234"/>
          <a:ext cx="2445037" cy="146702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smtClean="0">
              <a:ln w="11430"/>
              <a:solidFill>
                <a:schemeClr val="tx1"/>
              </a:solidFill>
              <a:effectLst>
                <a:outerShdw blurRad="25400" algn="tl" rotWithShape="0">
                  <a:srgbClr val="000000">
                    <a:alpha val="43000"/>
                  </a:srgbClr>
                </a:outerShdw>
              </a:effectLst>
            </a:rPr>
            <a:t>折價券</a:t>
          </a:r>
          <a:endParaRPr lang="zh-TW" altLang="en-US" sz="32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52042" y="74848"/>
        <a:ext cx="2301809" cy="1323794"/>
      </dsp:txXfrm>
    </dsp:sp>
    <dsp:sp modelId="{69BF1B0A-13EC-42E3-8FE4-77007D9B1B50}">
      <dsp:nvSpPr>
        <dsp:cNvPr id="0" name=""/>
        <dsp:cNvSpPr/>
      </dsp:nvSpPr>
      <dsp:spPr>
        <a:xfrm>
          <a:off x="3169969" y="3234"/>
          <a:ext cx="2445037" cy="1467022"/>
        </a:xfrm>
        <a:prstGeom prst="roundRect">
          <a:avLst/>
        </a:prstGeom>
        <a:gradFill rotWithShape="0">
          <a:gsLst>
            <a:gs pos="0">
              <a:schemeClr val="accent5">
                <a:hueOff val="-1419125"/>
                <a:satOff val="5687"/>
                <a:lumOff val="1233"/>
                <a:alphaOff val="0"/>
                <a:shade val="51000"/>
                <a:satMod val="130000"/>
              </a:schemeClr>
            </a:gs>
            <a:gs pos="80000">
              <a:schemeClr val="accent5">
                <a:hueOff val="-1419125"/>
                <a:satOff val="5687"/>
                <a:lumOff val="1233"/>
                <a:alphaOff val="0"/>
                <a:shade val="93000"/>
                <a:satMod val="130000"/>
              </a:schemeClr>
            </a:gs>
            <a:gs pos="100000">
              <a:schemeClr val="accent5">
                <a:hueOff val="-1419125"/>
                <a:satOff val="5687"/>
                <a:lumOff val="12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smtClean="0">
              <a:ln w="11430"/>
              <a:solidFill>
                <a:schemeClr val="tx1"/>
              </a:solidFill>
              <a:effectLst>
                <a:outerShdw blurRad="25400" algn="tl" rotWithShape="0">
                  <a:srgbClr val="000000">
                    <a:alpha val="43000"/>
                  </a:srgbClr>
                </a:outerShdw>
              </a:effectLst>
            </a:rPr>
            <a:t>贈品</a:t>
          </a:r>
          <a:endParaRPr lang="zh-TW" altLang="en-US" sz="32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241583" y="74848"/>
        <a:ext cx="2301809" cy="1323794"/>
      </dsp:txXfrm>
    </dsp:sp>
    <dsp:sp modelId="{C881338C-DBB1-4D4D-A1E2-947C33C8C1D5}">
      <dsp:nvSpPr>
        <dsp:cNvPr id="0" name=""/>
        <dsp:cNvSpPr/>
      </dsp:nvSpPr>
      <dsp:spPr>
        <a:xfrm>
          <a:off x="5859510" y="3234"/>
          <a:ext cx="2445037" cy="1467022"/>
        </a:xfrm>
        <a:prstGeom prst="roundRect">
          <a:avLst/>
        </a:prstGeom>
        <a:gradFill rotWithShape="0">
          <a:gsLst>
            <a:gs pos="0">
              <a:schemeClr val="accent5">
                <a:hueOff val="-2838251"/>
                <a:satOff val="11375"/>
                <a:lumOff val="2465"/>
                <a:alphaOff val="0"/>
                <a:shade val="51000"/>
                <a:satMod val="130000"/>
              </a:schemeClr>
            </a:gs>
            <a:gs pos="80000">
              <a:schemeClr val="accent5">
                <a:hueOff val="-2838251"/>
                <a:satOff val="11375"/>
                <a:lumOff val="2465"/>
                <a:alphaOff val="0"/>
                <a:shade val="93000"/>
                <a:satMod val="130000"/>
              </a:schemeClr>
            </a:gs>
            <a:gs pos="100000">
              <a:schemeClr val="accent5">
                <a:hueOff val="-2838251"/>
                <a:satOff val="11375"/>
                <a:lumOff val="246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smtClean="0">
              <a:ln w="11430"/>
              <a:solidFill>
                <a:schemeClr val="tx1"/>
              </a:solidFill>
              <a:effectLst>
                <a:outerShdw blurRad="25400" algn="tl" rotWithShape="0">
                  <a:srgbClr val="000000">
                    <a:alpha val="43000"/>
                  </a:srgbClr>
                </a:outerShdw>
              </a:effectLst>
            </a:rPr>
            <a:t>愛用者回饋計畫</a:t>
          </a:r>
          <a:endParaRPr lang="zh-TW" altLang="en-US" sz="32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931124" y="74848"/>
        <a:ext cx="2301809" cy="1323794"/>
      </dsp:txXfrm>
    </dsp:sp>
    <dsp:sp modelId="{0E44A800-EFD4-497B-9451-3262FCE6B437}">
      <dsp:nvSpPr>
        <dsp:cNvPr id="0" name=""/>
        <dsp:cNvSpPr/>
      </dsp:nvSpPr>
      <dsp:spPr>
        <a:xfrm>
          <a:off x="498790" y="1575936"/>
          <a:ext cx="2445037" cy="1467022"/>
        </a:xfrm>
        <a:prstGeom prst="roundRect">
          <a:avLst/>
        </a:prstGeom>
        <a:gradFill rotWithShape="0">
          <a:gsLst>
            <a:gs pos="0">
              <a:schemeClr val="accent5">
                <a:hueOff val="-4257376"/>
                <a:satOff val="17062"/>
                <a:lumOff val="3698"/>
                <a:alphaOff val="0"/>
                <a:shade val="51000"/>
                <a:satMod val="130000"/>
              </a:schemeClr>
            </a:gs>
            <a:gs pos="80000">
              <a:schemeClr val="accent5">
                <a:hueOff val="-4257376"/>
                <a:satOff val="17062"/>
                <a:lumOff val="3698"/>
                <a:alphaOff val="0"/>
                <a:shade val="93000"/>
                <a:satMod val="130000"/>
              </a:schemeClr>
            </a:gs>
            <a:gs pos="100000">
              <a:schemeClr val="accent5">
                <a:hueOff val="-4257376"/>
                <a:satOff val="17062"/>
                <a:lumOff val="36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smtClean="0">
              <a:ln w="11430"/>
              <a:solidFill>
                <a:schemeClr val="tx1"/>
              </a:solidFill>
              <a:effectLst>
                <a:outerShdw blurRad="25400" algn="tl" rotWithShape="0">
                  <a:srgbClr val="000000">
                    <a:alpha val="43000"/>
                  </a:srgbClr>
                </a:outerShdw>
              </a:effectLst>
            </a:rPr>
            <a:t>競賽和抽獎</a:t>
          </a:r>
          <a:endParaRPr lang="zh-TW" altLang="en-US" sz="32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70404" y="1647550"/>
        <a:ext cx="2301809" cy="1323794"/>
      </dsp:txXfrm>
    </dsp:sp>
    <dsp:sp modelId="{029041D7-8FCF-4984-851C-C69E8ECD281E}">
      <dsp:nvSpPr>
        <dsp:cNvPr id="0" name=""/>
        <dsp:cNvSpPr/>
      </dsp:nvSpPr>
      <dsp:spPr>
        <a:xfrm>
          <a:off x="3188331" y="1575936"/>
          <a:ext cx="2445037" cy="1467022"/>
        </a:xfrm>
        <a:prstGeom prst="roundRect">
          <a:avLst/>
        </a:prstGeom>
        <a:gradFill rotWithShape="0">
          <a:gsLst>
            <a:gs pos="0">
              <a:schemeClr val="accent5">
                <a:hueOff val="-5676501"/>
                <a:satOff val="22749"/>
                <a:lumOff val="4930"/>
                <a:alphaOff val="0"/>
                <a:shade val="51000"/>
                <a:satMod val="130000"/>
              </a:schemeClr>
            </a:gs>
            <a:gs pos="80000">
              <a:schemeClr val="accent5">
                <a:hueOff val="-5676501"/>
                <a:satOff val="22749"/>
                <a:lumOff val="4930"/>
                <a:alphaOff val="0"/>
                <a:shade val="93000"/>
                <a:satMod val="130000"/>
              </a:schemeClr>
            </a:gs>
            <a:gs pos="100000">
              <a:schemeClr val="accent5">
                <a:hueOff val="-5676501"/>
                <a:satOff val="22749"/>
                <a:lumOff val="49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smtClean="0">
              <a:ln w="11430"/>
              <a:solidFill>
                <a:schemeClr val="tx1"/>
              </a:solidFill>
              <a:effectLst>
                <a:outerShdw blurRad="25400" algn="tl" rotWithShape="0">
                  <a:srgbClr val="000000">
                    <a:alpha val="43000"/>
                  </a:srgbClr>
                </a:outerShdw>
              </a:effectLst>
            </a:rPr>
            <a:t>樣品</a:t>
          </a:r>
          <a:endParaRPr lang="zh-TW" altLang="en-US" sz="32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259945" y="1647550"/>
        <a:ext cx="2301809" cy="1323794"/>
      </dsp:txXfrm>
    </dsp:sp>
    <dsp:sp modelId="{F5B7999F-441D-4938-818B-C2121068A2CB}">
      <dsp:nvSpPr>
        <dsp:cNvPr id="0" name=""/>
        <dsp:cNvSpPr/>
      </dsp:nvSpPr>
      <dsp:spPr>
        <a:xfrm>
          <a:off x="5877872" y="1575936"/>
          <a:ext cx="2445037" cy="1467022"/>
        </a:xfrm>
        <a:prstGeom prst="roundRect">
          <a:avLst/>
        </a:prstGeom>
        <a:gradFill rotWithShape="0">
          <a:gsLst>
            <a:gs pos="0">
              <a:schemeClr val="accent5">
                <a:hueOff val="-7095626"/>
                <a:satOff val="28436"/>
                <a:lumOff val="6163"/>
                <a:alphaOff val="0"/>
                <a:shade val="51000"/>
                <a:satMod val="130000"/>
              </a:schemeClr>
            </a:gs>
            <a:gs pos="80000">
              <a:schemeClr val="accent5">
                <a:hueOff val="-7095626"/>
                <a:satOff val="28436"/>
                <a:lumOff val="6163"/>
                <a:alphaOff val="0"/>
                <a:shade val="93000"/>
                <a:satMod val="130000"/>
              </a:schemeClr>
            </a:gs>
            <a:gs pos="100000">
              <a:schemeClr val="accent5">
                <a:hueOff val="-7095626"/>
                <a:satOff val="28436"/>
                <a:lumOff val="61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smtClean="0">
              <a:ln w="11430"/>
              <a:solidFill>
                <a:schemeClr val="tx1"/>
              </a:solidFill>
              <a:effectLst>
                <a:outerShdw blurRad="25400" algn="tl" rotWithShape="0">
                  <a:srgbClr val="000000">
                    <a:alpha val="43000"/>
                  </a:srgbClr>
                </a:outerShdw>
              </a:effectLst>
            </a:rPr>
            <a:t>店頭展示</a:t>
          </a:r>
          <a:endParaRPr lang="zh-TW" altLang="en-US" sz="32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949486" y="1647550"/>
        <a:ext cx="2301809" cy="1323794"/>
      </dsp:txXfrm>
    </dsp:sp>
    <dsp:sp modelId="{F1BF1785-59F9-40CA-B0D1-9F192F8D8957}">
      <dsp:nvSpPr>
        <dsp:cNvPr id="0" name=""/>
        <dsp:cNvSpPr/>
      </dsp:nvSpPr>
      <dsp:spPr>
        <a:xfrm>
          <a:off x="1843023" y="3153816"/>
          <a:ext cx="2445037" cy="1467022"/>
        </a:xfrm>
        <a:prstGeom prst="roundRect">
          <a:avLst/>
        </a:prstGeom>
        <a:gradFill rotWithShape="0">
          <a:gsLst>
            <a:gs pos="0">
              <a:schemeClr val="accent5">
                <a:hueOff val="-8514751"/>
                <a:satOff val="34124"/>
                <a:lumOff val="7395"/>
                <a:alphaOff val="0"/>
                <a:shade val="51000"/>
                <a:satMod val="130000"/>
              </a:schemeClr>
            </a:gs>
            <a:gs pos="80000">
              <a:schemeClr val="accent5">
                <a:hueOff val="-8514751"/>
                <a:satOff val="34124"/>
                <a:lumOff val="7395"/>
                <a:alphaOff val="0"/>
                <a:shade val="93000"/>
                <a:satMod val="130000"/>
              </a:schemeClr>
            </a:gs>
            <a:gs pos="100000">
              <a:schemeClr val="accent5">
                <a:hueOff val="-8514751"/>
                <a:satOff val="34124"/>
                <a:lumOff val="73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smtClean="0">
              <a:ln w="11430"/>
              <a:solidFill>
                <a:schemeClr val="tx1"/>
              </a:solidFill>
              <a:effectLst>
                <a:outerShdw blurRad="25400" algn="tl" rotWithShape="0">
                  <a:srgbClr val="000000">
                    <a:alpha val="43000"/>
                  </a:srgbClr>
                </a:outerShdw>
              </a:effectLst>
            </a:rPr>
            <a:t>搭配促銷</a:t>
          </a:r>
          <a:endParaRPr lang="zh-TW" altLang="en-US" sz="32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914637" y="3225430"/>
        <a:ext cx="2301809" cy="1323794"/>
      </dsp:txXfrm>
    </dsp:sp>
    <dsp:sp modelId="{84025795-87AD-44B3-8157-4E8F49020402}">
      <dsp:nvSpPr>
        <dsp:cNvPr id="0" name=""/>
        <dsp:cNvSpPr/>
      </dsp:nvSpPr>
      <dsp:spPr>
        <a:xfrm>
          <a:off x="4532564" y="3153816"/>
          <a:ext cx="2445037" cy="1467022"/>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smtClean="0">
              <a:ln w="11430"/>
              <a:solidFill>
                <a:schemeClr val="tx1"/>
              </a:solidFill>
              <a:effectLst>
                <a:outerShdw blurRad="25400" algn="tl" rotWithShape="0">
                  <a:srgbClr val="000000">
                    <a:alpha val="43000"/>
                  </a:srgbClr>
                </a:outerShdw>
              </a:effectLst>
            </a:rPr>
            <a:t>現金還本</a:t>
          </a:r>
          <a:endParaRPr lang="zh-TW" altLang="en-US" sz="32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604178" y="3225430"/>
        <a:ext cx="2301809" cy="13237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377B8-B51C-4F0E-BF3F-ED094C4BFB2F}">
      <dsp:nvSpPr>
        <dsp:cNvPr id="0" name=""/>
        <dsp:cNvSpPr/>
      </dsp:nvSpPr>
      <dsp:spPr>
        <a:xfrm>
          <a:off x="0" y="147391"/>
          <a:ext cx="2542782" cy="1525669"/>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altLang="en-US" sz="2600" b="1" kern="1200" cap="none" spc="150" smtClean="0">
              <a:ln w="11430"/>
              <a:solidFill>
                <a:srgbClr val="F8F8F8"/>
              </a:solidFill>
              <a:effectLst>
                <a:outerShdw blurRad="25400" algn="tl" rotWithShape="0">
                  <a:srgbClr val="000000">
                    <a:alpha val="43000"/>
                  </a:srgbClr>
                </a:outerShdw>
              </a:effectLst>
            </a:rPr>
            <a:t>直接郵寄</a:t>
          </a:r>
          <a:endParaRPr lang="zh-TW" altLang="en-US" sz="26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74477" y="221868"/>
        <a:ext cx="2393828" cy="1376715"/>
      </dsp:txXfrm>
    </dsp:sp>
    <dsp:sp modelId="{69BF1B0A-13EC-42E3-8FE4-77007D9B1B50}">
      <dsp:nvSpPr>
        <dsp:cNvPr id="0" name=""/>
        <dsp:cNvSpPr/>
      </dsp:nvSpPr>
      <dsp:spPr>
        <a:xfrm>
          <a:off x="2797060" y="147391"/>
          <a:ext cx="2542782" cy="1525669"/>
        </a:xfrm>
        <a:prstGeom prst="roundRect">
          <a:avLst/>
        </a:prstGeom>
        <a:gradFill rotWithShape="0">
          <a:gsLst>
            <a:gs pos="0">
              <a:schemeClr val="accent4">
                <a:hueOff val="-892954"/>
                <a:satOff val="5380"/>
                <a:lumOff val="431"/>
                <a:alphaOff val="0"/>
                <a:shade val="51000"/>
                <a:satMod val="130000"/>
              </a:schemeClr>
            </a:gs>
            <a:gs pos="80000">
              <a:schemeClr val="accent4">
                <a:hueOff val="-892954"/>
                <a:satOff val="5380"/>
                <a:lumOff val="431"/>
                <a:alphaOff val="0"/>
                <a:shade val="93000"/>
                <a:satMod val="130000"/>
              </a:schemeClr>
            </a:gs>
            <a:gs pos="100000">
              <a:schemeClr val="accent4">
                <a:hueOff val="-892954"/>
                <a:satOff val="5380"/>
                <a:lumOff val="4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dirty="0" smtClean="0">
              <a:ln w="11430"/>
              <a:solidFill>
                <a:srgbClr val="F8F8F8"/>
              </a:solidFill>
              <a:effectLst>
                <a:outerShdw blurRad="25400" algn="tl" rotWithShape="0">
                  <a:srgbClr val="000000">
                    <a:alpha val="43000"/>
                  </a:srgbClr>
                </a:outerShdw>
              </a:effectLst>
            </a:rPr>
            <a:t>透過媒體</a:t>
          </a:r>
          <a:r>
            <a:rPr lang="en-US" altLang="zh-TW" sz="2600" b="1" kern="1200" cap="none" spc="150" dirty="0" smtClean="0">
              <a:ln w="11430"/>
              <a:solidFill>
                <a:srgbClr val="F8F8F8"/>
              </a:solidFill>
              <a:effectLst>
                <a:outerShdw blurRad="25400" algn="tl" rotWithShape="0">
                  <a:srgbClr val="000000">
                    <a:alpha val="43000"/>
                  </a:srgbClr>
                </a:outerShdw>
              </a:effectLst>
            </a:rPr>
            <a:t>(</a:t>
          </a:r>
          <a:r>
            <a:rPr lang="zh-TW" sz="2600" b="1" kern="1200" cap="none" spc="150" dirty="0" smtClean="0">
              <a:ln w="11430"/>
              <a:solidFill>
                <a:srgbClr val="F8F8F8"/>
              </a:solidFill>
              <a:effectLst>
                <a:outerShdw blurRad="25400" algn="tl" rotWithShape="0">
                  <a:srgbClr val="000000">
                    <a:alpha val="43000"/>
                  </a:srgbClr>
                </a:outerShdw>
              </a:effectLst>
            </a:rPr>
            <a:t>例如夾在報紙中</a:t>
          </a:r>
          <a:r>
            <a:rPr lang="en-US" altLang="zh-TW" sz="2600" b="1" kern="1200" cap="none" spc="150" dirty="0" smtClean="0">
              <a:ln w="11430"/>
              <a:solidFill>
                <a:srgbClr val="F8F8F8"/>
              </a:solidFill>
              <a:effectLst>
                <a:outerShdw blurRad="25400" algn="tl" rotWithShape="0">
                  <a:srgbClr val="000000">
                    <a:alpha val="43000"/>
                  </a:srgbClr>
                </a:outerShdw>
              </a:effectLst>
            </a:rPr>
            <a:t>)</a:t>
          </a:r>
          <a:endParaRPr lang="zh-TW" altLang="en-US" sz="26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871537" y="221868"/>
        <a:ext cx="2393828" cy="1376715"/>
      </dsp:txXfrm>
    </dsp:sp>
    <dsp:sp modelId="{C881338C-DBB1-4D4D-A1E2-947C33C8C1D5}">
      <dsp:nvSpPr>
        <dsp:cNvPr id="0" name=""/>
        <dsp:cNvSpPr/>
      </dsp:nvSpPr>
      <dsp:spPr>
        <a:xfrm>
          <a:off x="5594121" y="147391"/>
          <a:ext cx="2542782" cy="1525669"/>
        </a:xfrm>
        <a:prstGeom prst="roundRect">
          <a:avLst/>
        </a:prstGeom>
        <a:gradFill rotWithShape="0">
          <a:gsLst>
            <a:gs pos="0">
              <a:schemeClr val="accent4">
                <a:hueOff val="-1785908"/>
                <a:satOff val="10760"/>
                <a:lumOff val="862"/>
                <a:alphaOff val="0"/>
                <a:shade val="51000"/>
                <a:satMod val="130000"/>
              </a:schemeClr>
            </a:gs>
            <a:gs pos="80000">
              <a:schemeClr val="accent4">
                <a:hueOff val="-1785908"/>
                <a:satOff val="10760"/>
                <a:lumOff val="862"/>
                <a:alphaOff val="0"/>
                <a:shade val="93000"/>
                <a:satMod val="130000"/>
              </a:schemeClr>
            </a:gs>
            <a:gs pos="100000">
              <a:schemeClr val="accent4">
                <a:hueOff val="-1785908"/>
                <a:satOff val="10760"/>
                <a:lumOff val="86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altLang="en-US" sz="2600" b="1" kern="1200" cap="none" spc="150" smtClean="0">
              <a:ln w="11430"/>
              <a:solidFill>
                <a:srgbClr val="F8F8F8"/>
              </a:solidFill>
              <a:effectLst>
                <a:outerShdw blurRad="25400" algn="tl" rotWithShape="0">
                  <a:srgbClr val="000000">
                    <a:alpha val="43000"/>
                  </a:srgbClr>
                </a:outerShdw>
              </a:effectLst>
            </a:rPr>
            <a:t>置於產品包裝中</a:t>
          </a:r>
          <a:endParaRPr lang="zh-TW" altLang="en-US" sz="26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668598" y="221868"/>
        <a:ext cx="2393828" cy="1376715"/>
      </dsp:txXfrm>
    </dsp:sp>
    <dsp:sp modelId="{0E44A800-EFD4-497B-9451-3262FCE6B437}">
      <dsp:nvSpPr>
        <dsp:cNvPr id="0" name=""/>
        <dsp:cNvSpPr/>
      </dsp:nvSpPr>
      <dsp:spPr>
        <a:xfrm>
          <a:off x="0" y="1738384"/>
          <a:ext cx="2542782" cy="1525669"/>
        </a:xfrm>
        <a:prstGeom prst="roundRect">
          <a:avLst/>
        </a:prstGeom>
        <a:gradFill rotWithShape="0">
          <a:gsLst>
            <a:gs pos="0">
              <a:schemeClr val="accent4">
                <a:hueOff val="-2678862"/>
                <a:satOff val="16139"/>
                <a:lumOff val="1294"/>
                <a:alphaOff val="0"/>
                <a:shade val="51000"/>
                <a:satMod val="130000"/>
              </a:schemeClr>
            </a:gs>
            <a:gs pos="80000">
              <a:schemeClr val="accent4">
                <a:hueOff val="-2678862"/>
                <a:satOff val="16139"/>
                <a:lumOff val="1294"/>
                <a:alphaOff val="0"/>
                <a:shade val="93000"/>
                <a:satMod val="130000"/>
              </a:schemeClr>
            </a:gs>
            <a:gs pos="100000">
              <a:schemeClr val="accent4">
                <a:hueOff val="-2678862"/>
                <a:satOff val="16139"/>
                <a:lumOff val="12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dirty="0" smtClean="0">
              <a:ln w="11430"/>
              <a:solidFill>
                <a:srgbClr val="F8F8F8"/>
              </a:solidFill>
              <a:effectLst>
                <a:outerShdw blurRad="25400" algn="tl" rotWithShape="0">
                  <a:srgbClr val="000000">
                    <a:alpha val="43000"/>
                  </a:srgbClr>
                </a:outerShdw>
              </a:effectLst>
            </a:rPr>
            <a:t>透過廣告</a:t>
          </a:r>
          <a:r>
            <a:rPr lang="en-US" altLang="zh-TW" sz="2600" b="1" kern="1200" cap="none" spc="150" dirty="0" smtClean="0">
              <a:ln w="11430"/>
              <a:solidFill>
                <a:srgbClr val="F8F8F8"/>
              </a:solidFill>
              <a:effectLst>
                <a:outerShdw blurRad="25400" algn="tl" rotWithShape="0">
                  <a:srgbClr val="000000">
                    <a:alpha val="43000"/>
                  </a:srgbClr>
                </a:outerShdw>
              </a:effectLst>
            </a:rPr>
            <a:t>(</a:t>
          </a:r>
          <a:r>
            <a:rPr lang="zh-TW" sz="2600" b="1" kern="1200" cap="none" spc="150" dirty="0" smtClean="0">
              <a:ln w="11430"/>
              <a:solidFill>
                <a:srgbClr val="F8F8F8"/>
              </a:solidFill>
              <a:effectLst>
                <a:outerShdw blurRad="25400" algn="tl" rotWithShape="0">
                  <a:srgbClr val="000000">
                    <a:alpha val="43000"/>
                  </a:srgbClr>
                </a:outerShdw>
              </a:effectLst>
            </a:rPr>
            <a:t>從報上剪下</a:t>
          </a:r>
          <a:r>
            <a:rPr lang="en-US" altLang="zh-TW" sz="2600" b="1" kern="1200" cap="none" spc="150" dirty="0" smtClean="0">
              <a:ln w="11430"/>
              <a:solidFill>
                <a:srgbClr val="F8F8F8"/>
              </a:solidFill>
              <a:effectLst>
                <a:outerShdw blurRad="25400" algn="tl" rotWithShape="0">
                  <a:srgbClr val="000000">
                    <a:alpha val="43000"/>
                  </a:srgbClr>
                </a:outerShdw>
              </a:effectLst>
            </a:rPr>
            <a:t>)</a:t>
          </a:r>
          <a:endParaRPr lang="zh-TW" altLang="en-US" sz="26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74477" y="1812861"/>
        <a:ext cx="2393828" cy="1376715"/>
      </dsp:txXfrm>
    </dsp:sp>
    <dsp:sp modelId="{029041D7-8FCF-4984-851C-C69E8ECD281E}">
      <dsp:nvSpPr>
        <dsp:cNvPr id="0" name=""/>
        <dsp:cNvSpPr/>
      </dsp:nvSpPr>
      <dsp:spPr>
        <a:xfrm>
          <a:off x="2771582" y="1738384"/>
          <a:ext cx="2542782" cy="1525669"/>
        </a:xfrm>
        <a:prstGeom prst="roundRect">
          <a:avLst/>
        </a:prstGeom>
        <a:gradFill rotWithShape="0">
          <a:gsLst>
            <a:gs pos="0">
              <a:schemeClr val="accent4">
                <a:hueOff val="-3571816"/>
                <a:satOff val="21519"/>
                <a:lumOff val="1725"/>
                <a:alphaOff val="0"/>
                <a:shade val="51000"/>
                <a:satMod val="130000"/>
              </a:schemeClr>
            </a:gs>
            <a:gs pos="80000">
              <a:schemeClr val="accent4">
                <a:hueOff val="-3571816"/>
                <a:satOff val="21519"/>
                <a:lumOff val="1725"/>
                <a:alphaOff val="0"/>
                <a:shade val="93000"/>
                <a:satMod val="130000"/>
              </a:schemeClr>
            </a:gs>
            <a:gs pos="100000">
              <a:schemeClr val="accent4">
                <a:hueOff val="-3571816"/>
                <a:satOff val="21519"/>
                <a:lumOff val="17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altLang="en-US" sz="2600" b="1" kern="1200" cap="none" spc="150" smtClean="0">
              <a:ln w="11430"/>
              <a:solidFill>
                <a:srgbClr val="F8F8F8"/>
              </a:solidFill>
              <a:effectLst>
                <a:outerShdw blurRad="25400" algn="tl" rotWithShape="0">
                  <a:srgbClr val="000000">
                    <a:alpha val="43000"/>
                  </a:srgbClr>
                </a:outerShdw>
              </a:effectLst>
            </a:rPr>
            <a:t>請零售商店的員工現場發放折價券</a:t>
          </a:r>
          <a:endParaRPr lang="zh-TW" altLang="en-US" sz="26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846059" y="1812861"/>
        <a:ext cx="2393828" cy="1376715"/>
      </dsp:txXfrm>
    </dsp:sp>
    <dsp:sp modelId="{F5B7999F-441D-4938-818B-C2121068A2CB}">
      <dsp:nvSpPr>
        <dsp:cNvPr id="0" name=""/>
        <dsp:cNvSpPr/>
      </dsp:nvSpPr>
      <dsp:spPr>
        <a:xfrm>
          <a:off x="5568642" y="1738384"/>
          <a:ext cx="2542782" cy="1525669"/>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altLang="en-US" sz="2600" b="1" kern="1200" cap="none" spc="150" smtClean="0">
              <a:ln w="11430"/>
              <a:solidFill>
                <a:srgbClr val="F8F8F8"/>
              </a:solidFill>
              <a:effectLst>
                <a:outerShdw blurRad="25400" algn="tl" rotWithShape="0">
                  <a:srgbClr val="000000">
                    <a:alpha val="43000"/>
                  </a:srgbClr>
                </a:outerShdw>
              </a:effectLst>
            </a:rPr>
            <a:t>電子折價券</a:t>
          </a:r>
          <a:endParaRPr lang="zh-TW" altLang="en-US" sz="26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643119" y="1812861"/>
        <a:ext cx="2393828" cy="13767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479C1-EF89-4795-9964-F65289239877}">
      <dsp:nvSpPr>
        <dsp:cNvPr id="0" name=""/>
        <dsp:cNvSpPr/>
      </dsp:nvSpPr>
      <dsp:spPr>
        <a:xfrm>
          <a:off x="72011" y="26"/>
          <a:ext cx="7776856" cy="1054754"/>
        </a:xfrm>
        <a:prstGeom prst="roundRect">
          <a:avLst/>
        </a:prstGeom>
        <a:solidFill>
          <a:srgbClr val="7030A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11250">
            <a:lnSpc>
              <a:spcPct val="90000"/>
            </a:lnSpc>
            <a:spcBef>
              <a:spcPct val="0"/>
            </a:spcBef>
            <a:spcAft>
              <a:spcPct val="35000"/>
            </a:spcAft>
          </a:pPr>
          <a:r>
            <a:rPr lang="zh-TW" altLang="en-US" sz="2500" b="1" kern="1200" cap="none" spc="150" dirty="0" smtClean="0">
              <a:ln w="11430"/>
              <a:effectLst>
                <a:outerShdw blurRad="25400" algn="tl" rotWithShape="0">
                  <a:srgbClr val="000000">
                    <a:alpha val="43000"/>
                  </a:srgbClr>
                </a:outerShdw>
              </a:effectLst>
            </a:rPr>
            <a:t>新產品的利益必須明顯地優於其他競爭產品。</a:t>
          </a:r>
          <a:endParaRPr lang="zh-TW" altLang="en-US" sz="2500" b="1" kern="1200" cap="none" spc="150" dirty="0">
            <a:ln w="11430"/>
            <a:effectLst>
              <a:outerShdw blurRad="25400" algn="tl" rotWithShape="0">
                <a:srgbClr val="000000">
                  <a:alpha val="43000"/>
                </a:srgbClr>
              </a:outerShdw>
            </a:effectLst>
          </a:endParaRPr>
        </a:p>
      </dsp:txBody>
      <dsp:txXfrm>
        <a:off x="123500" y="51515"/>
        <a:ext cx="7673878" cy="951776"/>
      </dsp:txXfrm>
    </dsp:sp>
    <dsp:sp modelId="{EC935CEE-6D56-4D12-B9B3-5FAFB1840BE2}">
      <dsp:nvSpPr>
        <dsp:cNvPr id="0" name=""/>
        <dsp:cNvSpPr/>
      </dsp:nvSpPr>
      <dsp:spPr>
        <a:xfrm>
          <a:off x="72011" y="1107518"/>
          <a:ext cx="7776856" cy="1054754"/>
        </a:xfrm>
        <a:prstGeom prst="roundRect">
          <a:avLst/>
        </a:prstGeom>
        <a:solidFill>
          <a:srgbClr val="0070C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11250">
            <a:lnSpc>
              <a:spcPct val="90000"/>
            </a:lnSpc>
            <a:spcBef>
              <a:spcPct val="0"/>
            </a:spcBef>
            <a:spcAft>
              <a:spcPct val="35000"/>
            </a:spcAft>
          </a:pPr>
          <a:r>
            <a:rPr lang="zh-TW" altLang="en-US" sz="2500" b="1" kern="1200" cap="none" spc="150" dirty="0" smtClean="0">
              <a:ln w="11430"/>
              <a:effectLst>
                <a:outerShdw blurRad="25400" algn="tl" rotWithShape="0">
                  <a:srgbClr val="000000">
                    <a:alpha val="43000"/>
                  </a:srgbClr>
                </a:outerShdw>
              </a:effectLst>
            </a:rPr>
            <a:t>新產品的獨特屬性必須讓消費者親身經驗，才會有說服力。</a:t>
          </a:r>
          <a:endParaRPr lang="zh-TW" altLang="en-US" sz="2500" b="1" kern="1200" cap="none" spc="150" dirty="0">
            <a:ln w="11430"/>
            <a:effectLst>
              <a:outerShdw blurRad="25400" algn="tl" rotWithShape="0">
                <a:srgbClr val="000000">
                  <a:alpha val="43000"/>
                </a:srgbClr>
              </a:outerShdw>
            </a:effectLst>
          </a:endParaRPr>
        </a:p>
      </dsp:txBody>
      <dsp:txXfrm>
        <a:off x="123500" y="1159007"/>
        <a:ext cx="7673878" cy="9517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377B8-B51C-4F0E-BF3F-ED094C4BFB2F}">
      <dsp:nvSpPr>
        <dsp:cNvPr id="0" name=""/>
        <dsp:cNvSpPr/>
      </dsp:nvSpPr>
      <dsp:spPr>
        <a:xfrm>
          <a:off x="37497" y="165721"/>
          <a:ext cx="2011793" cy="1207076"/>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dirty="0" smtClean="0">
              <a:ln w="11430"/>
              <a:solidFill>
                <a:srgbClr val="002060"/>
              </a:solidFill>
              <a:effectLst>
                <a:outerShdw blurRad="25400" algn="tl" rotWithShape="0">
                  <a:srgbClr val="000000">
                    <a:alpha val="43000"/>
                  </a:srgbClr>
                </a:outerShdw>
              </a:effectLst>
            </a:rPr>
            <a:t>擺放在牆壁</a:t>
          </a:r>
          <a:endParaRPr lang="zh-TW" altLang="en-US" sz="2800" b="1" kern="1200"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96422" y="224646"/>
        <a:ext cx="1893943" cy="1089226"/>
      </dsp:txXfrm>
    </dsp:sp>
    <dsp:sp modelId="{69BF1B0A-13EC-42E3-8FE4-77007D9B1B50}">
      <dsp:nvSpPr>
        <dsp:cNvPr id="0" name=""/>
        <dsp:cNvSpPr/>
      </dsp:nvSpPr>
      <dsp:spPr>
        <a:xfrm>
          <a:off x="2250470" y="165721"/>
          <a:ext cx="2011793" cy="1207076"/>
        </a:xfrm>
        <a:prstGeom prst="roundRect">
          <a:avLst/>
        </a:prstGeom>
        <a:gradFill rotWithShape="0">
          <a:gsLst>
            <a:gs pos="0">
              <a:schemeClr val="accent5">
                <a:hueOff val="-1419125"/>
                <a:satOff val="5687"/>
                <a:lumOff val="1233"/>
                <a:alphaOff val="0"/>
                <a:shade val="51000"/>
                <a:satMod val="130000"/>
              </a:schemeClr>
            </a:gs>
            <a:gs pos="80000">
              <a:schemeClr val="accent5">
                <a:hueOff val="-1419125"/>
                <a:satOff val="5687"/>
                <a:lumOff val="1233"/>
                <a:alphaOff val="0"/>
                <a:shade val="93000"/>
                <a:satMod val="130000"/>
              </a:schemeClr>
            </a:gs>
            <a:gs pos="100000">
              <a:schemeClr val="accent5">
                <a:hueOff val="-1419125"/>
                <a:satOff val="5687"/>
                <a:lumOff val="12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smtClean="0">
              <a:ln w="11430"/>
              <a:solidFill>
                <a:srgbClr val="002060"/>
              </a:solidFill>
              <a:effectLst>
                <a:outerShdw blurRad="25400" algn="tl" rotWithShape="0">
                  <a:srgbClr val="000000">
                    <a:alpha val="43000"/>
                  </a:srgbClr>
                </a:outerShdw>
              </a:effectLst>
            </a:rPr>
            <a:t>貨架</a:t>
          </a:r>
          <a:endParaRPr lang="zh-TW" altLang="en-US" sz="2800" b="1" kern="1200"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309395" y="224646"/>
        <a:ext cx="1893943" cy="1089226"/>
      </dsp:txXfrm>
    </dsp:sp>
    <dsp:sp modelId="{C881338C-DBB1-4D4D-A1E2-947C33C8C1D5}">
      <dsp:nvSpPr>
        <dsp:cNvPr id="0" name=""/>
        <dsp:cNvSpPr/>
      </dsp:nvSpPr>
      <dsp:spPr>
        <a:xfrm>
          <a:off x="4463443" y="165721"/>
          <a:ext cx="2011793" cy="1207076"/>
        </a:xfrm>
        <a:prstGeom prst="roundRect">
          <a:avLst/>
        </a:prstGeom>
        <a:gradFill rotWithShape="0">
          <a:gsLst>
            <a:gs pos="0">
              <a:schemeClr val="accent5">
                <a:hueOff val="-2838251"/>
                <a:satOff val="11375"/>
                <a:lumOff val="2465"/>
                <a:alphaOff val="0"/>
                <a:shade val="51000"/>
                <a:satMod val="130000"/>
              </a:schemeClr>
            </a:gs>
            <a:gs pos="80000">
              <a:schemeClr val="accent5">
                <a:hueOff val="-2838251"/>
                <a:satOff val="11375"/>
                <a:lumOff val="2465"/>
                <a:alphaOff val="0"/>
                <a:shade val="93000"/>
                <a:satMod val="130000"/>
              </a:schemeClr>
            </a:gs>
            <a:gs pos="100000">
              <a:schemeClr val="accent5">
                <a:hueOff val="-2838251"/>
                <a:satOff val="11375"/>
                <a:lumOff val="246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smtClean="0">
              <a:ln w="11430"/>
              <a:solidFill>
                <a:srgbClr val="002060"/>
              </a:solidFill>
              <a:effectLst>
                <a:outerShdw blurRad="25400" algn="tl" rotWithShape="0">
                  <a:srgbClr val="000000">
                    <a:alpha val="43000"/>
                  </a:srgbClr>
                </a:outerShdw>
              </a:effectLst>
            </a:rPr>
            <a:t>貨架延伸架</a:t>
          </a:r>
          <a:endParaRPr lang="zh-TW" altLang="en-US" sz="2800" b="1" kern="1200"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522368" y="224646"/>
        <a:ext cx="1893943" cy="1089226"/>
      </dsp:txXfrm>
    </dsp:sp>
    <dsp:sp modelId="{0E44A800-EFD4-497B-9451-3262FCE6B437}">
      <dsp:nvSpPr>
        <dsp:cNvPr id="0" name=""/>
        <dsp:cNvSpPr/>
      </dsp:nvSpPr>
      <dsp:spPr>
        <a:xfrm>
          <a:off x="6685892" y="163017"/>
          <a:ext cx="2011793" cy="1207076"/>
        </a:xfrm>
        <a:prstGeom prst="roundRect">
          <a:avLst/>
        </a:prstGeom>
        <a:gradFill rotWithShape="0">
          <a:gsLst>
            <a:gs pos="0">
              <a:schemeClr val="accent5">
                <a:hueOff val="-4257376"/>
                <a:satOff val="17062"/>
                <a:lumOff val="3698"/>
                <a:alphaOff val="0"/>
                <a:shade val="51000"/>
                <a:satMod val="130000"/>
              </a:schemeClr>
            </a:gs>
            <a:gs pos="80000">
              <a:schemeClr val="accent5">
                <a:hueOff val="-4257376"/>
                <a:satOff val="17062"/>
                <a:lumOff val="3698"/>
                <a:alphaOff val="0"/>
                <a:shade val="93000"/>
                <a:satMod val="130000"/>
              </a:schemeClr>
            </a:gs>
            <a:gs pos="100000">
              <a:schemeClr val="accent5">
                <a:hueOff val="-4257376"/>
                <a:satOff val="17062"/>
                <a:lumOff val="36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smtClean="0">
              <a:ln w="11430"/>
              <a:solidFill>
                <a:srgbClr val="002060"/>
              </a:solidFill>
              <a:effectLst>
                <a:outerShdw blurRad="25400" algn="tl" rotWithShape="0">
                  <a:srgbClr val="000000">
                    <a:alpha val="43000"/>
                  </a:srgbClr>
                </a:outerShdw>
              </a:effectLst>
            </a:rPr>
            <a:t>手提袋</a:t>
          </a:r>
          <a:endParaRPr lang="zh-TW" altLang="en-US" sz="2800" b="1" kern="1200"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744817" y="221942"/>
        <a:ext cx="1893943" cy="1089226"/>
      </dsp:txXfrm>
    </dsp:sp>
    <dsp:sp modelId="{029041D7-8FCF-4984-851C-C69E8ECD281E}">
      <dsp:nvSpPr>
        <dsp:cNvPr id="0" name=""/>
        <dsp:cNvSpPr/>
      </dsp:nvSpPr>
      <dsp:spPr>
        <a:xfrm>
          <a:off x="0" y="1571273"/>
          <a:ext cx="2011793" cy="1207076"/>
        </a:xfrm>
        <a:prstGeom prst="roundRect">
          <a:avLst/>
        </a:prstGeom>
        <a:gradFill rotWithShape="0">
          <a:gsLst>
            <a:gs pos="0">
              <a:schemeClr val="accent5">
                <a:hueOff val="-5676501"/>
                <a:satOff val="22749"/>
                <a:lumOff val="4930"/>
                <a:alphaOff val="0"/>
                <a:shade val="51000"/>
                <a:satMod val="130000"/>
              </a:schemeClr>
            </a:gs>
            <a:gs pos="80000">
              <a:schemeClr val="accent5">
                <a:hueOff val="-5676501"/>
                <a:satOff val="22749"/>
                <a:lumOff val="4930"/>
                <a:alphaOff val="0"/>
                <a:shade val="93000"/>
                <a:satMod val="130000"/>
              </a:schemeClr>
            </a:gs>
            <a:gs pos="100000">
              <a:schemeClr val="accent5">
                <a:hueOff val="-5676501"/>
                <a:satOff val="22749"/>
                <a:lumOff val="49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smtClean="0">
              <a:ln w="11430"/>
              <a:solidFill>
                <a:srgbClr val="002060"/>
              </a:solidFill>
              <a:effectLst>
                <a:outerShdw blurRad="25400" algn="tl" rotWithShape="0">
                  <a:srgbClr val="000000">
                    <a:alpha val="43000"/>
                  </a:srgbClr>
                </a:outerShdw>
              </a:effectLst>
            </a:rPr>
            <a:t>通道兩端與地板上</a:t>
          </a:r>
          <a:endParaRPr lang="zh-TW" altLang="en-US" sz="2800" b="1" kern="1200"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8925" y="1630198"/>
        <a:ext cx="1893943" cy="1089226"/>
      </dsp:txXfrm>
    </dsp:sp>
    <dsp:sp modelId="{F5B7999F-441D-4938-818B-C2121068A2CB}">
      <dsp:nvSpPr>
        <dsp:cNvPr id="0" name=""/>
        <dsp:cNvSpPr/>
      </dsp:nvSpPr>
      <dsp:spPr>
        <a:xfrm>
          <a:off x="2194392" y="1571273"/>
          <a:ext cx="2142902" cy="1207076"/>
        </a:xfrm>
        <a:prstGeom prst="roundRect">
          <a:avLst/>
        </a:prstGeom>
        <a:gradFill rotWithShape="0">
          <a:gsLst>
            <a:gs pos="0">
              <a:schemeClr val="accent5">
                <a:hueOff val="-7095626"/>
                <a:satOff val="28436"/>
                <a:lumOff val="6163"/>
                <a:alphaOff val="0"/>
                <a:shade val="51000"/>
                <a:satMod val="130000"/>
              </a:schemeClr>
            </a:gs>
            <a:gs pos="80000">
              <a:schemeClr val="accent5">
                <a:hueOff val="-7095626"/>
                <a:satOff val="28436"/>
                <a:lumOff val="6163"/>
                <a:alphaOff val="0"/>
                <a:shade val="93000"/>
                <a:satMod val="130000"/>
              </a:schemeClr>
            </a:gs>
            <a:gs pos="100000">
              <a:schemeClr val="accent5">
                <a:hueOff val="-7095626"/>
                <a:satOff val="28436"/>
                <a:lumOff val="61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rgbClr val="002060"/>
              </a:solidFill>
              <a:effectLst>
                <a:outerShdw blurRad="25400" algn="tl" rotWithShape="0">
                  <a:srgbClr val="000000">
                    <a:alpha val="43000"/>
                  </a:srgbClr>
                </a:outerShdw>
              </a:effectLst>
            </a:rPr>
            <a:t>結帳處的電視終端機</a:t>
          </a:r>
          <a:endParaRPr lang="zh-TW" altLang="en-US" sz="2600" b="1" kern="1200"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253317" y="1630198"/>
        <a:ext cx="2025052" cy="1089226"/>
      </dsp:txXfrm>
    </dsp:sp>
    <dsp:sp modelId="{F1BF1785-59F9-40CA-B0D1-9F192F8D8957}">
      <dsp:nvSpPr>
        <dsp:cNvPr id="0" name=""/>
        <dsp:cNvSpPr/>
      </dsp:nvSpPr>
      <dsp:spPr>
        <a:xfrm>
          <a:off x="4573297" y="1496579"/>
          <a:ext cx="2011793" cy="1207076"/>
        </a:xfrm>
        <a:prstGeom prst="roundRect">
          <a:avLst/>
        </a:prstGeom>
        <a:gradFill rotWithShape="0">
          <a:gsLst>
            <a:gs pos="0">
              <a:schemeClr val="accent5">
                <a:hueOff val="-8514751"/>
                <a:satOff val="34124"/>
                <a:lumOff val="7395"/>
                <a:alphaOff val="0"/>
                <a:shade val="51000"/>
                <a:satMod val="130000"/>
              </a:schemeClr>
            </a:gs>
            <a:gs pos="80000">
              <a:schemeClr val="accent5">
                <a:hueOff val="-8514751"/>
                <a:satOff val="34124"/>
                <a:lumOff val="7395"/>
                <a:alphaOff val="0"/>
                <a:shade val="93000"/>
                <a:satMod val="130000"/>
              </a:schemeClr>
            </a:gs>
            <a:gs pos="100000">
              <a:schemeClr val="accent5">
                <a:hueOff val="-8514751"/>
                <a:satOff val="34124"/>
                <a:lumOff val="73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smtClean="0">
              <a:ln w="11430"/>
              <a:solidFill>
                <a:srgbClr val="002060"/>
              </a:solidFill>
              <a:effectLst>
                <a:outerShdw blurRad="25400" algn="tl" rotWithShape="0">
                  <a:srgbClr val="000000">
                    <a:alpha val="43000"/>
                  </a:srgbClr>
                </a:outerShdw>
              </a:effectLst>
            </a:rPr>
            <a:t>店內的廣播訊息</a:t>
          </a:r>
          <a:endParaRPr lang="zh-TW" altLang="en-US" sz="2800" b="1" kern="1200"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632222" y="1555504"/>
        <a:ext cx="1893943" cy="1089226"/>
      </dsp:txXfrm>
    </dsp:sp>
    <dsp:sp modelId="{84025795-87AD-44B3-8157-4E8F49020402}">
      <dsp:nvSpPr>
        <dsp:cNvPr id="0" name=""/>
        <dsp:cNvSpPr/>
      </dsp:nvSpPr>
      <dsp:spPr>
        <a:xfrm>
          <a:off x="6773182" y="1496579"/>
          <a:ext cx="2011793" cy="1207076"/>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店內</a:t>
          </a:r>
          <a:r>
            <a:rPr lang="zh-TW" sz="2800" b="1" kern="1200" cap="none" spc="150" dirty="0" smtClean="0">
              <a:ln w="11430"/>
              <a:solidFill>
                <a:srgbClr val="002060"/>
              </a:solidFill>
              <a:effectLst>
                <a:outerShdw blurRad="25400" algn="tl" rotWithShape="0">
                  <a:srgbClr val="000000">
                    <a:alpha val="43000"/>
                  </a:srgbClr>
                </a:outerShdw>
              </a:effectLst>
            </a:rPr>
            <a:t>視聽</a:t>
          </a:r>
          <a:endParaRPr lang="zh-TW" altLang="en-US" sz="2800" b="1" kern="1200"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832107" y="1555504"/>
        <a:ext cx="1893943" cy="10892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377B8-B51C-4F0E-BF3F-ED094C4BFB2F}">
      <dsp:nvSpPr>
        <dsp:cNvPr id="0" name=""/>
        <dsp:cNvSpPr/>
      </dsp:nvSpPr>
      <dsp:spPr>
        <a:xfrm>
          <a:off x="368422" y="2280"/>
          <a:ext cx="2267513" cy="1360508"/>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sz="3200" b="1" kern="1200" cap="none" spc="150" dirty="0" smtClean="0">
              <a:ln w="11430"/>
              <a:solidFill>
                <a:srgbClr val="F8F8F8"/>
              </a:solidFill>
              <a:effectLst>
                <a:outerShdw blurRad="25400" algn="tl" rotWithShape="0">
                  <a:srgbClr val="000000">
                    <a:alpha val="43000"/>
                  </a:srgbClr>
                </a:outerShdw>
              </a:effectLst>
            </a:rPr>
            <a:t>交易折讓</a:t>
          </a:r>
          <a:endParaRPr lang="zh-TW" altLang="en-US" sz="32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34837" y="68695"/>
        <a:ext cx="2134683" cy="1227678"/>
      </dsp:txXfrm>
    </dsp:sp>
    <dsp:sp modelId="{69BF1B0A-13EC-42E3-8FE4-77007D9B1B50}">
      <dsp:nvSpPr>
        <dsp:cNvPr id="0" name=""/>
        <dsp:cNvSpPr/>
      </dsp:nvSpPr>
      <dsp:spPr>
        <a:xfrm>
          <a:off x="2862687" y="2280"/>
          <a:ext cx="2267513" cy="1360508"/>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sz="3200" b="1" kern="1200" cap="none" spc="150" smtClean="0">
              <a:ln w="11430"/>
              <a:solidFill>
                <a:srgbClr val="F8F8F8"/>
              </a:solidFill>
              <a:effectLst>
                <a:outerShdw blurRad="25400" algn="tl" rotWithShape="0">
                  <a:srgbClr val="000000">
                    <a:alpha val="43000"/>
                  </a:srgbClr>
                </a:outerShdw>
              </a:effectLst>
            </a:rPr>
            <a:t>推動獎</a:t>
          </a:r>
          <a:r>
            <a:rPr lang="zh-TW" altLang="en-US" sz="3200" b="1" kern="1200" cap="none" spc="150" smtClean="0">
              <a:ln w="11430"/>
              <a:solidFill>
                <a:srgbClr val="F8F8F8"/>
              </a:solidFill>
              <a:effectLst>
                <a:outerShdw blurRad="25400" algn="tl" rotWithShape="0">
                  <a:srgbClr val="000000">
                    <a:alpha val="43000"/>
                  </a:srgbClr>
                </a:outerShdw>
              </a:effectLst>
            </a:rPr>
            <a:t>金</a:t>
          </a:r>
          <a:endParaRPr lang="zh-TW" altLang="en-US" sz="32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929102" y="68695"/>
        <a:ext cx="2134683" cy="1227678"/>
      </dsp:txXfrm>
    </dsp:sp>
    <dsp:sp modelId="{C881338C-DBB1-4D4D-A1E2-947C33C8C1D5}">
      <dsp:nvSpPr>
        <dsp:cNvPr id="0" name=""/>
        <dsp:cNvSpPr/>
      </dsp:nvSpPr>
      <dsp:spPr>
        <a:xfrm>
          <a:off x="5356952" y="2280"/>
          <a:ext cx="2267513" cy="1360508"/>
        </a:xfrm>
        <a:prstGeom prst="roundRect">
          <a:avLst/>
        </a:prstGeom>
        <a:gradFill rotWithShape="0">
          <a:gsLst>
            <a:gs pos="0">
              <a:schemeClr val="accent2">
                <a:hueOff val="1872608"/>
                <a:satOff val="-2336"/>
                <a:lumOff val="549"/>
                <a:alphaOff val="0"/>
                <a:shade val="51000"/>
                <a:satMod val="130000"/>
              </a:schemeClr>
            </a:gs>
            <a:gs pos="80000">
              <a:schemeClr val="accent2">
                <a:hueOff val="1872608"/>
                <a:satOff val="-2336"/>
                <a:lumOff val="549"/>
                <a:alphaOff val="0"/>
                <a:shade val="93000"/>
                <a:satMod val="130000"/>
              </a:schemeClr>
            </a:gs>
            <a:gs pos="100000">
              <a:schemeClr val="accent2">
                <a:hueOff val="1872608"/>
                <a:satOff val="-233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sz="3200" b="1" kern="1200" cap="none" spc="150" smtClean="0">
              <a:ln w="11430"/>
              <a:solidFill>
                <a:srgbClr val="F8F8F8"/>
              </a:solidFill>
              <a:effectLst>
                <a:outerShdw blurRad="25400" algn="tl" rotWithShape="0">
                  <a:srgbClr val="000000">
                    <a:alpha val="43000"/>
                  </a:srgbClr>
                </a:outerShdw>
              </a:effectLst>
            </a:rPr>
            <a:t>銷售競賽</a:t>
          </a:r>
          <a:endParaRPr lang="zh-TW" altLang="en-US" sz="32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423367" y="68695"/>
        <a:ext cx="2134683" cy="1227678"/>
      </dsp:txXfrm>
    </dsp:sp>
    <dsp:sp modelId="{0E44A800-EFD4-497B-9451-3262FCE6B437}">
      <dsp:nvSpPr>
        <dsp:cNvPr id="0" name=""/>
        <dsp:cNvSpPr/>
      </dsp:nvSpPr>
      <dsp:spPr>
        <a:xfrm>
          <a:off x="336529" y="1440155"/>
          <a:ext cx="2267513" cy="1360508"/>
        </a:xfrm>
        <a:prstGeom prst="roundRect">
          <a:avLst/>
        </a:prstGeom>
        <a:gradFill rotWithShape="0">
          <a:gsLst>
            <a:gs pos="0">
              <a:schemeClr val="accent2">
                <a:hueOff val="2808911"/>
                <a:satOff val="-3503"/>
                <a:lumOff val="824"/>
                <a:alphaOff val="0"/>
                <a:shade val="51000"/>
                <a:satMod val="130000"/>
              </a:schemeClr>
            </a:gs>
            <a:gs pos="80000">
              <a:schemeClr val="accent2">
                <a:hueOff val="2808911"/>
                <a:satOff val="-3503"/>
                <a:lumOff val="824"/>
                <a:alphaOff val="0"/>
                <a:shade val="93000"/>
                <a:satMod val="130000"/>
              </a:schemeClr>
            </a:gs>
            <a:gs pos="100000">
              <a:schemeClr val="accent2">
                <a:hueOff val="2808911"/>
                <a:satOff val="-3503"/>
                <a:lumOff val="8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sz="3200" b="1" kern="1200" cap="none" spc="150" smtClean="0">
              <a:ln w="11430"/>
              <a:solidFill>
                <a:srgbClr val="F8F8F8"/>
              </a:solidFill>
              <a:effectLst>
                <a:outerShdw blurRad="25400" algn="tl" rotWithShape="0">
                  <a:srgbClr val="000000">
                    <a:alpha val="43000"/>
                  </a:srgbClr>
                </a:outerShdw>
              </a:effectLst>
            </a:rPr>
            <a:t>免費商品</a:t>
          </a:r>
          <a:endParaRPr lang="zh-TW" altLang="en-US" sz="32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02944" y="1506570"/>
        <a:ext cx="2134683" cy="1227678"/>
      </dsp:txXfrm>
    </dsp:sp>
    <dsp:sp modelId="{029041D7-8FCF-4984-851C-C69E8ECD281E}">
      <dsp:nvSpPr>
        <dsp:cNvPr id="0" name=""/>
        <dsp:cNvSpPr/>
      </dsp:nvSpPr>
      <dsp:spPr>
        <a:xfrm>
          <a:off x="2830794" y="1440155"/>
          <a:ext cx="2267513" cy="1360508"/>
        </a:xfrm>
        <a:prstGeom prst="roundRect">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sz="3200" b="1" kern="1200" cap="none" spc="150" smtClean="0">
              <a:ln w="11430"/>
              <a:solidFill>
                <a:srgbClr val="F8F8F8"/>
              </a:solidFill>
              <a:effectLst>
                <a:outerShdw blurRad="25400" algn="tl" rotWithShape="0">
                  <a:srgbClr val="000000">
                    <a:alpha val="43000"/>
                  </a:srgbClr>
                </a:outerShdw>
              </a:effectLst>
            </a:rPr>
            <a:t>商店展示</a:t>
          </a:r>
          <a:endParaRPr lang="zh-TW" altLang="en-US" sz="32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897209" y="1506570"/>
        <a:ext cx="2134683" cy="1227678"/>
      </dsp:txXfrm>
    </dsp:sp>
    <dsp:sp modelId="{F5B7999F-441D-4938-818B-C2121068A2CB}">
      <dsp:nvSpPr>
        <dsp:cNvPr id="0" name=""/>
        <dsp:cNvSpPr/>
      </dsp:nvSpPr>
      <dsp:spPr>
        <a:xfrm>
          <a:off x="5231116" y="1421040"/>
          <a:ext cx="2473744" cy="1360508"/>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dirty="0" smtClean="0">
              <a:ln w="11430"/>
              <a:solidFill>
                <a:srgbClr val="F8F8F8"/>
              </a:solidFill>
              <a:effectLst>
                <a:outerShdw blurRad="25400" algn="tl" rotWithShape="0">
                  <a:srgbClr val="000000">
                    <a:alpha val="43000"/>
                  </a:srgbClr>
                </a:outerShdw>
              </a:effectLst>
            </a:rPr>
            <a:t>商務會議、商展及貿易展覽會</a:t>
          </a:r>
          <a:endParaRPr lang="zh-TW" altLang="en-US" sz="26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297531" y="1487455"/>
        <a:ext cx="2340914" cy="12276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D8FC25-69EB-47C4-8777-671F4BD42C45}" type="datetimeFigureOut">
              <a:rPr lang="zh-TW" altLang="en-US" smtClean="0"/>
              <a:t>2011/7/4</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5CE8E2-6758-476F-BD17-E1310D3B4BE0}" type="slidenum">
              <a:rPr lang="zh-TW" altLang="en-US" smtClean="0"/>
              <a:t>‹#›</a:t>
            </a:fld>
            <a:endParaRPr lang="zh-TW" altLang="en-US"/>
          </a:p>
        </p:txBody>
      </p:sp>
    </p:spTree>
    <p:extLst>
      <p:ext uri="{BB962C8B-B14F-4D97-AF65-F5344CB8AC3E}">
        <p14:creationId xmlns:p14="http://schemas.microsoft.com/office/powerpoint/2010/main" val="1059368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5A0C53A-C15D-44C7-B264-C8F362EA7132}" type="slidenum">
              <a:rPr lang="zh-TW" altLang="en-US" smtClean="0"/>
              <a:t>2</a:t>
            </a:fld>
            <a:endParaRPr lang="zh-TW" altLang="en-US"/>
          </a:p>
        </p:txBody>
      </p:sp>
    </p:spTree>
    <p:extLst>
      <p:ext uri="{BB962C8B-B14F-4D97-AF65-F5344CB8AC3E}">
        <p14:creationId xmlns:p14="http://schemas.microsoft.com/office/powerpoint/2010/main" val="1883361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3116F608-3048-4E8C-BCBF-E56CCAFCEBC3}" type="datetimeFigureOut">
              <a:rPr lang="zh-TW" altLang="en-US" smtClean="0"/>
              <a:t>2011/7/4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977143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116F608-3048-4E8C-BCBF-E56CCAFCEBC3}" type="datetimeFigureOut">
              <a:rPr lang="zh-TW" altLang="en-US" smtClean="0"/>
              <a:t>2011/7/4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736708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116F608-3048-4E8C-BCBF-E56CCAFCEBC3}" type="datetimeFigureOut">
              <a:rPr lang="zh-TW" altLang="en-US" smtClean="0"/>
              <a:t>2011/7/4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129590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116F608-3048-4E8C-BCBF-E56CCAFCEBC3}" type="datetimeFigureOut">
              <a:rPr lang="zh-TW" altLang="en-US" smtClean="0"/>
              <a:t>2011/7/4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65642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3116F608-3048-4E8C-BCBF-E56CCAFCEBC3}" type="datetimeFigureOut">
              <a:rPr lang="zh-TW" altLang="en-US" smtClean="0"/>
              <a:t>2011/7/4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728091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3116F608-3048-4E8C-BCBF-E56CCAFCEBC3}" type="datetimeFigureOut">
              <a:rPr lang="zh-TW" altLang="en-US" smtClean="0"/>
              <a:t>2011/7/4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334375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3116F608-3048-4E8C-BCBF-E56CCAFCEBC3}" type="datetimeFigureOut">
              <a:rPr lang="zh-TW" altLang="en-US" smtClean="0"/>
              <a:t>2011/7/4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62766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3116F608-3048-4E8C-BCBF-E56CCAFCEBC3}" type="datetimeFigureOut">
              <a:rPr lang="zh-TW" altLang="en-US" smtClean="0"/>
              <a:t>2011/7/4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590967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116F608-3048-4E8C-BCBF-E56CCAFCEBC3}" type="datetimeFigureOut">
              <a:rPr lang="zh-TW" altLang="en-US" smtClean="0"/>
              <a:t>2011/7/4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348418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116F608-3048-4E8C-BCBF-E56CCAFCEBC3}" type="datetimeFigureOut">
              <a:rPr lang="zh-TW" altLang="en-US" smtClean="0"/>
              <a:t>2011/7/4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568216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116F608-3048-4E8C-BCBF-E56CCAFCEBC3}" type="datetimeFigureOut">
              <a:rPr lang="zh-TW" altLang="en-US" smtClean="0"/>
              <a:t>2011/7/4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97688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6F608-3048-4E8C-BCBF-E56CCAFCEBC3}" type="datetimeFigureOut">
              <a:rPr lang="zh-TW" altLang="en-US" smtClean="0"/>
              <a:t>2011/7/4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079146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4.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diagramData" Target="../diagrams/data13.xml"/><Relationship Id="rId7" Type="http://schemas.microsoft.com/office/2007/relationships/diagramDrawing" Target="../diagrams/drawing13.xml"/><Relationship Id="rId12" Type="http://schemas.openxmlformats.org/officeDocument/2006/relationships/image" Target="../media/image24.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image" Target="../media/image23.png"/><Relationship Id="rId5" Type="http://schemas.openxmlformats.org/officeDocument/2006/relationships/diagramQuickStyle" Target="../diagrams/quickStyle13.xml"/><Relationship Id="rId10" Type="http://schemas.openxmlformats.org/officeDocument/2006/relationships/image" Target="../media/image22.png"/><Relationship Id="rId4" Type="http://schemas.openxmlformats.org/officeDocument/2006/relationships/diagramLayout" Target="../diagrams/layout13.xml"/><Relationship Id="rId9" Type="http://schemas.openxmlformats.org/officeDocument/2006/relationships/image" Target="../media/image21.png"/><Relationship Id="rId1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7.png"/><Relationship Id="rId5" Type="http://schemas.openxmlformats.org/officeDocument/2006/relationships/diagramQuickStyle" Target="../diagrams/quickStyle3.xml"/><Relationship Id="rId10" Type="http://schemas.openxmlformats.org/officeDocument/2006/relationships/image" Target="../media/image6.png"/><Relationship Id="rId4" Type="http://schemas.openxmlformats.org/officeDocument/2006/relationships/diagramLayout" Target="../diagrams/layout3.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9.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字方塊 3"/>
          <p:cNvSpPr txBox="1"/>
          <p:nvPr/>
        </p:nvSpPr>
        <p:spPr>
          <a:xfrm>
            <a:off x="2365104" y="2599104"/>
            <a:ext cx="2199861" cy="584775"/>
          </a:xfrm>
          <a:prstGeom prst="rect">
            <a:avLst/>
          </a:prstGeom>
          <a:noFill/>
        </p:spPr>
        <p:txBody>
          <a:bodyPr wrap="square" rtlCol="0">
            <a:spAutoFit/>
          </a:bodyPr>
          <a:lstStyle/>
          <a:p>
            <a:r>
              <a:rPr lang="en-US" altLang="zh-TW" sz="3200" dirty="0" smtClean="0">
                <a:solidFill>
                  <a:srgbClr val="002060"/>
                </a:solidFill>
                <a:latin typeface="Calibri" pitchFamily="34" charset="0"/>
                <a:cs typeface="Calibri" pitchFamily="34" charset="0"/>
              </a:rPr>
              <a:t>Chapter 18 </a:t>
            </a:r>
            <a:endParaRPr lang="zh-TW" altLang="en-US" sz="3200" dirty="0">
              <a:solidFill>
                <a:srgbClr val="002060"/>
              </a:solidFill>
              <a:latin typeface="Calibri" pitchFamily="34" charset="0"/>
              <a:cs typeface="Calibri" pitchFamily="34" charset="0"/>
            </a:endParaRPr>
          </a:p>
        </p:txBody>
      </p:sp>
      <p:sp>
        <p:nvSpPr>
          <p:cNvPr id="5" name="文字方塊 4"/>
          <p:cNvSpPr txBox="1"/>
          <p:nvPr/>
        </p:nvSpPr>
        <p:spPr>
          <a:xfrm>
            <a:off x="2915816" y="3226904"/>
            <a:ext cx="3168352" cy="144655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4400" b="1" spc="150" dirty="0" smtClean="0">
                <a:ln w="11430"/>
                <a:solidFill>
                  <a:srgbClr val="0070C0"/>
                </a:solidFill>
                <a:effectLst>
                  <a:outerShdw blurRad="25400" algn="tl" rotWithShape="0">
                    <a:srgbClr val="000000">
                      <a:alpha val="43000"/>
                    </a:srgbClr>
                  </a:outerShdw>
                </a:effectLst>
                <a:latin typeface="微軟正黑體" pitchFamily="34" charset="-120"/>
                <a:ea typeface="微軟正黑體" pitchFamily="34" charset="-120"/>
                <a:cs typeface="Calibri" pitchFamily="34" charset="0"/>
              </a:rPr>
              <a:t>促銷與公共關係</a:t>
            </a:r>
            <a:endParaRPr lang="zh-TW" altLang="en-US" sz="4400" b="1" spc="150" dirty="0">
              <a:ln w="11430"/>
              <a:solidFill>
                <a:srgbClr val="0070C0"/>
              </a:solidFill>
              <a:effectLst>
                <a:outerShdw blurRad="25400" algn="tl" rotWithShape="0">
                  <a:srgbClr val="000000">
                    <a:alpha val="43000"/>
                  </a:srgbClr>
                </a:outerShdw>
              </a:effectLst>
              <a:latin typeface="微軟正黑體" pitchFamily="34" charset="-120"/>
              <a:ea typeface="微軟正黑體" pitchFamily="34" charset="-120"/>
              <a:cs typeface="Calibri" pitchFamily="34" charset="0"/>
            </a:endParaRPr>
          </a:p>
        </p:txBody>
      </p:sp>
    </p:spTree>
    <p:extLst>
      <p:ext uri="{BB962C8B-B14F-4D97-AF65-F5344CB8AC3E}">
        <p14:creationId xmlns:p14="http://schemas.microsoft.com/office/powerpoint/2010/main" val="3933508425"/>
      </p:ext>
    </p:extLst>
  </p:cSld>
  <p:clrMapOvr>
    <a:masterClrMapping/>
  </p:clrMapOvr>
  <p:transition>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§18.1.2.3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愛用者回饋計畫</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124744"/>
            <a:ext cx="8363272" cy="5001419"/>
          </a:xfrm>
        </p:spPr>
        <p:txBody>
          <a:bodyPr>
            <a:normAutofit lnSpcReduction="10000"/>
            <a:scene3d>
              <a:camera prst="orthographicFront"/>
              <a:lightRig rig="soft" dir="t">
                <a:rot lat="0" lon="0" rev="10800000"/>
              </a:lightRig>
            </a:scene3d>
            <a:sp3d>
              <a:bevelT w="27940" h="12700"/>
              <a:contourClr>
                <a:srgbClr val="DDDDDD"/>
              </a:contourClr>
            </a:sp3d>
          </a:bodyPr>
          <a:lstStyle/>
          <a:p>
            <a:r>
              <a:rPr lang="zh-TW" altLang="zh-TW" sz="3000" b="1" spc="150" dirty="0">
                <a:ln w="11430"/>
                <a:solidFill>
                  <a:srgbClr val="C00000"/>
                </a:solidFill>
                <a:effectLst>
                  <a:outerShdw blurRad="25400" algn="tl" rotWithShape="0">
                    <a:srgbClr val="000000">
                      <a:alpha val="43000"/>
                    </a:srgbClr>
                  </a:outerShdw>
                </a:effectLst>
              </a:rPr>
              <a:t>愛用者回饋計畫</a:t>
            </a:r>
            <a:r>
              <a:rPr lang="en-US" altLang="zh-TW" sz="3000" b="1" spc="150" dirty="0">
                <a:ln w="11430"/>
                <a:solidFill>
                  <a:srgbClr val="C00000"/>
                </a:solidFill>
                <a:effectLst>
                  <a:outerShdw blurRad="25400" algn="tl" rotWithShape="0">
                    <a:srgbClr val="000000">
                      <a:alpha val="43000"/>
                    </a:srgbClr>
                  </a:outerShdw>
                </a:effectLst>
              </a:rPr>
              <a:t>(frequent-user incentive programs)</a:t>
            </a:r>
            <a:r>
              <a:rPr lang="zh-TW" altLang="zh-TW" sz="3000" b="1" spc="150" dirty="0">
                <a:ln w="11430"/>
                <a:effectLst>
                  <a:outerShdw blurRad="25400" algn="tl" rotWithShape="0">
                    <a:srgbClr val="000000">
                      <a:alpha val="43000"/>
                    </a:srgbClr>
                  </a:outerShdw>
                </a:effectLst>
              </a:rPr>
              <a:t>的目標是希望在公司及其重要顧客之間，建立一種</a:t>
            </a:r>
            <a:r>
              <a:rPr lang="zh-TW" altLang="zh-TW" sz="3000" b="1" spc="150" dirty="0">
                <a:ln w="11430"/>
                <a:solidFill>
                  <a:srgbClr val="0070C0"/>
                </a:solidFill>
                <a:effectLst>
                  <a:outerShdw blurRad="25400" algn="tl" rotWithShape="0">
                    <a:srgbClr val="000000">
                      <a:alpha val="43000"/>
                    </a:srgbClr>
                  </a:outerShdw>
                </a:effectLst>
              </a:rPr>
              <a:t>長期和互利的關係</a:t>
            </a:r>
            <a:r>
              <a:rPr lang="zh-TW" altLang="zh-TW" sz="3000" b="1" spc="150" dirty="0" smtClean="0">
                <a:ln w="11430"/>
                <a:effectLst>
                  <a:outerShdw blurRad="25400" algn="tl" rotWithShape="0">
                    <a:srgbClr val="000000">
                      <a:alpha val="43000"/>
                    </a:srgbClr>
                  </a:outerShdw>
                </a:effectLst>
              </a:rPr>
              <a:t>。</a:t>
            </a:r>
            <a:endParaRPr lang="en-US" altLang="zh-TW" sz="3000" b="1" spc="150" dirty="0" smtClean="0">
              <a:ln w="11430"/>
              <a:effectLst>
                <a:outerShdw blurRad="25400" algn="tl" rotWithShape="0">
                  <a:srgbClr val="000000">
                    <a:alpha val="43000"/>
                  </a:srgbClr>
                </a:outerShdw>
              </a:effectLst>
            </a:endParaRPr>
          </a:p>
          <a:p>
            <a:pPr>
              <a:buBlip>
                <a:blip r:embed="rId3"/>
              </a:buBlip>
            </a:pPr>
            <a:r>
              <a:rPr lang="zh-TW" altLang="en-US" sz="3000" b="1" spc="150" dirty="0" smtClean="0">
                <a:ln w="11430"/>
                <a:effectLst>
                  <a:outerShdw blurRad="25400" algn="tl" rotWithShape="0">
                    <a:srgbClr val="000000">
                      <a:alpha val="43000"/>
                    </a:srgbClr>
                  </a:outerShdw>
                </a:effectLst>
              </a:rPr>
              <a:t> </a:t>
            </a:r>
            <a:r>
              <a:rPr lang="zh-TW" altLang="zh-TW" sz="3000" b="1" spc="150" dirty="0" smtClean="0">
                <a:ln w="11430"/>
                <a:effectLst>
                  <a:outerShdw blurRad="25400" algn="tl" rotWithShape="0">
                    <a:srgbClr val="000000">
                      <a:alpha val="43000"/>
                    </a:srgbClr>
                  </a:outerShdw>
                </a:effectLst>
              </a:rPr>
              <a:t>有些</a:t>
            </a:r>
            <a:r>
              <a:rPr lang="zh-TW" altLang="zh-TW" sz="3000" b="1" spc="150" dirty="0">
                <a:ln w="11430"/>
                <a:effectLst>
                  <a:outerShdw blurRad="25400" algn="tl" rotWithShape="0">
                    <a:srgbClr val="000000">
                      <a:alpha val="43000"/>
                    </a:srgbClr>
                  </a:outerShdw>
                </a:effectLst>
              </a:rPr>
              <a:t>大型公司利用科技及電腦，設計出可用來獎酬忠誠顧客的</a:t>
            </a:r>
            <a:r>
              <a:rPr lang="zh-TW" altLang="zh-TW" sz="3000" b="1" spc="150" dirty="0">
                <a:ln w="11430"/>
                <a:solidFill>
                  <a:srgbClr val="00B050"/>
                </a:solidFill>
                <a:effectLst>
                  <a:outerShdw blurRad="25400" algn="tl" rotWithShape="0">
                    <a:srgbClr val="000000">
                      <a:alpha val="43000"/>
                    </a:srgbClr>
                  </a:outerShdw>
                </a:effectLst>
              </a:rPr>
              <a:t>複雜資料庫</a:t>
            </a:r>
            <a:r>
              <a:rPr lang="zh-TW" altLang="zh-TW" sz="3000" b="1" spc="150" dirty="0">
                <a:ln w="11430"/>
                <a:effectLst>
                  <a:outerShdw blurRad="25400" algn="tl" rotWithShape="0">
                    <a:srgbClr val="000000">
                      <a:alpha val="43000"/>
                    </a:srgbClr>
                  </a:outerShdw>
                </a:effectLst>
              </a:rPr>
              <a:t>，忠誠的顧客會因多次購買某特定商品或勞務而受到獎勵</a:t>
            </a:r>
            <a:r>
              <a:rPr lang="zh-TW" altLang="zh-TW" sz="3000" b="1" spc="150" dirty="0" smtClean="0">
                <a:ln w="11430"/>
                <a:effectLst>
                  <a:outerShdw blurRad="25400" algn="tl" rotWithShape="0">
                    <a:srgbClr val="000000">
                      <a:alpha val="43000"/>
                    </a:srgbClr>
                  </a:outerShdw>
                </a:effectLst>
              </a:rPr>
              <a:t>。</a:t>
            </a:r>
            <a:endParaRPr lang="en-US" altLang="zh-TW" sz="3000" b="1" spc="150" dirty="0" smtClean="0">
              <a:ln w="11430"/>
              <a:effectLst>
                <a:outerShdw blurRad="25400" algn="tl" rotWithShape="0">
                  <a:srgbClr val="000000">
                    <a:alpha val="43000"/>
                  </a:srgbClr>
                </a:outerShdw>
              </a:effectLst>
            </a:endParaRPr>
          </a:p>
          <a:p>
            <a:pPr>
              <a:buBlip>
                <a:blip r:embed="rId3"/>
              </a:buBlip>
            </a:pPr>
            <a:r>
              <a:rPr lang="zh-TW" altLang="en-US" sz="2800" b="1" spc="150" dirty="0" smtClean="0">
                <a:ln w="11430"/>
                <a:effectLst>
                  <a:outerShdw blurRad="25400" algn="tl" rotWithShape="0">
                    <a:srgbClr val="000000">
                      <a:alpha val="43000"/>
                    </a:srgbClr>
                  </a:outerShdw>
                </a:effectLst>
              </a:rPr>
              <a:t> </a:t>
            </a:r>
            <a:r>
              <a:rPr lang="zh-TW" altLang="zh-TW" sz="2800" b="1" spc="150" dirty="0" smtClean="0">
                <a:ln w="11430"/>
                <a:effectLst>
                  <a:outerShdw blurRad="25400" algn="tl" rotWithShape="0">
                    <a:srgbClr val="000000">
                      <a:alpha val="43000"/>
                    </a:srgbClr>
                  </a:outerShdw>
                </a:effectLst>
              </a:rPr>
              <a:t>小型</a:t>
            </a:r>
            <a:r>
              <a:rPr lang="zh-TW" altLang="zh-TW" sz="2800" b="1" spc="150" dirty="0">
                <a:ln w="11430"/>
                <a:effectLst>
                  <a:outerShdw blurRad="25400" algn="tl" rotWithShape="0">
                    <a:srgbClr val="000000">
                      <a:alpha val="43000"/>
                    </a:srgbClr>
                  </a:outerShdw>
                </a:effectLst>
              </a:rPr>
              <a:t>的零售商及勞務提供者之間則較常使用</a:t>
            </a:r>
            <a:r>
              <a:rPr lang="zh-TW" altLang="zh-TW" sz="2800" b="1" spc="150" dirty="0">
                <a:ln w="11430"/>
                <a:solidFill>
                  <a:srgbClr val="00B050"/>
                </a:solidFill>
                <a:effectLst>
                  <a:outerShdw blurRad="25400" algn="tl" rotWithShape="0">
                    <a:srgbClr val="000000">
                      <a:alpha val="43000"/>
                    </a:srgbClr>
                  </a:outerShdw>
                </a:effectLst>
              </a:rPr>
              <a:t>惠顧</a:t>
            </a:r>
            <a:r>
              <a:rPr lang="zh-TW" altLang="zh-TW" sz="2800" b="1" spc="150" dirty="0" smtClean="0">
                <a:ln w="11430"/>
                <a:solidFill>
                  <a:srgbClr val="00B050"/>
                </a:solidFill>
                <a:effectLst>
                  <a:outerShdw blurRad="25400" algn="tl" rotWithShape="0">
                    <a:srgbClr val="000000">
                      <a:alpha val="43000"/>
                    </a:srgbClr>
                  </a:outerShdw>
                </a:effectLst>
              </a:rPr>
              <a:t>卡</a:t>
            </a:r>
            <a:r>
              <a:rPr lang="zh-TW" altLang="zh-TW" sz="2800" b="1" spc="150" dirty="0" smtClean="0">
                <a:ln w="11430"/>
                <a:effectLst>
                  <a:outerShdw blurRad="25400" algn="tl" rotWithShape="0">
                    <a:srgbClr val="000000">
                      <a:alpha val="43000"/>
                    </a:srgbClr>
                  </a:outerShdw>
                </a:effectLst>
              </a:rPr>
              <a:t>。</a:t>
            </a:r>
            <a:r>
              <a:rPr lang="zh-TW" altLang="en-US" sz="3000"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en-US" altLang="zh-TW" sz="3000" b="1" spc="150" dirty="0" smtClean="0">
              <a:ln w="11430"/>
              <a:effectLst>
                <a:outerShdw blurRad="25400" algn="tl" rotWithShape="0">
                  <a:srgbClr val="000000">
                    <a:alpha val="43000"/>
                  </a:srgbClr>
                </a:outerShdw>
              </a:effectLst>
              <a:latin typeface="微軟正黑體" pitchFamily="34" charset="-120"/>
              <a:ea typeface="微軟正黑體" pitchFamily="34" charset="-120"/>
            </a:endParaRPr>
          </a:p>
          <a:p>
            <a:pPr>
              <a:buBlip>
                <a:blip r:embed="rId3"/>
              </a:buBlip>
            </a:pPr>
            <a:r>
              <a:rPr lang="zh-TW" altLang="en-US" sz="2800" b="1" spc="150" dirty="0" smtClean="0">
                <a:ln w="11430"/>
                <a:effectLst>
                  <a:outerShdw blurRad="25400" algn="tl" rotWithShape="0">
                    <a:srgbClr val="000000">
                      <a:alpha val="43000"/>
                    </a:srgbClr>
                  </a:outerShdw>
                </a:effectLst>
              </a:rPr>
              <a:t> </a:t>
            </a:r>
            <a:r>
              <a:rPr lang="zh-TW" altLang="zh-TW" sz="2800" b="1" spc="150" dirty="0" smtClean="0">
                <a:ln w="11430"/>
                <a:effectLst>
                  <a:outerShdw blurRad="25400" algn="tl" rotWithShape="0">
                    <a:srgbClr val="000000">
                      <a:alpha val="43000"/>
                    </a:srgbClr>
                  </a:outerShdw>
                </a:effectLst>
              </a:rPr>
              <a:t>有些</a:t>
            </a:r>
            <a:r>
              <a:rPr lang="zh-TW" altLang="zh-TW" sz="2800" b="1" spc="150" dirty="0">
                <a:ln w="11430"/>
                <a:effectLst>
                  <a:outerShdw blurRad="25400" algn="tl" rotWithShape="0">
                    <a:srgbClr val="000000">
                      <a:alpha val="43000"/>
                    </a:srgbClr>
                  </a:outerShdw>
                </a:effectLst>
              </a:rPr>
              <a:t>公司經常</a:t>
            </a:r>
            <a:r>
              <a:rPr lang="zh-TW" altLang="zh-TW" sz="2800" b="1" spc="150" dirty="0">
                <a:ln w="11430"/>
                <a:solidFill>
                  <a:srgbClr val="00B050"/>
                </a:solidFill>
                <a:effectLst>
                  <a:outerShdw blurRad="25400" algn="tl" rotWithShape="0">
                    <a:srgbClr val="000000">
                      <a:alpha val="43000"/>
                    </a:srgbClr>
                  </a:outerShdw>
                </a:effectLst>
              </a:rPr>
              <a:t>發送定期的訊息</a:t>
            </a:r>
            <a:r>
              <a:rPr lang="zh-TW" altLang="zh-TW" sz="2800" b="1" spc="150" dirty="0" smtClean="0">
                <a:ln w="11430"/>
                <a:effectLst>
                  <a:outerShdw blurRad="25400" algn="tl" rotWithShape="0">
                    <a:srgbClr val="000000">
                      <a:alpha val="43000"/>
                    </a:srgbClr>
                  </a:outerShdw>
                </a:effectLst>
              </a:rPr>
              <a:t>給</a:t>
            </a:r>
            <a:endParaRPr lang="en-US" altLang="zh-TW" sz="2800" b="1" spc="150" dirty="0" smtClean="0">
              <a:ln w="11430"/>
              <a:effectLst>
                <a:outerShdw blurRad="25400" algn="tl" rotWithShape="0">
                  <a:srgbClr val="000000">
                    <a:alpha val="43000"/>
                  </a:srgbClr>
                </a:outerShdw>
              </a:effectLst>
            </a:endParaRPr>
          </a:p>
          <a:p>
            <a:pPr marL="0" indent="0">
              <a:buNone/>
            </a:pPr>
            <a:r>
              <a:rPr lang="zh-TW" altLang="en-US" sz="2800" b="1" spc="150" dirty="0">
                <a:ln w="11430"/>
                <a:effectLst>
                  <a:outerShdw blurRad="25400" algn="tl" rotWithShape="0">
                    <a:srgbClr val="000000">
                      <a:alpha val="43000"/>
                    </a:srgbClr>
                  </a:outerShdw>
                </a:effectLst>
              </a:rPr>
              <a:t> </a:t>
            </a:r>
            <a:r>
              <a:rPr lang="zh-TW" altLang="en-US" sz="2800" b="1" spc="150" dirty="0" smtClean="0">
                <a:ln w="11430"/>
                <a:effectLst>
                  <a:outerShdw blurRad="25400" algn="tl" rotWithShape="0">
                    <a:srgbClr val="000000">
                      <a:alpha val="43000"/>
                    </a:srgbClr>
                  </a:outerShdw>
                </a:effectLst>
              </a:rPr>
              <a:t>   </a:t>
            </a:r>
            <a:r>
              <a:rPr lang="zh-TW" altLang="zh-TW" sz="2800" b="1" spc="150" dirty="0" smtClean="0">
                <a:ln w="11430"/>
                <a:effectLst>
                  <a:outerShdw blurRad="25400" algn="tl" rotWithShape="0">
                    <a:srgbClr val="000000">
                      <a:alpha val="43000"/>
                    </a:srgbClr>
                  </a:outerShdw>
                </a:effectLst>
              </a:rPr>
              <a:t>他們</a:t>
            </a:r>
            <a:r>
              <a:rPr lang="zh-TW" altLang="zh-TW" sz="2800" b="1" spc="150" dirty="0">
                <a:ln w="11430"/>
                <a:effectLst>
                  <a:outerShdw blurRad="25400" algn="tl" rotWithShape="0">
                    <a:srgbClr val="000000">
                      <a:alpha val="43000"/>
                    </a:srgbClr>
                  </a:outerShdw>
                </a:effectLst>
              </a:rPr>
              <a:t>最忠誠的顧客，以維持和</a:t>
            </a:r>
            <a:r>
              <a:rPr lang="zh-TW" altLang="zh-TW" sz="2800" b="1" spc="150" dirty="0" smtClean="0">
                <a:ln w="11430"/>
                <a:effectLst>
                  <a:outerShdw blurRad="25400" algn="tl" rotWithShape="0">
                    <a:srgbClr val="000000">
                      <a:alpha val="43000"/>
                    </a:srgbClr>
                  </a:outerShdw>
                </a:effectLst>
              </a:rPr>
              <a:t>顧客</a:t>
            </a:r>
            <a:endParaRPr lang="en-US" altLang="zh-TW" sz="2800" b="1" spc="150" dirty="0" smtClean="0">
              <a:ln w="11430"/>
              <a:effectLst>
                <a:outerShdw blurRad="25400" algn="tl" rotWithShape="0">
                  <a:srgbClr val="000000">
                    <a:alpha val="43000"/>
                  </a:srgbClr>
                </a:outerShdw>
              </a:effectLst>
            </a:endParaRPr>
          </a:p>
          <a:p>
            <a:pPr marL="0" indent="0">
              <a:buNone/>
            </a:pPr>
            <a:r>
              <a:rPr lang="zh-TW" altLang="en-US" sz="2800" b="1" spc="150" dirty="0">
                <a:ln w="11430"/>
                <a:effectLst>
                  <a:outerShdw blurRad="25400" algn="tl" rotWithShape="0">
                    <a:srgbClr val="000000">
                      <a:alpha val="43000"/>
                    </a:srgbClr>
                  </a:outerShdw>
                </a:effectLst>
              </a:rPr>
              <a:t> </a:t>
            </a:r>
            <a:r>
              <a:rPr lang="zh-TW" altLang="en-US" sz="2800" b="1" spc="150" dirty="0" smtClean="0">
                <a:ln w="11430"/>
                <a:effectLst>
                  <a:outerShdw blurRad="25400" algn="tl" rotWithShape="0">
                    <a:srgbClr val="000000">
                      <a:alpha val="43000"/>
                    </a:srgbClr>
                  </a:outerShdw>
                </a:effectLst>
              </a:rPr>
              <a:t>    </a:t>
            </a:r>
            <a:r>
              <a:rPr lang="zh-TW" altLang="zh-TW" sz="2800" b="1" spc="150" dirty="0" smtClean="0">
                <a:ln w="11430"/>
                <a:effectLst>
                  <a:outerShdw blurRad="25400" algn="tl" rotWithShape="0">
                    <a:srgbClr val="000000">
                      <a:alpha val="43000"/>
                    </a:srgbClr>
                  </a:outerShdw>
                </a:effectLst>
              </a:rPr>
              <a:t>之間</a:t>
            </a:r>
            <a:r>
              <a:rPr lang="zh-TW" altLang="zh-TW" sz="2800" b="1" spc="150" dirty="0">
                <a:ln w="11430"/>
                <a:effectLst>
                  <a:outerShdw blurRad="25400" algn="tl" rotWithShape="0">
                    <a:srgbClr val="000000">
                      <a:alpha val="43000"/>
                    </a:srgbClr>
                  </a:outerShdw>
                </a:effectLst>
              </a:rPr>
              <a:t>的</a:t>
            </a:r>
            <a:r>
              <a:rPr lang="zh-TW" altLang="zh-TW" sz="2800" b="1" spc="150" dirty="0" smtClean="0">
                <a:ln w="11430"/>
                <a:effectLst>
                  <a:outerShdw blurRad="25400" algn="tl" rotWithShape="0">
                    <a:srgbClr val="000000">
                      <a:alpha val="43000"/>
                    </a:srgbClr>
                  </a:outerShdw>
                </a:effectLst>
              </a:rPr>
              <a:t>關係</a:t>
            </a:r>
            <a:r>
              <a:rPr lang="zh-TW" altLang="en-US" sz="2800" b="1" spc="150" dirty="0" smtClean="0">
                <a:ln w="11430"/>
                <a:effectLst>
                  <a:outerShdw blurRad="25400" algn="tl" rotWithShape="0">
                    <a:srgbClr val="000000">
                      <a:alpha val="43000"/>
                    </a:srgbClr>
                  </a:outerShdw>
                </a:effectLst>
              </a:rPr>
              <a:t>。</a:t>
            </a:r>
            <a:endParaRPr lang="zh-TW" altLang="en-US" sz="3000"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18   </a:t>
            </a:r>
            <a:r>
              <a:rPr lang="zh-TW" altLang="en-US" smtClean="0">
                <a:latin typeface="微軟正黑體" pitchFamily="34" charset="-120"/>
                <a:ea typeface="微軟正黑體" pitchFamily="34" charset="-120"/>
              </a:rPr>
              <a:t>促銷與公共關係 </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18-</a:t>
            </a:r>
            <a:fld id="{B26F0F54-EDFB-4D3E-95FE-4222E89E373E}" type="slidenum">
              <a:rPr lang="zh-TW" altLang="en-US" smtClean="0"/>
              <a:t>10</a:t>
            </a:fld>
            <a:endParaRPr lang="zh-TW" altLang="en-U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3688" y="4297065"/>
            <a:ext cx="2043112" cy="2426196"/>
          </a:xfrm>
          <a:prstGeom prst="roundRect">
            <a:avLst>
              <a:gd name="adj" fmla="val 922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1662534" y="6054506"/>
            <a:ext cx="4916611" cy="738664"/>
          </a:xfrm>
          <a:prstGeom prst="rect">
            <a:avLst/>
          </a:prstGeom>
          <a:solidFill>
            <a:schemeClr val="bg1"/>
          </a:solidFill>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solidFill>
                  <a:srgbClr val="002060"/>
                </a:solidFill>
                <a:effectLst>
                  <a:outerShdw blurRad="25400" algn="tl" rotWithShape="0">
                    <a:srgbClr val="000000">
                      <a:alpha val="43000"/>
                    </a:srgbClr>
                  </a:outerShdw>
                </a:effectLst>
              </a:rPr>
              <a:t>例如微風廣場便針對其忠誠顧客定期發行名為《</a:t>
            </a:r>
            <a:r>
              <a:rPr lang="en-US" altLang="zh-TW" sz="2100" b="1" spc="150" dirty="0">
                <a:ln w="11430"/>
                <a:solidFill>
                  <a:srgbClr val="002060"/>
                </a:solidFill>
                <a:effectLst>
                  <a:outerShdw blurRad="25400" algn="tl" rotWithShape="0">
                    <a:srgbClr val="000000">
                      <a:alpha val="43000"/>
                    </a:srgbClr>
                  </a:outerShdw>
                </a:effectLst>
              </a:rPr>
              <a:t>Breeze Center</a:t>
            </a:r>
            <a:r>
              <a:rPr lang="zh-TW" altLang="zh-TW" sz="2100" b="1" spc="150" dirty="0">
                <a:ln w="11430"/>
                <a:solidFill>
                  <a:srgbClr val="002060"/>
                </a:solidFill>
                <a:effectLst>
                  <a:outerShdw blurRad="25400" algn="tl" rotWithShape="0">
                    <a:srgbClr val="000000">
                      <a:alpha val="43000"/>
                    </a:srgbClr>
                  </a:outerShdw>
                </a:effectLst>
              </a:rPr>
              <a:t>》的刊物。</a:t>
            </a:r>
            <a:endParaRPr lang="zh-TW" altLang="en-US" sz="21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26295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par>
                          <p:cTn id="29" fill="hold">
                            <p:stCondLst>
                              <p:cond delay="500"/>
                            </p:stCondLst>
                            <p:childTnLst>
                              <p:par>
                                <p:cTn id="30" presetID="14" presetClass="entr" presetSubtype="10" fill="hold" nodeType="afterEffect">
                                  <p:stCondLst>
                                    <p:cond delay="0"/>
                                  </p:stCondLst>
                                  <p:childTnLst>
                                    <p:set>
                                      <p:cBhvr>
                                        <p:cTn id="31" dur="1" fill="hold">
                                          <p:stCondLst>
                                            <p:cond delay="0"/>
                                          </p:stCondLst>
                                        </p:cTn>
                                        <p:tgtEl>
                                          <p:spTgt spid="4098"/>
                                        </p:tgtEl>
                                        <p:attrNameLst>
                                          <p:attrName>style.visibility</p:attrName>
                                        </p:attrNameLst>
                                      </p:cBhvr>
                                      <p:to>
                                        <p:strVal val="visible"/>
                                      </p:to>
                                    </p:set>
                                    <p:animEffect transition="in" filter="randombar(horizontal)">
                                      <p:cBhvr>
                                        <p:cTn id="32" dur="500"/>
                                        <p:tgtEl>
                                          <p:spTgt spid="4098"/>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§18.1.2.4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競賽與抽獎</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052736"/>
            <a:ext cx="8229600" cy="3995515"/>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solidFill>
                  <a:srgbClr val="C00000"/>
                </a:solidFill>
                <a:effectLst>
                  <a:outerShdw blurRad="25400" algn="tl" rotWithShape="0">
                    <a:srgbClr val="000000">
                      <a:alpha val="43000"/>
                    </a:srgbClr>
                  </a:outerShdw>
                </a:effectLst>
              </a:rPr>
              <a:t>競賽</a:t>
            </a:r>
            <a:r>
              <a:rPr lang="en-US" altLang="zh-TW" sz="3000" b="1" spc="150" dirty="0">
                <a:ln w="11430"/>
                <a:solidFill>
                  <a:srgbClr val="C00000"/>
                </a:solidFill>
                <a:effectLst>
                  <a:outerShdw blurRad="25400" algn="tl" rotWithShape="0">
                    <a:srgbClr val="000000">
                      <a:alpha val="43000"/>
                    </a:srgbClr>
                  </a:outerShdw>
                </a:effectLst>
              </a:rPr>
              <a:t>(contests</a:t>
            </a:r>
            <a:r>
              <a:rPr lang="en-US" altLang="zh-TW" sz="3000" b="1" spc="150" dirty="0" smtClean="0">
                <a:ln w="11430"/>
                <a:solidFill>
                  <a:srgbClr val="C00000"/>
                </a:solidFill>
                <a:effectLst>
                  <a:outerShdw blurRad="25400" algn="tl" rotWithShape="0">
                    <a:srgbClr val="000000">
                      <a:alpha val="43000"/>
                    </a:srgbClr>
                  </a:outerShdw>
                </a:effectLst>
              </a:rPr>
              <a:t>)</a:t>
            </a:r>
            <a:r>
              <a:rPr lang="zh-TW" altLang="en-US" sz="3000" b="1" spc="150" dirty="0" smtClean="0">
                <a:ln w="11430"/>
                <a:effectLst>
                  <a:outerShdw blurRad="25400" algn="tl" rotWithShape="0">
                    <a:srgbClr val="000000">
                      <a:alpha val="43000"/>
                    </a:srgbClr>
                  </a:outerShdw>
                </a:effectLst>
              </a:rPr>
              <a:t>：</a:t>
            </a:r>
            <a:r>
              <a:rPr lang="zh-TW" altLang="zh-TW" sz="3000" b="1" spc="150" dirty="0" smtClean="0">
                <a:ln w="11430"/>
                <a:effectLst>
                  <a:outerShdw blurRad="25400" algn="tl" rotWithShape="0">
                    <a:srgbClr val="000000">
                      <a:alpha val="43000"/>
                    </a:srgbClr>
                  </a:outerShdw>
                </a:effectLst>
              </a:rPr>
              <a:t>指</a:t>
            </a:r>
            <a:r>
              <a:rPr lang="zh-TW" altLang="zh-TW" sz="3000" b="1" spc="150" dirty="0">
                <a:ln w="11430"/>
                <a:effectLst>
                  <a:outerShdw blurRad="25400" algn="tl" rotWithShape="0">
                    <a:srgbClr val="000000">
                      <a:alpha val="43000"/>
                    </a:srgbClr>
                  </a:outerShdw>
                </a:effectLst>
              </a:rPr>
              <a:t>參與者為了獲取獎品，必須運用一些</a:t>
            </a:r>
            <a:r>
              <a:rPr lang="zh-TW" altLang="zh-TW" sz="3000" b="1" u="sng" spc="150" dirty="0">
                <a:ln w="11430"/>
                <a:effectLst>
                  <a:outerShdw blurRad="25400" algn="tl" rotWithShape="0">
                    <a:srgbClr val="000000">
                      <a:alpha val="43000"/>
                    </a:srgbClr>
                  </a:outerShdw>
                </a:effectLst>
              </a:rPr>
              <a:t>技巧或能力</a:t>
            </a:r>
            <a:r>
              <a:rPr lang="zh-TW" altLang="zh-TW" sz="3000" b="1" spc="150" dirty="0">
                <a:ln w="11430"/>
                <a:effectLst>
                  <a:outerShdw blurRad="25400" algn="tl" rotWithShape="0">
                    <a:srgbClr val="000000">
                      <a:alpha val="43000"/>
                    </a:srgbClr>
                  </a:outerShdw>
                </a:effectLst>
              </a:rPr>
              <a:t>來競爭的一種促銷手法，但前提是參與者必須回答問題、猜謎或寫下有關產品的一段文字，並提出購買證明</a:t>
            </a:r>
            <a:r>
              <a:rPr lang="zh-TW" altLang="zh-TW" sz="3000" b="1" spc="150" dirty="0" smtClean="0">
                <a:ln w="11430"/>
                <a:effectLst>
                  <a:outerShdw blurRad="25400" algn="tl" rotWithShape="0">
                    <a:srgbClr val="000000">
                      <a:alpha val="43000"/>
                    </a:srgbClr>
                  </a:outerShdw>
                </a:effectLst>
              </a:rPr>
              <a:t>。</a:t>
            </a:r>
            <a:endParaRPr lang="en-US" altLang="zh-TW" sz="3000" b="1" spc="150" dirty="0" smtClean="0">
              <a:ln w="11430"/>
              <a:effectLst>
                <a:outerShdw blurRad="25400" algn="tl" rotWithShape="0">
                  <a:srgbClr val="000000">
                    <a:alpha val="43000"/>
                  </a:srgbClr>
                </a:outerShdw>
              </a:effectLst>
            </a:endParaRPr>
          </a:p>
          <a:p>
            <a:r>
              <a:rPr lang="zh-TW" altLang="zh-TW" sz="3000" b="1" spc="150" dirty="0" smtClean="0">
                <a:ln w="11430"/>
                <a:solidFill>
                  <a:srgbClr val="C00000"/>
                </a:solidFill>
                <a:effectLst>
                  <a:outerShdw blurRad="25400" algn="tl" rotWithShape="0">
                    <a:srgbClr val="000000">
                      <a:alpha val="43000"/>
                    </a:srgbClr>
                  </a:outerShdw>
                </a:effectLst>
              </a:rPr>
              <a:t>抽獎</a:t>
            </a:r>
            <a:r>
              <a:rPr lang="en-US" altLang="zh-TW" sz="3000" b="1" spc="150" dirty="0">
                <a:ln w="11430"/>
                <a:solidFill>
                  <a:srgbClr val="C00000"/>
                </a:solidFill>
                <a:effectLst>
                  <a:outerShdw blurRad="25400" algn="tl" rotWithShape="0">
                    <a:srgbClr val="000000">
                      <a:alpha val="43000"/>
                    </a:srgbClr>
                  </a:outerShdw>
                </a:effectLst>
              </a:rPr>
              <a:t>(sweepstakes)</a:t>
            </a:r>
            <a:r>
              <a:rPr lang="zh-TW" altLang="zh-TW" sz="3000" b="1" spc="150" dirty="0">
                <a:ln w="11430"/>
                <a:effectLst>
                  <a:outerShdw blurRad="25400" algn="tl" rotWithShape="0">
                    <a:srgbClr val="000000">
                      <a:alpha val="43000"/>
                    </a:srgbClr>
                  </a:outerShdw>
                </a:effectLst>
              </a:rPr>
              <a:t>雖也常要求附上購買證明，但僅須提供個人相關資料，以便從一群人中隨機抽取，抽中後便可獲得某種獎品。</a:t>
            </a:r>
            <a:r>
              <a:rPr lang="zh-TW" altLang="en-US" sz="3000"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sz="3000"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18   </a:t>
            </a:r>
            <a:r>
              <a:rPr lang="zh-TW" altLang="en-US" smtClean="0">
                <a:latin typeface="微軟正黑體" pitchFamily="34" charset="-120"/>
                <a:ea typeface="微軟正黑體" pitchFamily="34" charset="-120"/>
              </a:rPr>
              <a:t>促銷與公共關係 </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18-</a:t>
            </a:r>
            <a:fld id="{B26F0F54-EDFB-4D3E-95FE-4222E89E373E}" type="slidenum">
              <a:rPr lang="zh-TW" altLang="en-US" smtClean="0"/>
              <a:t>11</a:t>
            </a:fld>
            <a:endParaRPr lang="zh-TW" alt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68" y="4986339"/>
            <a:ext cx="2763423" cy="1792758"/>
          </a:xfrm>
          <a:prstGeom prst="roundRect">
            <a:avLst>
              <a:gd name="adj" fmla="val 1003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5690989" y="5196010"/>
            <a:ext cx="2520280" cy="1384995"/>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solidFill>
                  <a:srgbClr val="002060"/>
                </a:solidFill>
                <a:effectLst>
                  <a:outerShdw blurRad="25400" algn="tl" rotWithShape="0">
                    <a:srgbClr val="000000">
                      <a:alpha val="43000"/>
                    </a:srgbClr>
                  </a:outerShdw>
                </a:effectLst>
              </a:rPr>
              <a:t>麥當勞所採用的凱蒂貓</a:t>
            </a:r>
            <a:r>
              <a:rPr lang="en-US" altLang="zh-TW" sz="2100" b="1" spc="150" dirty="0">
                <a:ln w="11430"/>
                <a:solidFill>
                  <a:srgbClr val="002060"/>
                </a:solidFill>
                <a:effectLst>
                  <a:outerShdw blurRad="25400" algn="tl" rotWithShape="0">
                    <a:srgbClr val="000000">
                      <a:alpha val="43000"/>
                    </a:srgbClr>
                  </a:outerShdw>
                </a:effectLst>
              </a:rPr>
              <a:t>(Hello Kitty)</a:t>
            </a:r>
            <a:r>
              <a:rPr lang="zh-TW" altLang="zh-TW" sz="2100" b="1" spc="150" dirty="0" smtClean="0">
                <a:ln w="11430"/>
                <a:solidFill>
                  <a:srgbClr val="002060"/>
                </a:solidFill>
                <a:effectLst>
                  <a:outerShdw blurRad="25400" algn="tl" rotWithShape="0">
                    <a:srgbClr val="000000">
                      <a:alpha val="43000"/>
                    </a:srgbClr>
                  </a:outerShdw>
                </a:effectLst>
              </a:rPr>
              <a:t>洋娃娃相當</a:t>
            </a:r>
            <a:r>
              <a:rPr lang="zh-TW" altLang="zh-TW" sz="2100" b="1" spc="150" dirty="0">
                <a:ln w="11430"/>
                <a:solidFill>
                  <a:srgbClr val="002060"/>
                </a:solidFill>
                <a:effectLst>
                  <a:outerShdw blurRad="25400" algn="tl" rotWithShape="0">
                    <a:srgbClr val="000000">
                      <a:alpha val="43000"/>
                    </a:srgbClr>
                  </a:outerShdw>
                </a:effectLst>
              </a:rPr>
              <a:t>具有吸引力的獎品。</a:t>
            </a:r>
          </a:p>
        </p:txBody>
      </p:sp>
    </p:spTree>
    <p:extLst>
      <p:ext uri="{BB962C8B-B14F-4D97-AF65-F5344CB8AC3E}">
        <p14:creationId xmlns:p14="http://schemas.microsoft.com/office/powerpoint/2010/main" val="226295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randombar(horizontal)">
                                      <p:cBhvr>
                                        <p:cTn id="17" dur="500"/>
                                        <p:tgtEl>
                                          <p:spTgt spid="512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24744"/>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§18.1.2.5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樣品</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124745"/>
            <a:ext cx="8229600" cy="2880320"/>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100" b="1" spc="150" dirty="0" smtClean="0">
                <a:ln w="11430"/>
                <a:solidFill>
                  <a:srgbClr val="C00000"/>
                </a:solidFill>
                <a:effectLst>
                  <a:outerShdw blurRad="25400" algn="tl" rotWithShape="0">
                    <a:srgbClr val="000000">
                      <a:alpha val="43000"/>
                    </a:srgbClr>
                  </a:outerShdw>
                </a:effectLst>
              </a:rPr>
              <a:t>樣品</a:t>
            </a:r>
            <a:r>
              <a:rPr lang="en-US" altLang="zh-TW" sz="3100" b="1" spc="150" dirty="0" smtClean="0">
                <a:ln w="11430"/>
                <a:solidFill>
                  <a:srgbClr val="C00000"/>
                </a:solidFill>
                <a:effectLst>
                  <a:outerShdw blurRad="25400" algn="tl" rotWithShape="0">
                    <a:srgbClr val="000000">
                      <a:alpha val="43000"/>
                    </a:srgbClr>
                  </a:outerShdw>
                </a:effectLst>
              </a:rPr>
              <a:t>(sample)</a:t>
            </a:r>
            <a:r>
              <a:rPr lang="zh-TW" altLang="zh-TW" sz="3100" b="1" spc="150" dirty="0" smtClean="0">
                <a:ln w="11430"/>
                <a:effectLst>
                  <a:outerShdw blurRad="25400" algn="tl" rotWithShape="0">
                    <a:srgbClr val="000000">
                      <a:alpha val="43000"/>
                    </a:srgbClr>
                  </a:outerShdw>
                </a:effectLst>
              </a:rPr>
              <a:t>讓</a:t>
            </a:r>
            <a:r>
              <a:rPr lang="zh-TW" altLang="zh-TW" sz="3100" b="1" spc="150" dirty="0">
                <a:ln w="11430"/>
                <a:effectLst>
                  <a:outerShdw blurRad="25400" algn="tl" rotWithShape="0">
                    <a:srgbClr val="000000">
                      <a:alpha val="43000"/>
                    </a:srgbClr>
                  </a:outerShdw>
                </a:effectLst>
              </a:rPr>
              <a:t>消費者可以在低度風險的情況下嘗試一項產品。</a:t>
            </a:r>
            <a:r>
              <a:rPr lang="zh-TW" altLang="en-US" sz="3100"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en-US" altLang="zh-TW" sz="3100" b="1" spc="150" dirty="0" smtClean="0">
              <a:ln w="11430"/>
              <a:effectLst>
                <a:outerShdw blurRad="25400" algn="tl" rotWithShape="0">
                  <a:srgbClr val="000000">
                    <a:alpha val="43000"/>
                  </a:srgbClr>
                </a:outerShdw>
              </a:effectLst>
              <a:latin typeface="微軟正黑體" pitchFamily="34" charset="-120"/>
              <a:ea typeface="微軟正黑體" pitchFamily="34" charset="-120"/>
            </a:endParaRPr>
          </a:p>
          <a:p>
            <a:r>
              <a:rPr lang="zh-TW" altLang="zh-TW" sz="3100" b="1" spc="150" dirty="0">
                <a:ln w="11430"/>
                <a:effectLst>
                  <a:outerShdw blurRad="25400" algn="tl" rotWithShape="0">
                    <a:srgbClr val="000000">
                      <a:alpha val="43000"/>
                    </a:srgbClr>
                  </a:outerShdw>
                </a:effectLst>
              </a:rPr>
              <a:t>樣品計畫可能</a:t>
            </a:r>
            <a:r>
              <a:rPr lang="zh-TW" altLang="zh-TW" sz="3100" b="1" spc="150" dirty="0">
                <a:ln w="11430"/>
                <a:solidFill>
                  <a:srgbClr val="00B050"/>
                </a:solidFill>
                <a:effectLst>
                  <a:outerShdw blurRad="25400" algn="tl" rotWithShape="0">
                    <a:srgbClr val="000000">
                      <a:alpha val="43000"/>
                    </a:srgbClr>
                  </a:outerShdw>
                </a:effectLst>
              </a:rPr>
              <a:t>必須花費很高的費用</a:t>
            </a:r>
            <a:r>
              <a:rPr lang="zh-TW" altLang="zh-TW" sz="3100" b="1" spc="150" dirty="0" smtClean="0">
                <a:ln w="11430"/>
                <a:effectLst>
                  <a:outerShdw blurRad="25400" algn="tl" rotWithShape="0">
                    <a:srgbClr val="000000">
                      <a:alpha val="43000"/>
                    </a:srgbClr>
                  </a:outerShdw>
                </a:effectLst>
              </a:rPr>
              <a:t>。</a:t>
            </a:r>
            <a:endParaRPr lang="en-US" altLang="zh-TW" sz="3100" b="1" spc="150" dirty="0" smtClean="0">
              <a:ln w="11430"/>
              <a:effectLst>
                <a:outerShdw blurRad="25400" algn="tl" rotWithShape="0">
                  <a:srgbClr val="000000">
                    <a:alpha val="43000"/>
                  </a:srgbClr>
                </a:outerShdw>
              </a:effectLst>
            </a:endParaRPr>
          </a:p>
          <a:p>
            <a:pPr marL="0" indent="0">
              <a:buNone/>
            </a:pPr>
            <a:r>
              <a:rPr lang="zh-TW" altLang="en-US" sz="3100" b="1" spc="150" dirty="0">
                <a:ln w="11430"/>
                <a:effectLst>
                  <a:outerShdw blurRad="25400" algn="tl" rotWithShape="0">
                    <a:srgbClr val="000000">
                      <a:alpha val="43000"/>
                    </a:srgbClr>
                  </a:outerShdw>
                </a:effectLst>
              </a:rPr>
              <a:t> </a:t>
            </a:r>
            <a:r>
              <a:rPr lang="zh-TW" altLang="en-US" sz="3100" b="1" spc="150" dirty="0" smtClean="0">
                <a:ln w="11430"/>
                <a:effectLst>
                  <a:outerShdw blurRad="25400" algn="tl" rotWithShape="0">
                    <a:srgbClr val="000000">
                      <a:alpha val="43000"/>
                    </a:srgbClr>
                  </a:outerShdw>
                </a:effectLst>
              </a:rPr>
              <a:t>  </a:t>
            </a:r>
            <a:r>
              <a:rPr lang="zh-TW" altLang="zh-TW" sz="3100" b="1" spc="150" dirty="0" smtClean="0">
                <a:ln w="11430"/>
                <a:effectLst>
                  <a:outerShdw blurRad="25400" algn="tl" rotWithShape="0">
                    <a:srgbClr val="000000">
                      <a:alpha val="43000"/>
                    </a:srgbClr>
                  </a:outerShdw>
                </a:effectLst>
              </a:rPr>
              <a:t>因此</a:t>
            </a:r>
            <a:r>
              <a:rPr lang="zh-TW" altLang="zh-TW" sz="3100" b="1" spc="150" dirty="0">
                <a:ln w="11430"/>
                <a:effectLst>
                  <a:outerShdw blurRad="25400" algn="tl" rotWithShape="0">
                    <a:srgbClr val="000000">
                      <a:alpha val="43000"/>
                    </a:srgbClr>
                  </a:outerShdw>
                </a:effectLst>
              </a:rPr>
              <a:t>，只有在兩種情況下，才</a:t>
            </a:r>
            <a:r>
              <a:rPr lang="zh-TW" altLang="zh-TW" sz="3100" b="1" spc="150" dirty="0" smtClean="0">
                <a:ln w="11430"/>
                <a:effectLst>
                  <a:outerShdw blurRad="25400" algn="tl" rotWithShape="0">
                    <a:srgbClr val="000000">
                      <a:alpha val="43000"/>
                    </a:srgbClr>
                  </a:outerShdw>
                </a:effectLst>
              </a:rPr>
              <a:t>應該</a:t>
            </a:r>
            <a:endParaRPr lang="en-US" altLang="zh-TW" sz="3100" b="1" spc="150" dirty="0" smtClean="0">
              <a:ln w="11430"/>
              <a:effectLst>
                <a:outerShdw blurRad="25400" algn="tl" rotWithShape="0">
                  <a:srgbClr val="000000">
                    <a:alpha val="43000"/>
                  </a:srgbClr>
                </a:outerShdw>
              </a:effectLst>
            </a:endParaRPr>
          </a:p>
          <a:p>
            <a:pPr marL="0" indent="0">
              <a:buNone/>
            </a:pPr>
            <a:r>
              <a:rPr lang="zh-TW" altLang="en-US" sz="3100" b="1" spc="150" dirty="0">
                <a:ln w="11430"/>
                <a:effectLst>
                  <a:outerShdw blurRad="25400" algn="tl" rotWithShape="0">
                    <a:srgbClr val="000000">
                      <a:alpha val="43000"/>
                    </a:srgbClr>
                  </a:outerShdw>
                </a:effectLst>
              </a:rPr>
              <a:t> </a:t>
            </a:r>
            <a:r>
              <a:rPr lang="zh-TW" altLang="en-US" sz="3100" b="1" spc="150" dirty="0" smtClean="0">
                <a:ln w="11430"/>
                <a:effectLst>
                  <a:outerShdw blurRad="25400" algn="tl" rotWithShape="0">
                    <a:srgbClr val="000000">
                      <a:alpha val="43000"/>
                    </a:srgbClr>
                  </a:outerShdw>
                </a:effectLst>
              </a:rPr>
              <a:t>  </a:t>
            </a:r>
            <a:r>
              <a:rPr lang="zh-TW" altLang="zh-TW" sz="3100" b="1" spc="150" dirty="0" smtClean="0">
                <a:ln w="11430"/>
                <a:effectLst>
                  <a:outerShdw blurRad="25400" algn="tl" rotWithShape="0">
                    <a:srgbClr val="000000">
                      <a:alpha val="43000"/>
                    </a:srgbClr>
                  </a:outerShdw>
                </a:effectLst>
              </a:rPr>
              <a:t>提供</a:t>
            </a:r>
            <a:r>
              <a:rPr lang="zh-TW" altLang="zh-TW" sz="3100" b="1" spc="150" dirty="0">
                <a:ln w="11430"/>
                <a:effectLst>
                  <a:outerShdw blurRad="25400" algn="tl" rotWithShape="0">
                    <a:srgbClr val="000000">
                      <a:alpha val="43000"/>
                    </a:srgbClr>
                  </a:outerShdw>
                </a:effectLst>
              </a:rPr>
              <a:t>產品的免費樣品：</a:t>
            </a:r>
            <a:r>
              <a:rPr lang="zh-TW" altLang="en-US" sz="3100"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sz="3100"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18   </a:t>
            </a:r>
            <a:r>
              <a:rPr lang="zh-TW" altLang="en-US" smtClean="0">
                <a:latin typeface="微軟正黑體" pitchFamily="34" charset="-120"/>
                <a:ea typeface="微軟正黑體" pitchFamily="34" charset="-120"/>
              </a:rPr>
              <a:t>促銷與公共關係 </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18-</a:t>
            </a:r>
            <a:fld id="{B26F0F54-EDFB-4D3E-95FE-4222E89E373E}" type="slidenum">
              <a:rPr lang="zh-TW" altLang="en-US" smtClean="0"/>
              <a:t>12</a:t>
            </a:fld>
            <a:endParaRPr lang="zh-TW" altLang="en-US" dirty="0"/>
          </a:p>
        </p:txBody>
      </p:sp>
      <p:graphicFrame>
        <p:nvGraphicFramePr>
          <p:cNvPr id="6" name="資料庫圖表 5"/>
          <p:cNvGraphicFramePr/>
          <p:nvPr>
            <p:extLst>
              <p:ext uri="{D42A27DB-BD31-4B8C-83A1-F6EECF244321}">
                <p14:modId xmlns:p14="http://schemas.microsoft.com/office/powerpoint/2010/main" val="3723507478"/>
              </p:ext>
            </p:extLst>
          </p:nvPr>
        </p:nvGraphicFramePr>
        <p:xfrm>
          <a:off x="827584" y="3933055"/>
          <a:ext cx="7920880" cy="2162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4865" t="6756"/>
          <a:stretch/>
        </p:blipFill>
        <p:spPr bwMode="auto">
          <a:xfrm>
            <a:off x="7452319" y="1928813"/>
            <a:ext cx="1566975" cy="17162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295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randombar(horizontal)">
                                      <p:cBhvr>
                                        <p:cTn id="10" dur="5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graphicEl>
                                              <a:dgm id="{524479C1-EF89-4795-9964-F65289239877}"/>
                                            </p:graphicEl>
                                          </p:spTgt>
                                        </p:tgtEl>
                                        <p:attrNameLst>
                                          <p:attrName>style.visibility</p:attrName>
                                        </p:attrNameLst>
                                      </p:cBhvr>
                                      <p:to>
                                        <p:strVal val="visible"/>
                                      </p:to>
                                    </p:set>
                                    <p:animEffect transition="in" filter="wipe(left)">
                                      <p:cBhvr>
                                        <p:cTn id="26" dur="500"/>
                                        <p:tgtEl>
                                          <p:spTgt spid="6">
                                            <p:graphicEl>
                                              <a:dgm id="{524479C1-EF89-4795-9964-F65289239877}"/>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graphicEl>
                                              <a:dgm id="{EC935CEE-6D56-4D12-B9B3-5FAFB1840BE2}"/>
                                            </p:graphicEl>
                                          </p:spTgt>
                                        </p:tgtEl>
                                        <p:attrNameLst>
                                          <p:attrName>style.visibility</p:attrName>
                                        </p:attrNameLst>
                                      </p:cBhvr>
                                      <p:to>
                                        <p:strVal val="visible"/>
                                      </p:to>
                                    </p:set>
                                    <p:animEffect transition="in" filter="wipe(left)">
                                      <p:cBhvr>
                                        <p:cTn id="31" dur="500"/>
                                        <p:tgtEl>
                                          <p:spTgt spid="6">
                                            <p:graphicEl>
                                              <a:dgm id="{EC935CEE-6D56-4D12-B9B3-5FAFB1840BE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§18.1.2.6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店頭展示</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124745"/>
            <a:ext cx="8229600" cy="2376264"/>
          </a:xfrm>
        </p:spPr>
        <p:txBody>
          <a:bodyPr>
            <a:normAutofit fontScale="92500"/>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店頭展示</a:t>
            </a:r>
            <a:r>
              <a:rPr lang="en-US" altLang="zh-TW" b="1" spc="150" dirty="0">
                <a:ln w="11430"/>
                <a:solidFill>
                  <a:srgbClr val="C00000"/>
                </a:solidFill>
                <a:effectLst>
                  <a:outerShdw blurRad="25400" algn="tl" rotWithShape="0">
                    <a:srgbClr val="000000">
                      <a:alpha val="43000"/>
                    </a:srgbClr>
                  </a:outerShdw>
                </a:effectLst>
              </a:rPr>
              <a:t>(point-of-purchase displays)</a:t>
            </a:r>
            <a:r>
              <a:rPr lang="zh-TW" altLang="zh-TW" b="1" spc="150" dirty="0">
                <a:ln w="11430"/>
                <a:effectLst>
                  <a:outerShdw blurRad="25400" algn="tl" rotWithShape="0">
                    <a:srgbClr val="000000">
                      <a:alpha val="43000"/>
                    </a:srgbClr>
                  </a:outerShdw>
                </a:effectLst>
              </a:rPr>
              <a:t>是一項安置於零售商所在地點，用來誘發人潮、告知產品或促進購買動機的促銷性展示</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solidFill>
                  <a:schemeClr val="tx1">
                    <a:lumMod val="50000"/>
                    <a:lumOff val="50000"/>
                  </a:schemeClr>
                </a:solidFill>
                <a:effectLst>
                  <a:outerShdw blurRad="25400" algn="tl" rotWithShape="0">
                    <a:srgbClr val="000000">
                      <a:alpha val="43000"/>
                    </a:srgbClr>
                  </a:outerShdw>
                </a:effectLst>
              </a:rPr>
              <a:t>店頭展示包括：</a:t>
            </a:r>
            <a:r>
              <a:rPr lang="zh-TW" altLang="en-US" b="1" spc="150" dirty="0" smtClean="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18   </a:t>
            </a:r>
            <a:r>
              <a:rPr lang="zh-TW" altLang="en-US" smtClean="0">
                <a:latin typeface="微軟正黑體" pitchFamily="34" charset="-120"/>
                <a:ea typeface="微軟正黑體" pitchFamily="34" charset="-120"/>
              </a:rPr>
              <a:t>促銷與公共關係 </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18-</a:t>
            </a:r>
            <a:fld id="{B26F0F54-EDFB-4D3E-95FE-4222E89E373E}" type="slidenum">
              <a:rPr lang="zh-TW" altLang="en-US" smtClean="0"/>
              <a:t>13</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1211780066"/>
              </p:ext>
            </p:extLst>
          </p:nvPr>
        </p:nvGraphicFramePr>
        <p:xfrm>
          <a:off x="179512" y="3140968"/>
          <a:ext cx="8784976"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295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graphicEl>
                                              <a:dgm id="{8D5377B8-B51C-4F0E-BF3F-ED094C4BFB2F}"/>
                                            </p:graphicEl>
                                          </p:spTgt>
                                        </p:tgtEl>
                                        <p:attrNameLst>
                                          <p:attrName>style.visibility</p:attrName>
                                        </p:attrNameLst>
                                      </p:cBhvr>
                                      <p:to>
                                        <p:strVal val="visible"/>
                                      </p:to>
                                    </p:set>
                                    <p:animEffect transition="in" filter="randombar(horizontal)">
                                      <p:cBhvr>
                                        <p:cTn id="17" dur="500"/>
                                        <p:tgtEl>
                                          <p:spTgt spid="6">
                                            <p:graphicEl>
                                              <a:dgm id="{8D5377B8-B51C-4F0E-BF3F-ED094C4BFB2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graphicEl>
                                              <a:dgm id="{69BF1B0A-13EC-42E3-8FE4-77007D9B1B50}"/>
                                            </p:graphicEl>
                                          </p:spTgt>
                                        </p:tgtEl>
                                        <p:attrNameLst>
                                          <p:attrName>style.visibility</p:attrName>
                                        </p:attrNameLst>
                                      </p:cBhvr>
                                      <p:to>
                                        <p:strVal val="visible"/>
                                      </p:to>
                                    </p:set>
                                    <p:animEffect transition="in" filter="randombar(horizontal)">
                                      <p:cBhvr>
                                        <p:cTn id="22" dur="500"/>
                                        <p:tgtEl>
                                          <p:spTgt spid="6">
                                            <p:graphicEl>
                                              <a:dgm id="{69BF1B0A-13EC-42E3-8FE4-77007D9B1B5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graphicEl>
                                              <a:dgm id="{C881338C-DBB1-4D4D-A1E2-947C33C8C1D5}"/>
                                            </p:graphicEl>
                                          </p:spTgt>
                                        </p:tgtEl>
                                        <p:attrNameLst>
                                          <p:attrName>style.visibility</p:attrName>
                                        </p:attrNameLst>
                                      </p:cBhvr>
                                      <p:to>
                                        <p:strVal val="visible"/>
                                      </p:to>
                                    </p:set>
                                    <p:animEffect transition="in" filter="randombar(horizontal)">
                                      <p:cBhvr>
                                        <p:cTn id="27" dur="500"/>
                                        <p:tgtEl>
                                          <p:spTgt spid="6">
                                            <p:graphicEl>
                                              <a:dgm id="{C881338C-DBB1-4D4D-A1E2-947C33C8C1D5}"/>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
                                            <p:graphicEl>
                                              <a:dgm id="{0E44A800-EFD4-497B-9451-3262FCE6B437}"/>
                                            </p:graphicEl>
                                          </p:spTgt>
                                        </p:tgtEl>
                                        <p:attrNameLst>
                                          <p:attrName>style.visibility</p:attrName>
                                        </p:attrNameLst>
                                      </p:cBhvr>
                                      <p:to>
                                        <p:strVal val="visible"/>
                                      </p:to>
                                    </p:set>
                                    <p:animEffect transition="in" filter="randombar(horizontal)">
                                      <p:cBhvr>
                                        <p:cTn id="32" dur="500"/>
                                        <p:tgtEl>
                                          <p:spTgt spid="6">
                                            <p:graphicEl>
                                              <a:dgm id="{0E44A800-EFD4-497B-9451-3262FCE6B437}"/>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6">
                                            <p:graphicEl>
                                              <a:dgm id="{029041D7-8FCF-4984-851C-C69E8ECD281E}"/>
                                            </p:graphicEl>
                                          </p:spTgt>
                                        </p:tgtEl>
                                        <p:attrNameLst>
                                          <p:attrName>style.visibility</p:attrName>
                                        </p:attrNameLst>
                                      </p:cBhvr>
                                      <p:to>
                                        <p:strVal val="visible"/>
                                      </p:to>
                                    </p:set>
                                    <p:animEffect transition="in" filter="randombar(horizontal)">
                                      <p:cBhvr>
                                        <p:cTn id="37" dur="500"/>
                                        <p:tgtEl>
                                          <p:spTgt spid="6">
                                            <p:graphicEl>
                                              <a:dgm id="{029041D7-8FCF-4984-851C-C69E8ECD281E}"/>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6">
                                            <p:graphicEl>
                                              <a:dgm id="{F5B7999F-441D-4938-818B-C2121068A2CB}"/>
                                            </p:graphicEl>
                                          </p:spTgt>
                                        </p:tgtEl>
                                        <p:attrNameLst>
                                          <p:attrName>style.visibility</p:attrName>
                                        </p:attrNameLst>
                                      </p:cBhvr>
                                      <p:to>
                                        <p:strVal val="visible"/>
                                      </p:to>
                                    </p:set>
                                    <p:animEffect transition="in" filter="randombar(horizontal)">
                                      <p:cBhvr>
                                        <p:cTn id="42" dur="500"/>
                                        <p:tgtEl>
                                          <p:spTgt spid="6">
                                            <p:graphicEl>
                                              <a:dgm id="{F5B7999F-441D-4938-818B-C2121068A2CB}"/>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6">
                                            <p:graphicEl>
                                              <a:dgm id="{F1BF1785-59F9-40CA-B0D1-9F192F8D8957}"/>
                                            </p:graphicEl>
                                          </p:spTgt>
                                        </p:tgtEl>
                                        <p:attrNameLst>
                                          <p:attrName>style.visibility</p:attrName>
                                        </p:attrNameLst>
                                      </p:cBhvr>
                                      <p:to>
                                        <p:strVal val="visible"/>
                                      </p:to>
                                    </p:set>
                                    <p:animEffect transition="in" filter="randombar(horizontal)">
                                      <p:cBhvr>
                                        <p:cTn id="47" dur="500"/>
                                        <p:tgtEl>
                                          <p:spTgt spid="6">
                                            <p:graphicEl>
                                              <a:dgm id="{F1BF1785-59F9-40CA-B0D1-9F192F8D8957}"/>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6">
                                            <p:graphicEl>
                                              <a:dgm id="{84025795-87AD-44B3-8157-4E8F49020402}"/>
                                            </p:graphicEl>
                                          </p:spTgt>
                                        </p:tgtEl>
                                        <p:attrNameLst>
                                          <p:attrName>style.visibility</p:attrName>
                                        </p:attrNameLst>
                                      </p:cBhvr>
                                      <p:to>
                                        <p:strVal val="visible"/>
                                      </p:to>
                                    </p:set>
                                    <p:animEffect transition="in" filter="randombar(horizontal)">
                                      <p:cBhvr>
                                        <p:cTn id="52" dur="500"/>
                                        <p:tgtEl>
                                          <p:spTgt spid="6">
                                            <p:graphicEl>
                                              <a:dgm id="{84025795-87AD-44B3-8157-4E8F4902040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uiExpan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normAutofit/>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§18.1.2.7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搭配促銷</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124744"/>
            <a:ext cx="8229600" cy="2880321"/>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solidFill>
                  <a:srgbClr val="C00000"/>
                </a:solidFill>
                <a:effectLst>
                  <a:outerShdw blurRad="25400" algn="tl" rotWithShape="0">
                    <a:srgbClr val="000000">
                      <a:alpha val="43000"/>
                    </a:srgbClr>
                  </a:outerShdw>
                </a:effectLst>
              </a:rPr>
              <a:t>搭配促銷</a:t>
            </a:r>
            <a:r>
              <a:rPr lang="en-US" altLang="zh-TW" sz="3000" b="1" spc="150" dirty="0">
                <a:ln w="11430"/>
                <a:solidFill>
                  <a:srgbClr val="C00000"/>
                </a:solidFill>
                <a:effectLst>
                  <a:outerShdw blurRad="25400" algn="tl" rotWithShape="0">
                    <a:srgbClr val="000000">
                      <a:alpha val="43000"/>
                    </a:srgbClr>
                  </a:outerShdw>
                </a:effectLst>
              </a:rPr>
              <a:t>(tie-in promotion)</a:t>
            </a:r>
            <a:r>
              <a:rPr lang="zh-TW" altLang="zh-TW" sz="3000" b="1" spc="150" dirty="0">
                <a:ln w="11430"/>
                <a:effectLst>
                  <a:outerShdw blurRad="25400" algn="tl" rotWithShape="0">
                    <a:srgbClr val="000000">
                      <a:alpha val="43000"/>
                    </a:srgbClr>
                  </a:outerShdw>
                </a:effectLst>
              </a:rPr>
              <a:t>是配搭兩種或兩種以上商品，共同舉行一種促銷活動，來發揮相輔相成的效果</a:t>
            </a:r>
            <a:r>
              <a:rPr lang="zh-TW" altLang="zh-TW" sz="3000" b="1" spc="150" dirty="0" smtClean="0">
                <a:ln w="11430"/>
                <a:effectLst>
                  <a:outerShdw blurRad="25400" algn="tl" rotWithShape="0">
                    <a:srgbClr val="000000">
                      <a:alpha val="43000"/>
                    </a:srgbClr>
                  </a:outerShdw>
                </a:effectLst>
              </a:rPr>
              <a:t>。</a:t>
            </a:r>
            <a:endParaRPr lang="en-US" altLang="zh-TW" sz="3000" b="1" spc="150" dirty="0" smtClean="0">
              <a:ln w="11430"/>
              <a:effectLst>
                <a:outerShdw blurRad="25400" algn="tl" rotWithShape="0">
                  <a:srgbClr val="000000">
                    <a:alpha val="43000"/>
                  </a:srgbClr>
                </a:outerShdw>
              </a:effectLst>
            </a:endParaRPr>
          </a:p>
          <a:p>
            <a:r>
              <a:rPr lang="zh-TW" altLang="zh-TW" sz="3000" b="1" spc="150" dirty="0" smtClean="0">
                <a:ln w="11430"/>
                <a:effectLst>
                  <a:outerShdw blurRad="25400" algn="tl" rotWithShape="0">
                    <a:srgbClr val="000000">
                      <a:alpha val="43000"/>
                    </a:srgbClr>
                  </a:outerShdw>
                </a:effectLst>
              </a:rPr>
              <a:t>搭配</a:t>
            </a:r>
            <a:r>
              <a:rPr lang="zh-TW" altLang="zh-TW" sz="3000" b="1" spc="150" dirty="0">
                <a:ln w="11430"/>
                <a:effectLst>
                  <a:outerShdw blurRad="25400" algn="tl" rotWithShape="0">
                    <a:srgbClr val="000000">
                      <a:alpha val="43000"/>
                    </a:srgbClr>
                  </a:outerShdw>
                </a:effectLst>
              </a:rPr>
              <a:t>促銷可分為</a:t>
            </a:r>
            <a:r>
              <a:rPr lang="zh-TW" altLang="zh-TW" sz="3000" b="1" spc="150" dirty="0">
                <a:ln w="11430"/>
                <a:solidFill>
                  <a:srgbClr val="00B050"/>
                </a:solidFill>
                <a:effectLst>
                  <a:outerShdw blurRad="25400" algn="tl" rotWithShape="0">
                    <a:srgbClr val="000000">
                      <a:alpha val="43000"/>
                    </a:srgbClr>
                  </a:outerShdw>
                </a:effectLst>
              </a:rPr>
              <a:t>自家搭配促銷</a:t>
            </a:r>
            <a:r>
              <a:rPr lang="zh-TW" altLang="zh-TW" sz="3000" b="1" spc="150" dirty="0">
                <a:ln w="11430"/>
                <a:effectLst>
                  <a:outerShdw blurRad="25400" algn="tl" rotWithShape="0">
                    <a:srgbClr val="000000">
                      <a:alpha val="43000"/>
                    </a:srgbClr>
                  </a:outerShdw>
                </a:effectLst>
              </a:rPr>
              <a:t>與</a:t>
            </a:r>
            <a:r>
              <a:rPr lang="zh-TW" altLang="zh-TW" sz="3000" b="1" spc="150" dirty="0">
                <a:ln w="11430"/>
                <a:solidFill>
                  <a:srgbClr val="7030A0"/>
                </a:solidFill>
                <a:effectLst>
                  <a:outerShdw blurRad="25400" algn="tl" rotWithShape="0">
                    <a:srgbClr val="000000">
                      <a:alpha val="43000"/>
                    </a:srgbClr>
                  </a:outerShdw>
                </a:effectLst>
              </a:rPr>
              <a:t>聯外搭配促銷</a:t>
            </a:r>
            <a:r>
              <a:rPr lang="zh-TW" altLang="zh-TW" sz="3000" b="1" spc="150" dirty="0">
                <a:ln w="11430"/>
                <a:effectLst>
                  <a:outerShdw blurRad="25400" algn="tl" rotWithShape="0">
                    <a:srgbClr val="000000">
                      <a:alpha val="43000"/>
                    </a:srgbClr>
                  </a:outerShdw>
                </a:effectLst>
              </a:rPr>
              <a:t>。</a:t>
            </a:r>
            <a:r>
              <a:rPr lang="zh-TW" altLang="en-US" sz="3000"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sz="3000"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18   </a:t>
            </a:r>
            <a:r>
              <a:rPr lang="zh-TW" altLang="en-US" smtClean="0">
                <a:latin typeface="微軟正黑體" pitchFamily="34" charset="-120"/>
                <a:ea typeface="微軟正黑體" pitchFamily="34" charset="-120"/>
              </a:rPr>
              <a:t>促銷與公共關係 </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18-</a:t>
            </a:r>
            <a:fld id="{B26F0F54-EDFB-4D3E-95FE-4222E89E373E}" type="slidenum">
              <a:rPr lang="zh-TW" altLang="en-US" smtClean="0"/>
              <a:t>14</a:t>
            </a:fld>
            <a:endParaRPr lang="zh-TW" altLang="en-US" dirty="0"/>
          </a:p>
        </p:txBody>
      </p:sp>
      <p:sp>
        <p:nvSpPr>
          <p:cNvPr id="6" name="圓角矩形圖說文字 5"/>
          <p:cNvSpPr/>
          <p:nvPr/>
        </p:nvSpPr>
        <p:spPr>
          <a:xfrm>
            <a:off x="1187624" y="3501008"/>
            <a:ext cx="4392488" cy="1008112"/>
          </a:xfrm>
          <a:prstGeom prst="wedgeRoundRectCallout">
            <a:avLst>
              <a:gd name="adj1" fmla="val 22025"/>
              <a:gd name="adj2" fmla="val -86902"/>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400" b="1" spc="150" dirty="0">
                <a:ln w="11430"/>
                <a:solidFill>
                  <a:srgbClr val="00B050"/>
                </a:solidFill>
                <a:effectLst>
                  <a:outerShdw blurRad="25400" algn="tl" rotWithShape="0">
                    <a:srgbClr val="000000">
                      <a:alpha val="43000"/>
                    </a:srgbClr>
                  </a:outerShdw>
                </a:effectLst>
              </a:rPr>
              <a:t>指選擇自身產品作搭配</a:t>
            </a:r>
            <a:r>
              <a:rPr lang="zh-TW" altLang="zh-TW" sz="2400" b="1" spc="150" dirty="0" smtClean="0">
                <a:ln w="11430"/>
                <a:solidFill>
                  <a:srgbClr val="00B050"/>
                </a:solidFill>
                <a:effectLst>
                  <a:outerShdw blurRad="25400" algn="tl" rotWithShape="0">
                    <a:srgbClr val="000000">
                      <a:alpha val="43000"/>
                    </a:srgbClr>
                  </a:outerShdw>
                </a:effectLst>
              </a:rPr>
              <a:t>促銷</a:t>
            </a:r>
            <a:r>
              <a:rPr lang="zh-TW" altLang="en-US" sz="2400" b="1" spc="150" dirty="0" smtClean="0">
                <a:ln w="11430"/>
                <a:solidFill>
                  <a:srgbClr val="00B050"/>
                </a:solidFill>
                <a:effectLst>
                  <a:outerShdw blurRad="25400" algn="tl" rotWithShape="0">
                    <a:srgbClr val="000000">
                      <a:alpha val="43000"/>
                    </a:srgbClr>
                  </a:outerShdw>
                </a:effectLst>
              </a:rPr>
              <a:t>。</a:t>
            </a:r>
            <a:endParaRPr lang="zh-TW" altLang="en-US" sz="2400" b="1" spc="150" dirty="0">
              <a:ln w="11430"/>
              <a:solidFill>
                <a:srgbClr val="00B050"/>
              </a:solidFill>
              <a:effectLst>
                <a:outerShdw blurRad="25400" algn="tl" rotWithShape="0">
                  <a:srgbClr val="000000">
                    <a:alpha val="43000"/>
                  </a:srgbClr>
                </a:outerShdw>
              </a:effectLst>
            </a:endParaRPr>
          </a:p>
        </p:txBody>
      </p:sp>
      <p:pic>
        <p:nvPicPr>
          <p:cNvPr id="7" name="Picture 5" descr="57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1802" y="4643437"/>
            <a:ext cx="2251636" cy="21210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8" name="圓角矩形圖說文字 7"/>
          <p:cNvSpPr/>
          <p:nvPr/>
        </p:nvSpPr>
        <p:spPr>
          <a:xfrm>
            <a:off x="5815013" y="3571875"/>
            <a:ext cx="3077467" cy="1297285"/>
          </a:xfrm>
          <a:prstGeom prst="wedgeRoundRectCallout">
            <a:avLst>
              <a:gd name="adj1" fmla="val 10796"/>
              <a:gd name="adj2" fmla="val -88797"/>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400" b="1" spc="150" dirty="0">
                <a:ln w="11430"/>
                <a:solidFill>
                  <a:srgbClr val="7030A0"/>
                </a:solidFill>
                <a:effectLst>
                  <a:outerShdw blurRad="25400" algn="tl" rotWithShape="0">
                    <a:srgbClr val="000000">
                      <a:alpha val="43000"/>
                    </a:srgbClr>
                  </a:outerShdw>
                </a:effectLst>
              </a:rPr>
              <a:t>聯合行銷下的產物，亦即不同廠家的產品一起共同</a:t>
            </a:r>
            <a:r>
              <a:rPr lang="zh-TW" altLang="zh-TW" sz="2400" b="1" spc="150" dirty="0" smtClean="0">
                <a:ln w="11430"/>
                <a:solidFill>
                  <a:srgbClr val="7030A0"/>
                </a:solidFill>
                <a:effectLst>
                  <a:outerShdw blurRad="25400" algn="tl" rotWithShape="0">
                    <a:srgbClr val="000000">
                      <a:alpha val="43000"/>
                    </a:srgbClr>
                  </a:outerShdw>
                </a:effectLst>
              </a:rPr>
              <a:t>促銷</a:t>
            </a:r>
            <a:r>
              <a:rPr lang="zh-TW" altLang="en-US" sz="2400" b="1" spc="150" dirty="0" smtClean="0">
                <a:ln w="11430"/>
                <a:solidFill>
                  <a:srgbClr val="7030A0"/>
                </a:solidFill>
                <a:effectLst>
                  <a:outerShdw blurRad="25400" algn="tl" rotWithShape="0">
                    <a:srgbClr val="000000">
                      <a:alpha val="43000"/>
                    </a:srgbClr>
                  </a:outerShdw>
                </a:effectLst>
              </a:rPr>
              <a:t>。</a:t>
            </a:r>
            <a:endParaRPr lang="zh-TW" altLang="en-US" sz="2400" b="1" spc="150" dirty="0">
              <a:ln w="11430"/>
              <a:solidFill>
                <a:srgbClr val="7030A0"/>
              </a:solidFill>
              <a:effectLst>
                <a:outerShdw blurRad="25400" algn="tl" rotWithShape="0">
                  <a:srgbClr val="000000">
                    <a:alpha val="43000"/>
                  </a:srgbClr>
                </a:outerShdw>
              </a:effectLst>
            </a:endParaRPr>
          </a:p>
        </p:txBody>
      </p:sp>
      <p:pic>
        <p:nvPicPr>
          <p:cNvPr id="9" name="Picture 9" descr="78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2253" y="5017084"/>
            <a:ext cx="2033808" cy="17075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 name="Picture 10" descr="about_1imlovinit_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2114" y="5215335"/>
            <a:ext cx="1270470" cy="11922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95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par>
                                <p:cTn id="31" presetID="14" presetClass="entr" presetSubtype="1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randombar(horizont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§18.1.2.8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現金還本</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600201"/>
            <a:ext cx="8229600" cy="2404864"/>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現金還本</a:t>
            </a:r>
            <a:r>
              <a:rPr lang="en-US" altLang="zh-TW" b="1" spc="150" dirty="0">
                <a:ln w="11430"/>
                <a:solidFill>
                  <a:srgbClr val="C00000"/>
                </a:solidFill>
                <a:effectLst>
                  <a:outerShdw blurRad="25400" algn="tl" rotWithShape="0">
                    <a:srgbClr val="000000">
                      <a:alpha val="43000"/>
                    </a:srgbClr>
                  </a:outerShdw>
                </a:effectLst>
              </a:rPr>
              <a:t>(rebate)</a:t>
            </a:r>
            <a:r>
              <a:rPr lang="zh-TW" altLang="zh-TW" b="1" spc="150" dirty="0">
                <a:ln w="11430"/>
                <a:effectLst>
                  <a:outerShdw blurRad="25400" algn="tl" rotWithShape="0">
                    <a:srgbClr val="000000">
                      <a:alpha val="43000"/>
                    </a:srgbClr>
                  </a:outerShdw>
                </a:effectLst>
              </a:rPr>
              <a:t>是指消費者購買了某一產品後，只要將購買證明寄回，便可獲得一定的現金退回。</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18   </a:t>
            </a:r>
            <a:r>
              <a:rPr lang="zh-TW" altLang="en-US" smtClean="0">
                <a:latin typeface="微軟正黑體" pitchFamily="34" charset="-120"/>
                <a:ea typeface="微軟正黑體" pitchFamily="34" charset="-120"/>
              </a:rPr>
              <a:t>促銷與公共關係 </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18-</a:t>
            </a:r>
            <a:fld id="{B26F0F54-EDFB-4D3E-95FE-4222E89E373E}" type="slidenum">
              <a:rPr lang="zh-TW" altLang="en-US" smtClean="0"/>
              <a:t>15</a:t>
            </a:fld>
            <a:endParaRPr lang="zh-TW"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3351" y="3557589"/>
            <a:ext cx="3594072" cy="23916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295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7170"/>
                                        </p:tgtEl>
                                        <p:attrNameLst>
                                          <p:attrName>style.visibility</p:attrName>
                                        </p:attrNameLst>
                                      </p:cBhvr>
                                      <p:to>
                                        <p:strVal val="visible"/>
                                      </p:to>
                                    </p:set>
                                    <p:animEffect transition="in" filter="randombar(horizontal)">
                                      <p:cBhvr>
                                        <p:cTn id="11"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268760"/>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§18.1.3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交易促銷的工具</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268761"/>
            <a:ext cx="8229600" cy="1296144"/>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ysClr val="windowText" lastClr="000000"/>
                </a:solidFill>
                <a:effectLst>
                  <a:outerShdw blurRad="25400" algn="tl" rotWithShape="0">
                    <a:srgbClr val="000000">
                      <a:alpha val="43000"/>
                    </a:srgbClr>
                  </a:outerShdw>
                </a:effectLst>
              </a:rPr>
              <a:t>以下說明幾種對製造商和中間商而言較為常見的交易促銷工具：</a:t>
            </a:r>
            <a:r>
              <a:rPr lang="zh-TW" altLang="en-US" b="1"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18   </a:t>
            </a:r>
            <a:r>
              <a:rPr lang="zh-TW" altLang="en-US" smtClean="0">
                <a:latin typeface="微軟正黑體" pitchFamily="34" charset="-120"/>
                <a:ea typeface="微軟正黑體" pitchFamily="34" charset="-120"/>
              </a:rPr>
              <a:t>促銷與公共關係 </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18-</a:t>
            </a:r>
            <a:fld id="{B26F0F54-EDFB-4D3E-95FE-4222E89E373E}" type="slidenum">
              <a:rPr lang="zh-TW" altLang="en-US" smtClean="0"/>
              <a:t>16</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693210887"/>
              </p:ext>
            </p:extLst>
          </p:nvPr>
        </p:nvGraphicFramePr>
        <p:xfrm>
          <a:off x="611560" y="2564904"/>
          <a:ext cx="7992888"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圓角矩形圖說文字 6"/>
          <p:cNvSpPr/>
          <p:nvPr/>
        </p:nvSpPr>
        <p:spPr>
          <a:xfrm>
            <a:off x="395536" y="228600"/>
            <a:ext cx="3096344" cy="2052340"/>
          </a:xfrm>
          <a:prstGeom prst="wedgeRoundRectCallout">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100" b="1" spc="150" dirty="0">
                <a:ln w="11430"/>
                <a:solidFill>
                  <a:srgbClr val="C00000"/>
                </a:solidFill>
                <a:effectLst>
                  <a:outerShdw blurRad="25400" algn="tl" rotWithShape="0">
                    <a:srgbClr val="000000">
                      <a:alpha val="43000"/>
                    </a:srgbClr>
                  </a:outerShdw>
                </a:effectLst>
              </a:rPr>
              <a:t>例如：要求零售商對新上市的產品提供較佳的貨架空間，或在特定的期間內購買一定數量的某項產品。</a:t>
            </a:r>
            <a:endParaRPr lang="zh-TW" altLang="en-US" sz="2100" b="1" spc="150" dirty="0">
              <a:ln w="11430"/>
              <a:solidFill>
                <a:srgbClr val="C00000"/>
              </a:solidFill>
              <a:effectLst>
                <a:outerShdw blurRad="25400" algn="tl" rotWithShape="0">
                  <a:srgbClr val="000000">
                    <a:alpha val="43000"/>
                  </a:srgbClr>
                </a:outerShdw>
              </a:effectLst>
            </a:endParaRPr>
          </a:p>
        </p:txBody>
      </p:sp>
      <p:sp>
        <p:nvSpPr>
          <p:cNvPr id="8" name="圓角矩形圖說文字 7"/>
          <p:cNvSpPr/>
          <p:nvPr/>
        </p:nvSpPr>
        <p:spPr>
          <a:xfrm>
            <a:off x="5724128" y="1052736"/>
            <a:ext cx="3096344" cy="1263030"/>
          </a:xfrm>
          <a:prstGeom prst="wedgeRoundRectCallout">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100" b="1" spc="150" dirty="0">
                <a:ln w="11430"/>
                <a:solidFill>
                  <a:schemeClr val="accent6">
                    <a:lumMod val="50000"/>
                  </a:schemeClr>
                </a:solidFill>
                <a:effectLst>
                  <a:outerShdw blurRad="25400" algn="tl" rotWithShape="0">
                    <a:srgbClr val="000000">
                      <a:alpha val="43000"/>
                    </a:srgbClr>
                  </a:outerShdw>
                </a:effectLst>
              </a:rPr>
              <a:t>要注意中間商可能會有虛擬進貨的現象</a:t>
            </a:r>
            <a:r>
              <a:rPr lang="zh-TW" altLang="zh-TW" sz="2100" b="1" spc="150" dirty="0" smtClean="0">
                <a:ln w="11430"/>
                <a:solidFill>
                  <a:schemeClr val="accent6">
                    <a:lumMod val="50000"/>
                  </a:schemeClr>
                </a:solidFill>
                <a:effectLst>
                  <a:outerShdw blurRad="25400" algn="tl" rotWithShape="0">
                    <a:srgbClr val="000000">
                      <a:alpha val="43000"/>
                    </a:srgbClr>
                  </a:outerShdw>
                </a:effectLst>
              </a:rPr>
              <a:t>。</a:t>
            </a:r>
            <a:endParaRPr lang="zh-TW" altLang="en-US" sz="2100" b="1" spc="150" dirty="0">
              <a:ln w="11430"/>
              <a:solidFill>
                <a:schemeClr val="accent6">
                  <a:lumMod val="50000"/>
                </a:schemeClr>
              </a:solidFill>
              <a:effectLst>
                <a:outerShdw blurRad="25400" algn="tl" rotWithShape="0">
                  <a:srgbClr val="000000">
                    <a:alpha val="43000"/>
                  </a:srgbClr>
                </a:outerShdw>
              </a:effectLst>
            </a:endParaRPr>
          </a:p>
        </p:txBody>
      </p:sp>
      <p:sp>
        <p:nvSpPr>
          <p:cNvPr id="9" name="圓角矩形圖說文字 8"/>
          <p:cNvSpPr/>
          <p:nvPr/>
        </p:nvSpPr>
        <p:spPr>
          <a:xfrm>
            <a:off x="0" y="5661247"/>
            <a:ext cx="3543300" cy="1116013"/>
          </a:xfrm>
          <a:prstGeom prst="wedgeRoundRectCallout">
            <a:avLst>
              <a:gd name="adj1" fmla="val 10544"/>
              <a:gd name="adj2" fmla="val -74376"/>
              <a:gd name="adj3" fmla="val 16667"/>
            </a:avLst>
          </a:prstGeom>
          <a:solidFill>
            <a:schemeClr val="accent6">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100" b="1" spc="150" dirty="0">
                <a:ln w="11430"/>
                <a:solidFill>
                  <a:schemeClr val="accent2">
                    <a:lumMod val="50000"/>
                  </a:schemeClr>
                </a:solidFill>
                <a:effectLst>
                  <a:outerShdw blurRad="25400" algn="tl" rotWithShape="0">
                    <a:srgbClr val="000000">
                      <a:alpha val="43000"/>
                    </a:srgbClr>
                  </a:outerShdw>
                </a:effectLst>
              </a:rPr>
              <a:t>例如，飲料製造商可能提供零售商每訂購二十箱便送一箱的免費商品方案。</a:t>
            </a:r>
            <a:endParaRPr lang="zh-TW" altLang="en-US" sz="2100" b="1" spc="150" dirty="0">
              <a:ln w="11430"/>
              <a:solidFill>
                <a:schemeClr val="accent2">
                  <a:lumMod val="50000"/>
                </a:schemeClr>
              </a:solidFill>
              <a:effectLst>
                <a:outerShdw blurRad="25400" algn="tl" rotWithShape="0">
                  <a:srgbClr val="000000">
                    <a:alpha val="43000"/>
                  </a:srgbClr>
                </a:outerShdw>
              </a:effectLst>
            </a:endParaRP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8457" y="5522067"/>
            <a:ext cx="1676772" cy="1278783"/>
          </a:xfrm>
          <a:prstGeom prst="roundRect">
            <a:avLst>
              <a:gd name="adj" fmla="val 1331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圓角矩形圖說文字 10"/>
          <p:cNvSpPr/>
          <p:nvPr/>
        </p:nvSpPr>
        <p:spPr>
          <a:xfrm>
            <a:off x="3652875" y="5713635"/>
            <a:ext cx="3296530" cy="1116013"/>
          </a:xfrm>
          <a:prstGeom prst="wedgeRoundRectCallout">
            <a:avLst>
              <a:gd name="adj1" fmla="val -27762"/>
              <a:gd name="adj2" fmla="val -79497"/>
              <a:gd name="adj3" fmla="val 16667"/>
            </a:avLst>
          </a:prstGeom>
          <a:solidFill>
            <a:schemeClr val="accent3">
              <a:lumMod val="60000"/>
              <a:lumOff val="40000"/>
            </a:schemeClr>
          </a:solidFill>
          <a:ln>
            <a:solidFill>
              <a:schemeClr val="accent3">
                <a:lumMod val="50000"/>
              </a:schemeClr>
            </a:solidFill>
          </a:ln>
        </p:spPr>
        <p:style>
          <a:lnRef idx="1">
            <a:schemeClr val="accent6"/>
          </a:lnRef>
          <a:fillRef idx="2">
            <a:schemeClr val="accent6"/>
          </a:fillRef>
          <a:effectRef idx="1">
            <a:schemeClr val="accent6"/>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400" b="1" spc="150" dirty="0">
                <a:ln w="11430"/>
                <a:solidFill>
                  <a:schemeClr val="accent3">
                    <a:lumMod val="50000"/>
                  </a:schemeClr>
                </a:solidFill>
                <a:effectLst>
                  <a:outerShdw blurRad="25400" algn="tl" rotWithShape="0">
                    <a:srgbClr val="000000">
                      <a:alpha val="43000"/>
                    </a:srgbClr>
                  </a:outerShdw>
                </a:effectLst>
              </a:rPr>
              <a:t>製造商可與零售商簽約以進行實地的商店展示。</a:t>
            </a:r>
            <a:endParaRPr lang="zh-TW" altLang="en-US" sz="2100" b="1" spc="150" dirty="0">
              <a:ln w="11430"/>
              <a:solidFill>
                <a:schemeClr val="accent3">
                  <a:lumMod val="50000"/>
                </a:schemeClr>
              </a:solidFill>
              <a:effectLst>
                <a:outerShdw blurRad="25400" algn="tl" rotWithShape="0">
                  <a:srgbClr val="000000">
                    <a:alpha val="43000"/>
                  </a:srgbClr>
                </a:outerShdw>
              </a:effectLst>
            </a:endParaRPr>
          </a:p>
        </p:txBody>
      </p:sp>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92280" y="5448809"/>
            <a:ext cx="1938659" cy="1328449"/>
          </a:xfrm>
          <a:prstGeom prst="roundRect">
            <a:avLst>
              <a:gd name="adj" fmla="val 913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295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graphicEl>
                                              <a:dgm id="{8D5377B8-B51C-4F0E-BF3F-ED094C4BFB2F}"/>
                                            </p:graphicEl>
                                          </p:spTgt>
                                        </p:tgtEl>
                                        <p:attrNameLst>
                                          <p:attrName>style.visibility</p:attrName>
                                        </p:attrNameLst>
                                      </p:cBhvr>
                                      <p:to>
                                        <p:strVal val="visible"/>
                                      </p:to>
                                    </p:set>
                                    <p:animEffect transition="in" filter="randombar(horizontal)">
                                      <p:cBhvr>
                                        <p:cTn id="12" dur="500"/>
                                        <p:tgtEl>
                                          <p:spTgt spid="6">
                                            <p:graphicEl>
                                              <a:dgm id="{8D5377B8-B51C-4F0E-BF3F-ED094C4BFB2F}"/>
                                            </p:graphicEl>
                                          </p:spTgt>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6">
                                            <p:graphicEl>
                                              <a:dgm id="{69BF1B0A-13EC-42E3-8FE4-77007D9B1B50}"/>
                                            </p:graphicEl>
                                          </p:spTgt>
                                        </p:tgtEl>
                                        <p:attrNameLst>
                                          <p:attrName>style.visibility</p:attrName>
                                        </p:attrNameLst>
                                      </p:cBhvr>
                                      <p:to>
                                        <p:strVal val="visible"/>
                                      </p:to>
                                    </p:set>
                                    <p:animEffect transition="in" filter="randombar(horizontal)">
                                      <p:cBhvr>
                                        <p:cTn id="21" dur="500"/>
                                        <p:tgtEl>
                                          <p:spTgt spid="6">
                                            <p:graphicEl>
                                              <a:dgm id="{69BF1B0A-13EC-42E3-8FE4-77007D9B1B50}"/>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6">
                                            <p:graphicEl>
                                              <a:dgm id="{C881338C-DBB1-4D4D-A1E2-947C33C8C1D5}"/>
                                            </p:graphicEl>
                                          </p:spTgt>
                                        </p:tgtEl>
                                        <p:attrNameLst>
                                          <p:attrName>style.visibility</p:attrName>
                                        </p:attrNameLst>
                                      </p:cBhvr>
                                      <p:to>
                                        <p:strVal val="visible"/>
                                      </p:to>
                                    </p:set>
                                    <p:animEffect transition="in" filter="randombar(horizontal)">
                                      <p:cBhvr>
                                        <p:cTn id="26" dur="500"/>
                                        <p:tgtEl>
                                          <p:spTgt spid="6">
                                            <p:graphicEl>
                                              <a:dgm id="{C881338C-DBB1-4D4D-A1E2-947C33C8C1D5}"/>
                                            </p:graphicEl>
                                          </p:spTgt>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6">
                                            <p:graphicEl>
                                              <a:dgm id="{0E44A800-EFD4-497B-9451-3262FCE6B437}"/>
                                            </p:graphicEl>
                                          </p:spTgt>
                                        </p:tgtEl>
                                        <p:attrNameLst>
                                          <p:attrName>style.visibility</p:attrName>
                                        </p:attrNameLst>
                                      </p:cBhvr>
                                      <p:to>
                                        <p:strVal val="visible"/>
                                      </p:to>
                                    </p:set>
                                    <p:animEffect transition="in" filter="randombar(horizontal)">
                                      <p:cBhvr>
                                        <p:cTn id="35" dur="500"/>
                                        <p:tgtEl>
                                          <p:spTgt spid="6">
                                            <p:graphicEl>
                                              <a:dgm id="{0E44A800-EFD4-497B-9451-3262FCE6B437}"/>
                                            </p:graphicEl>
                                          </p:spTgt>
                                        </p:tgtEl>
                                      </p:cBhvr>
                                    </p:animEffect>
                                  </p:childTnLst>
                                </p:cTn>
                              </p:par>
                            </p:childTnLst>
                          </p:cTn>
                        </p:par>
                        <p:par>
                          <p:cTn id="36" fill="hold">
                            <p:stCondLst>
                              <p:cond delay="500"/>
                            </p:stCondLst>
                            <p:childTnLst>
                              <p:par>
                                <p:cTn id="37" presetID="14" presetClass="entr" presetSubtype="1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randombar(horizontal)">
                                      <p:cBhvr>
                                        <p:cTn id="39" dur="500"/>
                                        <p:tgtEl>
                                          <p:spTgt spid="9"/>
                                        </p:tgtEl>
                                      </p:cBhvr>
                                    </p:animEffect>
                                  </p:childTnLst>
                                </p:cTn>
                              </p:par>
                              <p:par>
                                <p:cTn id="40" presetID="14" presetClass="entr" presetSubtype="10" fill="hold" nodeType="with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randombar(horizontal)">
                                      <p:cBhvr>
                                        <p:cTn id="42" dur="500"/>
                                        <p:tgtEl>
                                          <p:spTgt spid="10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250"/>
                                        <p:tgtEl>
                                          <p:spTgt spid="1026"/>
                                        </p:tgtEl>
                                      </p:cBhvr>
                                    </p:animEffect>
                                    <p:set>
                                      <p:cBhvr>
                                        <p:cTn id="47" dur="1" fill="hold">
                                          <p:stCondLst>
                                            <p:cond delay="249"/>
                                          </p:stCondLst>
                                        </p:cTn>
                                        <p:tgtEl>
                                          <p:spTgt spid="1026"/>
                                        </p:tgtEl>
                                        <p:attrNameLst>
                                          <p:attrName>style.visibility</p:attrName>
                                        </p:attrNameLst>
                                      </p:cBhvr>
                                      <p:to>
                                        <p:strVal val="hidden"/>
                                      </p:to>
                                    </p:set>
                                  </p:childTnLst>
                                </p:cTn>
                              </p:par>
                              <p:par>
                                <p:cTn id="48" presetID="14" presetClass="entr" presetSubtype="10" fill="hold" grpId="0" nodeType="withEffect">
                                  <p:stCondLst>
                                    <p:cond delay="0"/>
                                  </p:stCondLst>
                                  <p:childTnLst>
                                    <p:set>
                                      <p:cBhvr>
                                        <p:cTn id="49" dur="1" fill="hold">
                                          <p:stCondLst>
                                            <p:cond delay="0"/>
                                          </p:stCondLst>
                                        </p:cTn>
                                        <p:tgtEl>
                                          <p:spTgt spid="6">
                                            <p:graphicEl>
                                              <a:dgm id="{029041D7-8FCF-4984-851C-C69E8ECD281E}"/>
                                            </p:graphicEl>
                                          </p:spTgt>
                                        </p:tgtEl>
                                        <p:attrNameLst>
                                          <p:attrName>style.visibility</p:attrName>
                                        </p:attrNameLst>
                                      </p:cBhvr>
                                      <p:to>
                                        <p:strVal val="visible"/>
                                      </p:to>
                                    </p:set>
                                    <p:animEffect transition="in" filter="randombar(horizontal)">
                                      <p:cBhvr>
                                        <p:cTn id="50" dur="500"/>
                                        <p:tgtEl>
                                          <p:spTgt spid="6">
                                            <p:graphicEl>
                                              <a:dgm id="{029041D7-8FCF-4984-851C-C69E8ECD281E}"/>
                                            </p:graphicEl>
                                          </p:spTgt>
                                        </p:tgtEl>
                                      </p:cBhvr>
                                    </p:animEffect>
                                  </p:childTnLst>
                                </p:cTn>
                              </p:par>
                            </p:childTnLst>
                          </p:cTn>
                        </p:par>
                        <p:par>
                          <p:cTn id="51" fill="hold">
                            <p:stCondLst>
                              <p:cond delay="500"/>
                            </p:stCondLst>
                            <p:childTnLst>
                              <p:par>
                                <p:cTn id="52" presetID="14" presetClass="entr" presetSubtype="10"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randombar(horizontal)">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6">
                                            <p:graphicEl>
                                              <a:dgm id="{F5B7999F-441D-4938-818B-C2121068A2CB}"/>
                                            </p:graphicEl>
                                          </p:spTgt>
                                        </p:tgtEl>
                                        <p:attrNameLst>
                                          <p:attrName>style.visibility</p:attrName>
                                        </p:attrNameLst>
                                      </p:cBhvr>
                                      <p:to>
                                        <p:strVal val="visible"/>
                                      </p:to>
                                    </p:set>
                                    <p:animEffect transition="in" filter="randombar(horizontal)">
                                      <p:cBhvr>
                                        <p:cTn id="59" dur="500"/>
                                        <p:tgtEl>
                                          <p:spTgt spid="6">
                                            <p:graphicEl>
                                              <a:dgm id="{F5B7999F-441D-4938-818B-C2121068A2CB}"/>
                                            </p:graphicEl>
                                          </p:spTgt>
                                        </p:tgtEl>
                                      </p:cBhvr>
                                    </p:animEffect>
                                  </p:childTnLst>
                                </p:cTn>
                              </p:par>
                            </p:childTnLst>
                          </p:cTn>
                        </p:par>
                        <p:par>
                          <p:cTn id="60" fill="hold">
                            <p:stCondLst>
                              <p:cond delay="500"/>
                            </p:stCondLst>
                            <p:childTnLst>
                              <p:par>
                                <p:cTn id="61" presetID="14" presetClass="entr" presetSubtype="10" fill="hold" nodeType="afterEffect">
                                  <p:stCondLst>
                                    <p:cond delay="0"/>
                                  </p:stCondLst>
                                  <p:childTnLst>
                                    <p:set>
                                      <p:cBhvr>
                                        <p:cTn id="62" dur="1" fill="hold">
                                          <p:stCondLst>
                                            <p:cond delay="0"/>
                                          </p:stCondLst>
                                        </p:cTn>
                                        <p:tgtEl>
                                          <p:spTgt spid="1027"/>
                                        </p:tgtEl>
                                        <p:attrNameLst>
                                          <p:attrName>style.visibility</p:attrName>
                                        </p:attrNameLst>
                                      </p:cBhvr>
                                      <p:to>
                                        <p:strVal val="visible"/>
                                      </p:to>
                                    </p:set>
                                    <p:animEffect transition="in" filter="randombar(horizontal)">
                                      <p:cBhvr>
                                        <p:cTn id="63"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uiExpand="1">
        <p:bldSub>
          <a:bldDgm bld="one"/>
        </p:bldSub>
      </p:bldGraphic>
      <p:bldP spid="7" grpId="0" animBg="1"/>
      <p:bldP spid="8" grpId="0" animBg="1"/>
      <p:bldP spid="9"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1700808"/>
            <a:ext cx="8229600" cy="4525963"/>
          </a:xfrm>
        </p:spPr>
        <p:txBody>
          <a:bodyPr>
            <a:scene3d>
              <a:camera prst="orthographicFront"/>
              <a:lightRig rig="soft" dir="t">
                <a:rot lat="0" lon="0" rev="10800000"/>
              </a:lightRig>
            </a:scene3d>
            <a:sp3d>
              <a:bevelT w="27940" h="12700"/>
              <a:contourClr>
                <a:srgbClr val="DDDDDD"/>
              </a:contourClr>
            </a:sp3d>
          </a:bodyPr>
          <a:lstStyle/>
          <a:p>
            <a:pPr>
              <a:buFontTx/>
              <a:buNone/>
            </a:pP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18   </a:t>
            </a:r>
            <a:r>
              <a:rPr lang="zh-TW" altLang="en-US" smtClean="0">
                <a:latin typeface="微軟正黑體" pitchFamily="34" charset="-120"/>
                <a:ea typeface="微軟正黑體" pitchFamily="34" charset="-120"/>
              </a:rPr>
              <a:t>促銷與公共關係 </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18-</a:t>
            </a:r>
            <a:fld id="{B26F0F54-EDFB-4D3E-95FE-4222E89E373E}" type="slidenum">
              <a:rPr lang="zh-TW" altLang="en-US" smtClean="0"/>
              <a:t>17</a:t>
            </a:fld>
            <a:endParaRPr lang="zh-TW" altLang="en-US" dirty="0"/>
          </a:p>
        </p:txBody>
      </p:sp>
      <p:graphicFrame>
        <p:nvGraphicFramePr>
          <p:cNvPr id="7" name="資料庫圖表 6"/>
          <p:cNvGraphicFramePr/>
          <p:nvPr>
            <p:extLst>
              <p:ext uri="{D42A27DB-BD31-4B8C-83A1-F6EECF244321}">
                <p14:modId xmlns:p14="http://schemas.microsoft.com/office/powerpoint/2010/main" val="597448122"/>
              </p:ext>
            </p:extLst>
          </p:nvPr>
        </p:nvGraphicFramePr>
        <p:xfrm>
          <a:off x="899592" y="116632"/>
          <a:ext cx="7488832"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295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graphicEl>
                                              <a:dgm id="{09A62253-66AE-4B25-BF05-80D4F5919D6A}"/>
                                            </p:graphicEl>
                                          </p:spTgt>
                                        </p:tgtEl>
                                        <p:attrNameLst>
                                          <p:attrName>style.visibility</p:attrName>
                                        </p:attrNameLst>
                                      </p:cBhvr>
                                      <p:to>
                                        <p:strVal val="visible"/>
                                      </p:to>
                                    </p:set>
                                    <p:animEffect transition="in" filter="wipe(left)">
                                      <p:cBhvr>
                                        <p:cTn id="7" dur="250"/>
                                        <p:tgtEl>
                                          <p:spTgt spid="7">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7">
                                            <p:graphicEl>
                                              <a:dgm id="{48045E5C-A433-40C5-A9A1-1F2ACC2731E6}"/>
                                            </p:graphicEl>
                                          </p:spTgt>
                                        </p:tgtEl>
                                        <p:attrNameLst>
                                          <p:attrName>style.visibility</p:attrName>
                                        </p:attrNameLst>
                                      </p:cBhvr>
                                      <p:to>
                                        <p:strVal val="visible"/>
                                      </p:to>
                                    </p:set>
                                    <p:animEffect transition="in" filter="wipe(left)">
                                      <p:cBhvr>
                                        <p:cTn id="11" dur="250"/>
                                        <p:tgtEl>
                                          <p:spTgt spid="7">
                                            <p:graphicEl>
                                              <a:dgm id="{48045E5C-A433-40C5-A9A1-1F2ACC2731E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24744"/>
          </a:xfrm>
        </p:spPr>
        <p:txBody>
          <a:bodyPr>
            <a:normAutofit/>
          </a:bodyPr>
          <a:lstStyle/>
          <a:p>
            <a:r>
              <a:rPr lang="en-US" altLang="zh-TW"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§18.2.1 </a:t>
            </a:r>
            <a:r>
              <a:rPr lang="zh-TW"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公共關係的功能</a:t>
            </a:r>
            <a:endParaRPr lang="zh-TW" alt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124745"/>
            <a:ext cx="8229600" cy="2304255"/>
          </a:xfrm>
        </p:spPr>
        <p:txBody>
          <a:bodyPr>
            <a:normAutofit lnSpcReduction="10000"/>
            <a:scene3d>
              <a:camera prst="orthographicFront"/>
              <a:lightRig rig="soft" dir="t">
                <a:rot lat="0" lon="0" rev="10800000"/>
              </a:lightRig>
            </a:scene3d>
            <a:sp3d>
              <a:bevelT w="27940" h="12700"/>
              <a:contourClr>
                <a:srgbClr val="DDDDDD"/>
              </a:contourClr>
            </a:sp3d>
          </a:bodyPr>
          <a:lstStyle/>
          <a:p>
            <a:r>
              <a:rPr lang="zh-TW" altLang="zh-TW" sz="2900" b="1" spc="150" dirty="0">
                <a:ln w="11430"/>
                <a:solidFill>
                  <a:srgbClr val="C00000"/>
                </a:solidFill>
                <a:effectLst>
                  <a:outerShdw blurRad="25400" algn="tl" rotWithShape="0">
                    <a:srgbClr val="000000">
                      <a:alpha val="43000"/>
                    </a:srgbClr>
                  </a:outerShdw>
                </a:effectLst>
              </a:rPr>
              <a:t>公共關係</a:t>
            </a:r>
            <a:r>
              <a:rPr lang="zh-TW" altLang="zh-TW" sz="2900" b="1" spc="150" dirty="0">
                <a:ln w="11430"/>
                <a:effectLst>
                  <a:outerShdw blurRad="25400" algn="tl" rotWithShape="0">
                    <a:srgbClr val="000000">
                      <a:alpha val="43000"/>
                    </a:srgbClr>
                  </a:outerShdw>
                </a:effectLst>
              </a:rPr>
              <a:t>是溝通組合中的要素之一，其主要目的是在組織與公眾之間維持一種正面而有利的關係</a:t>
            </a:r>
            <a:r>
              <a:rPr lang="zh-TW" altLang="zh-TW" sz="2900" b="1" spc="150" dirty="0" smtClean="0">
                <a:ln w="11430"/>
                <a:effectLst>
                  <a:outerShdw blurRad="25400" algn="tl" rotWithShape="0">
                    <a:srgbClr val="000000">
                      <a:alpha val="43000"/>
                    </a:srgbClr>
                  </a:outerShdw>
                </a:effectLst>
              </a:rPr>
              <a:t>。</a:t>
            </a:r>
            <a:endParaRPr lang="en-US" altLang="zh-TW" sz="2900" b="1" spc="150" dirty="0" smtClean="0">
              <a:ln w="11430"/>
              <a:effectLst>
                <a:outerShdw blurRad="25400" algn="tl" rotWithShape="0">
                  <a:srgbClr val="000000">
                    <a:alpha val="43000"/>
                  </a:srgbClr>
                </a:outerShdw>
              </a:effectLst>
            </a:endParaRPr>
          </a:p>
          <a:p>
            <a:r>
              <a:rPr lang="zh-TW" altLang="zh-TW" sz="2900" b="1" spc="150" dirty="0" smtClean="0">
                <a:ln w="11430"/>
                <a:solidFill>
                  <a:schemeClr val="tx1">
                    <a:lumMod val="50000"/>
                    <a:lumOff val="50000"/>
                  </a:schemeClr>
                </a:solidFill>
                <a:effectLst>
                  <a:outerShdw blurRad="25400" algn="tl" rotWithShape="0">
                    <a:srgbClr val="000000">
                      <a:alpha val="43000"/>
                    </a:srgbClr>
                  </a:outerShdw>
                </a:effectLst>
              </a:rPr>
              <a:t>公共關係</a:t>
            </a:r>
            <a:r>
              <a:rPr lang="zh-TW" altLang="zh-TW" sz="2900" b="1" spc="150" dirty="0">
                <a:ln w="11430"/>
                <a:solidFill>
                  <a:schemeClr val="tx1">
                    <a:lumMod val="50000"/>
                    <a:lumOff val="50000"/>
                  </a:schemeClr>
                </a:solidFill>
                <a:effectLst>
                  <a:outerShdw blurRad="25400" algn="tl" rotWithShape="0">
                    <a:srgbClr val="000000">
                      <a:alpha val="43000"/>
                    </a:srgbClr>
                  </a:outerShdw>
                </a:effectLst>
              </a:rPr>
              <a:t>部門可能扮演下列一項或全部之功能：</a:t>
            </a:r>
            <a:endParaRPr lang="zh-TW" altLang="en-US" sz="2900" b="1" spc="150" dirty="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18   </a:t>
            </a:r>
            <a:r>
              <a:rPr lang="zh-TW" altLang="en-US" smtClean="0">
                <a:latin typeface="微軟正黑體" pitchFamily="34" charset="-120"/>
                <a:ea typeface="微軟正黑體" pitchFamily="34" charset="-120"/>
              </a:rPr>
              <a:t>促銷與公共關係 </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18-</a:t>
            </a:r>
            <a:fld id="{B26F0F54-EDFB-4D3E-95FE-4222E89E373E}" type="slidenum">
              <a:rPr lang="zh-TW" altLang="en-US" smtClean="0"/>
              <a:t>18</a:t>
            </a:fld>
            <a:endParaRPr lang="zh-TW" altLang="en-US" dirty="0"/>
          </a:p>
        </p:txBody>
      </p:sp>
      <p:graphicFrame>
        <p:nvGraphicFramePr>
          <p:cNvPr id="6" name="資料庫圖表 5"/>
          <p:cNvGraphicFramePr/>
          <p:nvPr>
            <p:extLst>
              <p:ext uri="{D42A27DB-BD31-4B8C-83A1-F6EECF244321}">
                <p14:modId xmlns:p14="http://schemas.microsoft.com/office/powerpoint/2010/main" val="3304229661"/>
              </p:ext>
            </p:extLst>
          </p:nvPr>
        </p:nvGraphicFramePr>
        <p:xfrm>
          <a:off x="899592" y="3284984"/>
          <a:ext cx="3672408" cy="30158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資料庫圖表 6"/>
          <p:cNvGraphicFramePr/>
          <p:nvPr>
            <p:extLst>
              <p:ext uri="{D42A27DB-BD31-4B8C-83A1-F6EECF244321}">
                <p14:modId xmlns:p14="http://schemas.microsoft.com/office/powerpoint/2010/main" val="3997980953"/>
              </p:ext>
            </p:extLst>
          </p:nvPr>
        </p:nvGraphicFramePr>
        <p:xfrm>
          <a:off x="4716016" y="3284984"/>
          <a:ext cx="4032448" cy="30158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6295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dgm id="{524479C1-EF89-4795-9964-F65289239877}"/>
                                            </p:graphicEl>
                                          </p:spTgt>
                                        </p:tgtEl>
                                        <p:attrNameLst>
                                          <p:attrName>style.visibility</p:attrName>
                                        </p:attrNameLst>
                                      </p:cBhvr>
                                      <p:to>
                                        <p:strVal val="visible"/>
                                      </p:to>
                                    </p:set>
                                    <p:animEffect transition="in" filter="wipe(left)">
                                      <p:cBhvr>
                                        <p:cTn id="17" dur="500"/>
                                        <p:tgtEl>
                                          <p:spTgt spid="6">
                                            <p:graphicEl>
                                              <a:dgm id="{524479C1-EF89-4795-9964-F6528923987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graphicEl>
                                              <a:dgm id="{EC935CEE-6D56-4D12-B9B3-5FAFB1840BE2}"/>
                                            </p:graphicEl>
                                          </p:spTgt>
                                        </p:tgtEl>
                                        <p:attrNameLst>
                                          <p:attrName>style.visibility</p:attrName>
                                        </p:attrNameLst>
                                      </p:cBhvr>
                                      <p:to>
                                        <p:strVal val="visible"/>
                                      </p:to>
                                    </p:set>
                                    <p:animEffect transition="in" filter="wipe(left)">
                                      <p:cBhvr>
                                        <p:cTn id="22" dur="500"/>
                                        <p:tgtEl>
                                          <p:spTgt spid="6">
                                            <p:graphicEl>
                                              <a:dgm id="{EC935CEE-6D56-4D12-B9B3-5FAFB1840BE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graphicEl>
                                              <a:dgm id="{59441E7F-5F6A-4779-B7B6-9D3732047238}"/>
                                            </p:graphicEl>
                                          </p:spTgt>
                                        </p:tgtEl>
                                        <p:attrNameLst>
                                          <p:attrName>style.visibility</p:attrName>
                                        </p:attrNameLst>
                                      </p:cBhvr>
                                      <p:to>
                                        <p:strVal val="visible"/>
                                      </p:to>
                                    </p:set>
                                    <p:animEffect transition="in" filter="wipe(left)">
                                      <p:cBhvr>
                                        <p:cTn id="27" dur="500"/>
                                        <p:tgtEl>
                                          <p:spTgt spid="6">
                                            <p:graphicEl>
                                              <a:dgm id="{59441E7F-5F6A-4779-B7B6-9D3732047238}"/>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graphicEl>
                                              <a:dgm id="{B0085B41-7357-4EEC-9A01-09AAF2364CEB}"/>
                                            </p:graphicEl>
                                          </p:spTgt>
                                        </p:tgtEl>
                                        <p:attrNameLst>
                                          <p:attrName>style.visibility</p:attrName>
                                        </p:attrNameLst>
                                      </p:cBhvr>
                                      <p:to>
                                        <p:strVal val="visible"/>
                                      </p:to>
                                    </p:set>
                                    <p:animEffect transition="in" filter="wipe(left)">
                                      <p:cBhvr>
                                        <p:cTn id="32" dur="500"/>
                                        <p:tgtEl>
                                          <p:spTgt spid="6">
                                            <p:graphicEl>
                                              <a:dgm id="{B0085B41-7357-4EEC-9A01-09AAF2364CEB}"/>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graphicEl>
                                              <a:dgm id="{524479C1-EF89-4795-9964-F65289239877}"/>
                                            </p:graphicEl>
                                          </p:spTgt>
                                        </p:tgtEl>
                                        <p:attrNameLst>
                                          <p:attrName>style.visibility</p:attrName>
                                        </p:attrNameLst>
                                      </p:cBhvr>
                                      <p:to>
                                        <p:strVal val="visible"/>
                                      </p:to>
                                    </p:set>
                                    <p:animEffect transition="in" filter="wipe(left)">
                                      <p:cBhvr>
                                        <p:cTn id="37" dur="500"/>
                                        <p:tgtEl>
                                          <p:spTgt spid="7">
                                            <p:graphicEl>
                                              <a:dgm id="{524479C1-EF89-4795-9964-F65289239877}"/>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graphicEl>
                                              <a:dgm id="{EC935CEE-6D56-4D12-B9B3-5FAFB1840BE2}"/>
                                            </p:graphicEl>
                                          </p:spTgt>
                                        </p:tgtEl>
                                        <p:attrNameLst>
                                          <p:attrName>style.visibility</p:attrName>
                                        </p:attrNameLst>
                                      </p:cBhvr>
                                      <p:to>
                                        <p:strVal val="visible"/>
                                      </p:to>
                                    </p:set>
                                    <p:animEffect transition="in" filter="wipe(left)">
                                      <p:cBhvr>
                                        <p:cTn id="42" dur="500"/>
                                        <p:tgtEl>
                                          <p:spTgt spid="7">
                                            <p:graphicEl>
                                              <a:dgm id="{EC935CEE-6D56-4D12-B9B3-5FAFB1840BE2}"/>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graphicEl>
                                              <a:dgm id="{59441E7F-5F6A-4779-B7B6-9D3732047238}"/>
                                            </p:graphicEl>
                                          </p:spTgt>
                                        </p:tgtEl>
                                        <p:attrNameLst>
                                          <p:attrName>style.visibility</p:attrName>
                                        </p:attrNameLst>
                                      </p:cBhvr>
                                      <p:to>
                                        <p:strVal val="visible"/>
                                      </p:to>
                                    </p:set>
                                    <p:animEffect transition="in" filter="wipe(left)">
                                      <p:cBhvr>
                                        <p:cTn id="47" dur="500"/>
                                        <p:tgtEl>
                                          <p:spTgt spid="7">
                                            <p:graphicEl>
                                              <a:dgm id="{59441E7F-5F6A-4779-B7B6-9D3732047238}"/>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graphicEl>
                                              <a:dgm id="{B0085B41-7357-4EEC-9A01-09AAF2364CEB}"/>
                                            </p:graphicEl>
                                          </p:spTgt>
                                        </p:tgtEl>
                                        <p:attrNameLst>
                                          <p:attrName>style.visibility</p:attrName>
                                        </p:attrNameLst>
                                      </p:cBhvr>
                                      <p:to>
                                        <p:strVal val="visible"/>
                                      </p:to>
                                    </p:set>
                                    <p:animEffect transition="in" filter="wipe(left)">
                                      <p:cBhvr>
                                        <p:cTn id="52" dur="500"/>
                                        <p:tgtEl>
                                          <p:spTgt spid="7">
                                            <p:graphicEl>
                                              <a:dgm id="{B0085B41-7357-4EEC-9A01-09AAF2364CE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uiExpand="1">
        <p:bldSub>
          <a:bldDgm bld="one"/>
        </p:bldSub>
      </p:bldGraphic>
      <p:bldGraphic spid="7"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24744"/>
          </a:xfrm>
        </p:spPr>
        <p:txBody>
          <a:bodyPr>
            <a:normAutofit/>
          </a:bodyPr>
          <a:lstStyle/>
          <a:p>
            <a:r>
              <a:rPr lang="en-US" altLang="zh-TW"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§18.2.2 </a:t>
            </a:r>
            <a:r>
              <a:rPr lang="zh-TW"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主要的公共關係工具</a:t>
            </a:r>
            <a:endParaRPr lang="zh-TW" alt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18   </a:t>
            </a:r>
            <a:r>
              <a:rPr lang="zh-TW" altLang="en-US" smtClean="0">
                <a:latin typeface="微軟正黑體" pitchFamily="34" charset="-120"/>
                <a:ea typeface="微軟正黑體" pitchFamily="34" charset="-120"/>
              </a:rPr>
              <a:t>促銷與公共關係 </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18-</a:t>
            </a:r>
            <a:fld id="{B26F0F54-EDFB-4D3E-95FE-4222E89E373E}" type="slidenum">
              <a:rPr lang="zh-TW" altLang="en-US" smtClean="0"/>
              <a:t>19</a:t>
            </a:fld>
            <a:endParaRPr lang="zh-TW" altLang="en-US" dirty="0"/>
          </a:p>
        </p:txBody>
      </p:sp>
      <p:graphicFrame>
        <p:nvGraphicFramePr>
          <p:cNvPr id="7" name="內容版面配置區 5"/>
          <p:cNvGraphicFramePr>
            <a:graphicFrameLocks noGrp="1"/>
          </p:cNvGraphicFramePr>
          <p:nvPr>
            <p:ph idx="1"/>
            <p:extLst>
              <p:ext uri="{D42A27DB-BD31-4B8C-83A1-F6EECF244321}">
                <p14:modId xmlns:p14="http://schemas.microsoft.com/office/powerpoint/2010/main" val="3386904284"/>
              </p:ext>
            </p:extLst>
          </p:nvPr>
        </p:nvGraphicFramePr>
        <p:xfrm>
          <a:off x="548903" y="1700808"/>
          <a:ext cx="8208912"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2950" y="115211"/>
            <a:ext cx="2558809" cy="14675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35896" y="66508"/>
            <a:ext cx="2088232" cy="15641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150" y="4614862"/>
            <a:ext cx="2842107" cy="21288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11">
            <a:extLst>
              <a:ext uri="{28A0092B-C50C-407E-A947-70E740481C1C}">
                <a14:useLocalDpi xmlns:a14="http://schemas.microsoft.com/office/drawing/2010/main" val="0"/>
              </a:ext>
            </a:extLst>
          </a:blip>
          <a:srcRect t="19978"/>
          <a:stretch/>
        </p:blipFill>
        <p:spPr bwMode="auto">
          <a:xfrm>
            <a:off x="7178525" y="4614863"/>
            <a:ext cx="1794098" cy="21574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12">
            <a:extLst>
              <a:ext uri="{28A0092B-C50C-407E-A947-70E740481C1C}">
                <a14:useLocalDpi xmlns:a14="http://schemas.microsoft.com/office/drawing/2010/main" val="0"/>
              </a:ext>
            </a:extLst>
          </a:blip>
          <a:srcRect t="23162"/>
          <a:stretch/>
        </p:blipFill>
        <p:spPr bwMode="auto">
          <a:xfrm>
            <a:off x="6512667" y="42499"/>
            <a:ext cx="1463080" cy="15881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3922" y="5040006"/>
            <a:ext cx="1722917" cy="1700047"/>
          </a:xfrm>
          <a:prstGeom prst="roundRect">
            <a:avLst>
              <a:gd name="adj" fmla="val 994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29463" y="5040006"/>
            <a:ext cx="1993056" cy="1603682"/>
          </a:xfrm>
          <a:prstGeom prst="roundRect">
            <a:avLst>
              <a:gd name="adj" fmla="val 1292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295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graphicEl>
                                              <a:dgm id="{8D5377B8-B51C-4F0E-BF3F-ED094C4BFB2F}"/>
                                            </p:graphicEl>
                                          </p:spTgt>
                                        </p:tgtEl>
                                        <p:attrNameLst>
                                          <p:attrName>style.visibility</p:attrName>
                                        </p:attrNameLst>
                                      </p:cBhvr>
                                      <p:to>
                                        <p:strVal val="visible"/>
                                      </p:to>
                                    </p:set>
                                    <p:animEffect transition="in" filter="randombar(horizontal)">
                                      <p:cBhvr>
                                        <p:cTn id="7" dur="500"/>
                                        <p:tgtEl>
                                          <p:spTgt spid="7">
                                            <p:graphicEl>
                                              <a:dgm id="{8D5377B8-B51C-4F0E-BF3F-ED094C4BFB2F}"/>
                                            </p:graphic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randombar(horizontal)">
                                      <p:cBhvr>
                                        <p:cTn id="11" dur="5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7">
                                            <p:graphicEl>
                                              <a:dgm id="{69BF1B0A-13EC-42E3-8FE4-77007D9B1B50}"/>
                                            </p:graphicEl>
                                          </p:spTgt>
                                        </p:tgtEl>
                                        <p:attrNameLst>
                                          <p:attrName>style.visibility</p:attrName>
                                        </p:attrNameLst>
                                      </p:cBhvr>
                                      <p:to>
                                        <p:strVal val="visible"/>
                                      </p:to>
                                    </p:set>
                                    <p:animEffect transition="in" filter="randombar(horizontal)">
                                      <p:cBhvr>
                                        <p:cTn id="16" dur="500"/>
                                        <p:tgtEl>
                                          <p:spTgt spid="7">
                                            <p:graphicEl>
                                              <a:dgm id="{69BF1B0A-13EC-42E3-8FE4-77007D9B1B50}"/>
                                            </p:graphicEl>
                                          </p:spTgt>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2051"/>
                                        </p:tgtEl>
                                        <p:attrNameLst>
                                          <p:attrName>style.visibility</p:attrName>
                                        </p:attrNameLst>
                                      </p:cBhvr>
                                      <p:to>
                                        <p:strVal val="visible"/>
                                      </p:to>
                                    </p:set>
                                    <p:animEffect transition="in" filter="randombar(horizontal)">
                                      <p:cBhvr>
                                        <p:cTn id="20" dur="500"/>
                                        <p:tgtEl>
                                          <p:spTgt spid="2051"/>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7">
                                            <p:graphicEl>
                                              <a:dgm id="{C881338C-DBB1-4D4D-A1E2-947C33C8C1D5}"/>
                                            </p:graphicEl>
                                          </p:spTgt>
                                        </p:tgtEl>
                                        <p:attrNameLst>
                                          <p:attrName>style.visibility</p:attrName>
                                        </p:attrNameLst>
                                      </p:cBhvr>
                                      <p:to>
                                        <p:strVal val="visible"/>
                                      </p:to>
                                    </p:set>
                                    <p:animEffect transition="in" filter="randombar(horizontal)">
                                      <p:cBhvr>
                                        <p:cTn id="25" dur="500"/>
                                        <p:tgtEl>
                                          <p:spTgt spid="7">
                                            <p:graphicEl>
                                              <a:dgm id="{C881338C-DBB1-4D4D-A1E2-947C33C8C1D5}"/>
                                            </p:graphicEl>
                                          </p:spTgt>
                                        </p:tgtEl>
                                      </p:cBhvr>
                                    </p:animEffect>
                                  </p:childTnLst>
                                </p:cTn>
                              </p:par>
                            </p:childTnLst>
                          </p:cTn>
                        </p:par>
                        <p:par>
                          <p:cTn id="26" fill="hold">
                            <p:stCondLst>
                              <p:cond delay="500"/>
                            </p:stCondLst>
                            <p:childTnLst>
                              <p:par>
                                <p:cTn id="27" presetID="14" presetClass="entr" presetSubtype="10" fill="hold" nodeType="afterEffect">
                                  <p:stCondLst>
                                    <p:cond delay="0"/>
                                  </p:stCondLst>
                                  <p:childTnLst>
                                    <p:set>
                                      <p:cBhvr>
                                        <p:cTn id="28" dur="1" fill="hold">
                                          <p:stCondLst>
                                            <p:cond delay="0"/>
                                          </p:stCondLst>
                                        </p:cTn>
                                        <p:tgtEl>
                                          <p:spTgt spid="2054"/>
                                        </p:tgtEl>
                                        <p:attrNameLst>
                                          <p:attrName>style.visibility</p:attrName>
                                        </p:attrNameLst>
                                      </p:cBhvr>
                                      <p:to>
                                        <p:strVal val="visible"/>
                                      </p:to>
                                    </p:set>
                                    <p:animEffect transition="in" filter="randombar(horizontal)">
                                      <p:cBhvr>
                                        <p:cTn id="29" dur="500"/>
                                        <p:tgtEl>
                                          <p:spTgt spid="2054"/>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7">
                                            <p:graphicEl>
                                              <a:dgm id="{0E44A800-EFD4-497B-9451-3262FCE6B437}"/>
                                            </p:graphicEl>
                                          </p:spTgt>
                                        </p:tgtEl>
                                        <p:attrNameLst>
                                          <p:attrName>style.visibility</p:attrName>
                                        </p:attrNameLst>
                                      </p:cBhvr>
                                      <p:to>
                                        <p:strVal val="visible"/>
                                      </p:to>
                                    </p:set>
                                    <p:animEffect transition="in" filter="randombar(horizontal)">
                                      <p:cBhvr>
                                        <p:cTn id="34" dur="500"/>
                                        <p:tgtEl>
                                          <p:spTgt spid="7">
                                            <p:graphicEl>
                                              <a:dgm id="{0E44A800-EFD4-497B-9451-3262FCE6B437}"/>
                                            </p:graphicEl>
                                          </p:spTgt>
                                        </p:tgtEl>
                                      </p:cBhvr>
                                    </p:animEffect>
                                  </p:childTnLst>
                                </p:cTn>
                              </p:par>
                            </p:childTnLst>
                          </p:cTn>
                        </p:par>
                        <p:par>
                          <p:cTn id="35" fill="hold">
                            <p:stCondLst>
                              <p:cond delay="500"/>
                            </p:stCondLst>
                            <p:childTnLst>
                              <p:par>
                                <p:cTn id="36" presetID="14" presetClass="entr" presetSubtype="10" fill="hold" nodeType="afterEffect">
                                  <p:stCondLst>
                                    <p:cond delay="0"/>
                                  </p:stCondLst>
                                  <p:childTnLst>
                                    <p:set>
                                      <p:cBhvr>
                                        <p:cTn id="37" dur="1" fill="hold">
                                          <p:stCondLst>
                                            <p:cond delay="0"/>
                                          </p:stCondLst>
                                        </p:cTn>
                                        <p:tgtEl>
                                          <p:spTgt spid="2052"/>
                                        </p:tgtEl>
                                        <p:attrNameLst>
                                          <p:attrName>style.visibility</p:attrName>
                                        </p:attrNameLst>
                                      </p:cBhvr>
                                      <p:to>
                                        <p:strVal val="visible"/>
                                      </p:to>
                                    </p:set>
                                    <p:animEffect transition="in" filter="randombar(horizontal)">
                                      <p:cBhvr>
                                        <p:cTn id="38" dur="500"/>
                                        <p:tgtEl>
                                          <p:spTgt spid="2052"/>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7">
                                            <p:graphicEl>
                                              <a:dgm id="{029041D7-8FCF-4984-851C-C69E8ECD281E}"/>
                                            </p:graphicEl>
                                          </p:spTgt>
                                        </p:tgtEl>
                                        <p:attrNameLst>
                                          <p:attrName>style.visibility</p:attrName>
                                        </p:attrNameLst>
                                      </p:cBhvr>
                                      <p:to>
                                        <p:strVal val="visible"/>
                                      </p:to>
                                    </p:set>
                                    <p:animEffect transition="in" filter="randombar(horizontal)">
                                      <p:cBhvr>
                                        <p:cTn id="43" dur="500"/>
                                        <p:tgtEl>
                                          <p:spTgt spid="7">
                                            <p:graphicEl>
                                              <a:dgm id="{029041D7-8FCF-4984-851C-C69E8ECD281E}"/>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7">
                                            <p:graphicEl>
                                              <a:dgm id="{F5B7999F-441D-4938-818B-C2121068A2CB}"/>
                                            </p:graphicEl>
                                          </p:spTgt>
                                        </p:tgtEl>
                                        <p:attrNameLst>
                                          <p:attrName>style.visibility</p:attrName>
                                        </p:attrNameLst>
                                      </p:cBhvr>
                                      <p:to>
                                        <p:strVal val="visible"/>
                                      </p:to>
                                    </p:set>
                                    <p:animEffect transition="in" filter="randombar(horizontal)">
                                      <p:cBhvr>
                                        <p:cTn id="48" dur="500"/>
                                        <p:tgtEl>
                                          <p:spTgt spid="7">
                                            <p:graphicEl>
                                              <a:dgm id="{F5B7999F-441D-4938-818B-C2121068A2CB}"/>
                                            </p:graphicEl>
                                          </p:spTgt>
                                        </p:tgtEl>
                                      </p:cBhvr>
                                    </p:animEffect>
                                  </p:childTnLst>
                                </p:cTn>
                              </p:par>
                            </p:childTnLst>
                          </p:cTn>
                        </p:par>
                        <p:par>
                          <p:cTn id="49" fill="hold">
                            <p:stCondLst>
                              <p:cond delay="500"/>
                            </p:stCondLst>
                            <p:childTnLst>
                              <p:par>
                                <p:cTn id="50" presetID="14" presetClass="entr" presetSubtype="10" fill="hold" nodeType="afterEffect">
                                  <p:stCondLst>
                                    <p:cond delay="0"/>
                                  </p:stCondLst>
                                  <p:childTnLst>
                                    <p:set>
                                      <p:cBhvr>
                                        <p:cTn id="51" dur="1" fill="hold">
                                          <p:stCondLst>
                                            <p:cond delay="0"/>
                                          </p:stCondLst>
                                        </p:cTn>
                                        <p:tgtEl>
                                          <p:spTgt spid="2053"/>
                                        </p:tgtEl>
                                        <p:attrNameLst>
                                          <p:attrName>style.visibility</p:attrName>
                                        </p:attrNameLst>
                                      </p:cBhvr>
                                      <p:to>
                                        <p:strVal val="visible"/>
                                      </p:to>
                                    </p:set>
                                    <p:animEffect transition="in" filter="randombar(horizontal)">
                                      <p:cBhvr>
                                        <p:cTn id="52" dur="500"/>
                                        <p:tgtEl>
                                          <p:spTgt spid="205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250"/>
                                        <p:tgtEl>
                                          <p:spTgt spid="2052"/>
                                        </p:tgtEl>
                                      </p:cBhvr>
                                    </p:animEffect>
                                    <p:set>
                                      <p:cBhvr>
                                        <p:cTn id="57" dur="1" fill="hold">
                                          <p:stCondLst>
                                            <p:cond delay="249"/>
                                          </p:stCondLst>
                                        </p:cTn>
                                        <p:tgtEl>
                                          <p:spTgt spid="2052"/>
                                        </p:tgtEl>
                                        <p:attrNameLst>
                                          <p:attrName>style.visibility</p:attrName>
                                        </p:attrNameLst>
                                      </p:cBhvr>
                                      <p:to>
                                        <p:strVal val="hidden"/>
                                      </p:to>
                                    </p:set>
                                  </p:childTnLst>
                                </p:cTn>
                              </p:par>
                              <p:par>
                                <p:cTn id="58" presetID="14" presetClass="entr" presetSubtype="10" fill="hold" grpId="0" nodeType="withEffect">
                                  <p:stCondLst>
                                    <p:cond delay="0"/>
                                  </p:stCondLst>
                                  <p:childTnLst>
                                    <p:set>
                                      <p:cBhvr>
                                        <p:cTn id="59" dur="1" fill="hold">
                                          <p:stCondLst>
                                            <p:cond delay="0"/>
                                          </p:stCondLst>
                                        </p:cTn>
                                        <p:tgtEl>
                                          <p:spTgt spid="7">
                                            <p:graphicEl>
                                              <a:dgm id="{F1BF1785-59F9-40CA-B0D1-9F192F8D8957}"/>
                                            </p:graphicEl>
                                          </p:spTgt>
                                        </p:tgtEl>
                                        <p:attrNameLst>
                                          <p:attrName>style.visibility</p:attrName>
                                        </p:attrNameLst>
                                      </p:cBhvr>
                                      <p:to>
                                        <p:strVal val="visible"/>
                                      </p:to>
                                    </p:set>
                                    <p:animEffect transition="in" filter="randombar(horizontal)">
                                      <p:cBhvr>
                                        <p:cTn id="60" dur="500"/>
                                        <p:tgtEl>
                                          <p:spTgt spid="7">
                                            <p:graphicEl>
                                              <a:dgm id="{F1BF1785-59F9-40CA-B0D1-9F192F8D8957}"/>
                                            </p:graphicEl>
                                          </p:spTgt>
                                        </p:tgtEl>
                                      </p:cBhvr>
                                    </p:animEffect>
                                  </p:childTnLst>
                                </p:cTn>
                              </p:par>
                            </p:childTnLst>
                          </p:cTn>
                        </p:par>
                        <p:par>
                          <p:cTn id="61" fill="hold">
                            <p:stCondLst>
                              <p:cond delay="500"/>
                            </p:stCondLst>
                            <p:childTnLst>
                              <p:par>
                                <p:cTn id="62" presetID="14" presetClass="entr" presetSubtype="10" fill="hold" nodeType="afterEffect">
                                  <p:stCondLst>
                                    <p:cond delay="0"/>
                                  </p:stCondLst>
                                  <p:childTnLst>
                                    <p:set>
                                      <p:cBhvr>
                                        <p:cTn id="63" dur="1" fill="hold">
                                          <p:stCondLst>
                                            <p:cond delay="0"/>
                                          </p:stCondLst>
                                        </p:cTn>
                                        <p:tgtEl>
                                          <p:spTgt spid="2055"/>
                                        </p:tgtEl>
                                        <p:attrNameLst>
                                          <p:attrName>style.visibility</p:attrName>
                                        </p:attrNameLst>
                                      </p:cBhvr>
                                      <p:to>
                                        <p:strVal val="visible"/>
                                      </p:to>
                                    </p:set>
                                    <p:animEffect transition="in" filter="randombar(horizontal)">
                                      <p:cBhvr>
                                        <p:cTn id="64" dur="500"/>
                                        <p:tgtEl>
                                          <p:spTgt spid="205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250"/>
                                        <p:tgtEl>
                                          <p:spTgt spid="2053"/>
                                        </p:tgtEl>
                                      </p:cBhvr>
                                    </p:animEffect>
                                    <p:set>
                                      <p:cBhvr>
                                        <p:cTn id="69" dur="1" fill="hold">
                                          <p:stCondLst>
                                            <p:cond delay="249"/>
                                          </p:stCondLst>
                                        </p:cTn>
                                        <p:tgtEl>
                                          <p:spTgt spid="2053"/>
                                        </p:tgtEl>
                                        <p:attrNameLst>
                                          <p:attrName>style.visibility</p:attrName>
                                        </p:attrNameLst>
                                      </p:cBhvr>
                                      <p:to>
                                        <p:strVal val="hidden"/>
                                      </p:to>
                                    </p:set>
                                  </p:childTnLst>
                                </p:cTn>
                              </p:par>
                              <p:par>
                                <p:cTn id="70" presetID="14" presetClass="entr" presetSubtype="10" fill="hold" grpId="0" nodeType="withEffect">
                                  <p:stCondLst>
                                    <p:cond delay="0"/>
                                  </p:stCondLst>
                                  <p:childTnLst>
                                    <p:set>
                                      <p:cBhvr>
                                        <p:cTn id="71" dur="1" fill="hold">
                                          <p:stCondLst>
                                            <p:cond delay="0"/>
                                          </p:stCondLst>
                                        </p:cTn>
                                        <p:tgtEl>
                                          <p:spTgt spid="7">
                                            <p:graphicEl>
                                              <a:dgm id="{84025795-87AD-44B3-8157-4E8F49020402}"/>
                                            </p:graphicEl>
                                          </p:spTgt>
                                        </p:tgtEl>
                                        <p:attrNameLst>
                                          <p:attrName>style.visibility</p:attrName>
                                        </p:attrNameLst>
                                      </p:cBhvr>
                                      <p:to>
                                        <p:strVal val="visible"/>
                                      </p:to>
                                    </p:set>
                                    <p:animEffect transition="in" filter="randombar(horizontal)">
                                      <p:cBhvr>
                                        <p:cTn id="72" dur="500"/>
                                        <p:tgtEl>
                                          <p:spTgt spid="7">
                                            <p:graphicEl>
                                              <a:dgm id="{84025795-87AD-44B3-8157-4E8F49020402}"/>
                                            </p:graphicEl>
                                          </p:spTgt>
                                        </p:tgtEl>
                                      </p:cBhvr>
                                    </p:animEffect>
                                  </p:childTnLst>
                                </p:cTn>
                              </p:par>
                            </p:childTnLst>
                          </p:cTn>
                        </p:par>
                        <p:par>
                          <p:cTn id="73" fill="hold">
                            <p:stCondLst>
                              <p:cond delay="500"/>
                            </p:stCondLst>
                            <p:childTnLst>
                              <p:par>
                                <p:cTn id="74" presetID="14" presetClass="entr" presetSubtype="10" fill="hold" nodeType="afterEffect">
                                  <p:stCondLst>
                                    <p:cond delay="0"/>
                                  </p:stCondLst>
                                  <p:childTnLst>
                                    <p:set>
                                      <p:cBhvr>
                                        <p:cTn id="75" dur="1" fill="hold">
                                          <p:stCondLst>
                                            <p:cond delay="0"/>
                                          </p:stCondLst>
                                        </p:cTn>
                                        <p:tgtEl>
                                          <p:spTgt spid="2056"/>
                                        </p:tgtEl>
                                        <p:attrNameLst>
                                          <p:attrName>style.visibility</p:attrName>
                                        </p:attrNameLst>
                                      </p:cBhvr>
                                      <p:to>
                                        <p:strVal val="visible"/>
                                      </p:to>
                                    </p:set>
                                    <p:animEffect transition="in" filter="randombar(horizontal)">
                                      <p:cBhvr>
                                        <p:cTn id="76"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4"/>
          <p:cNvSpPr>
            <a:spLocks noGrp="1"/>
          </p:cNvSpPr>
          <p:nvPr>
            <p:ph type="dt" sz="half" idx="11"/>
          </p:nvPr>
        </p:nvSpPr>
        <p:spPr>
          <a:xfrm>
            <a:off x="611560" y="6309320"/>
            <a:ext cx="2232248" cy="365125"/>
          </a:xfrm>
        </p:spPr>
        <p:txBody>
          <a:bodyPr/>
          <a:lstStyle/>
          <a:p>
            <a:pPr algn="l"/>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18   </a:t>
            </a:r>
            <a:r>
              <a:rPr lang="zh-TW" altLang="en-US" smtClean="0">
                <a:latin typeface="微軟正黑體" pitchFamily="34" charset="-120"/>
                <a:ea typeface="微軟正黑體" pitchFamily="34" charset="-120"/>
              </a:rPr>
              <a:t>促銷與公共關係 </a:t>
            </a:r>
            <a:endParaRPr lang="zh-TW" altLang="en-US" dirty="0">
              <a:latin typeface="微軟正黑體" pitchFamily="34" charset="-120"/>
              <a:ea typeface="微軟正黑體" pitchFamily="34" charset="-120"/>
            </a:endParaRPr>
          </a:p>
        </p:txBody>
      </p:sp>
      <p:sp>
        <p:nvSpPr>
          <p:cNvPr id="6" name="投影片編號版面配置區 5"/>
          <p:cNvSpPr>
            <a:spLocks noGrp="1"/>
          </p:cNvSpPr>
          <p:nvPr>
            <p:ph type="sldNum" sz="quarter" idx="12"/>
          </p:nvPr>
        </p:nvSpPr>
        <p:spPr/>
        <p:txBody>
          <a:bodyPr/>
          <a:lstStyle/>
          <a:p>
            <a:r>
              <a:rPr lang="en-US" altLang="zh-TW" dirty="0" smtClean="0"/>
              <a:t>18-</a:t>
            </a:r>
            <a:fld id="{B233F449-7AA8-4DCD-AEC5-4B134B512325}" type="slidenum">
              <a:rPr lang="en-US" altLang="zh-TW" smtClean="0"/>
              <a:pPr/>
              <a:t>2</a:t>
            </a:fld>
            <a:endParaRPr lang="en-US" altLang="zh-TW" dirty="0"/>
          </a:p>
        </p:txBody>
      </p:sp>
      <p:sp>
        <p:nvSpPr>
          <p:cNvPr id="7170" name="Rectangle 2"/>
          <p:cNvSpPr>
            <a:spLocks noGrp="1" noChangeArrowheads="1"/>
          </p:cNvSpPr>
          <p:nvPr>
            <p:ph type="title"/>
          </p:nvPr>
        </p:nvSpPr>
        <p:spPr>
          <a:xfrm>
            <a:off x="395536" y="260648"/>
            <a:ext cx="8229600" cy="1092696"/>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Chapter 18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促銷與公共關係</a:t>
            </a:r>
            <a:endParaRPr lang="zh-TW"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graphicFrame>
        <p:nvGraphicFramePr>
          <p:cNvPr id="2" name="資料庫圖表 1"/>
          <p:cNvGraphicFramePr/>
          <p:nvPr>
            <p:extLst>
              <p:ext uri="{D42A27DB-BD31-4B8C-83A1-F6EECF244321}">
                <p14:modId xmlns:p14="http://schemas.microsoft.com/office/powerpoint/2010/main" val="3347007651"/>
              </p:ext>
            </p:extLst>
          </p:nvPr>
        </p:nvGraphicFramePr>
        <p:xfrm>
          <a:off x="899592" y="1556792"/>
          <a:ext cx="7488832"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187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graphicEl>
                                              <a:dgm id="{09A62253-66AE-4B25-BF05-80D4F5919D6A}"/>
                                            </p:graphicEl>
                                          </p:spTgt>
                                        </p:tgtEl>
                                        <p:attrNameLst>
                                          <p:attrName>style.visibility</p:attrName>
                                        </p:attrNameLst>
                                      </p:cBhvr>
                                      <p:to>
                                        <p:strVal val="visible"/>
                                      </p:to>
                                    </p:set>
                                    <p:animEffect transition="in" filter="wipe(left)">
                                      <p:cBhvr>
                                        <p:cTn id="7" dur="500"/>
                                        <p:tgtEl>
                                          <p:spTgt spid="2">
                                            <p:graphicEl>
                                              <a:dgm id="{09A62253-66AE-4B25-BF05-80D4F5919D6A}"/>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graphicEl>
                                              <a:dgm id="{48045E5C-A433-40C5-A9A1-1F2ACC2731E6}"/>
                                            </p:graphicEl>
                                          </p:spTgt>
                                        </p:tgtEl>
                                        <p:attrNameLst>
                                          <p:attrName>style.visibility</p:attrName>
                                        </p:attrNameLst>
                                      </p:cBhvr>
                                      <p:to>
                                        <p:strVal val="visible"/>
                                      </p:to>
                                    </p:set>
                                    <p:animEffect transition="in" filter="wipe(left)">
                                      <p:cBhvr>
                                        <p:cTn id="11" dur="500"/>
                                        <p:tgtEl>
                                          <p:spTgt spid="2">
                                            <p:graphicEl>
                                              <a:dgm id="{48045E5C-A433-40C5-A9A1-1F2ACC2731E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24744"/>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§18.2.3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危機的處理</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1/2</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052736"/>
            <a:ext cx="8229600" cy="2880321"/>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危機處理</a:t>
            </a:r>
            <a:r>
              <a:rPr lang="zh-TW" altLang="zh-TW" b="1" spc="150" dirty="0">
                <a:ln w="11430"/>
                <a:effectLst>
                  <a:outerShdw blurRad="25400" algn="tl" rotWithShape="0">
                    <a:srgbClr val="000000">
                      <a:alpha val="43000"/>
                    </a:srgbClr>
                  </a:outerShdw>
                </a:effectLst>
              </a:rPr>
              <a:t>是一種用來處理不利於組織的公共報導所作的整體性和協調性的</a:t>
            </a:r>
            <a:r>
              <a:rPr lang="zh-TW" altLang="zh-TW" b="1" spc="150" dirty="0" smtClean="0">
                <a:ln w="11430"/>
                <a:effectLst>
                  <a:outerShdw blurRad="25400" algn="tl" rotWithShape="0">
                    <a:srgbClr val="000000">
                      <a:alpha val="43000"/>
                    </a:srgbClr>
                  </a:outerShdw>
                </a:effectLst>
              </a:rPr>
              <a:t>努力</a:t>
            </a:r>
            <a:r>
              <a:rPr lang="zh-TW" altLang="en-US"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smtClean="0">
                <a:ln w="11430"/>
                <a:effectLst>
                  <a:outerShdw blurRad="25400" algn="tl" rotWithShape="0">
                    <a:srgbClr val="000000">
                      <a:alpha val="43000"/>
                    </a:srgbClr>
                  </a:outerShdw>
                </a:effectLst>
              </a:rPr>
              <a:t>主要</a:t>
            </a:r>
            <a:r>
              <a:rPr lang="zh-TW" altLang="zh-TW" b="1" spc="150" dirty="0">
                <a:ln w="11430"/>
                <a:effectLst>
                  <a:outerShdw blurRad="25400" algn="tl" rotWithShape="0">
                    <a:srgbClr val="000000">
                      <a:alpha val="43000"/>
                    </a:srgbClr>
                  </a:outerShdw>
                </a:effectLst>
              </a:rPr>
              <a:t>目的是</a:t>
            </a:r>
            <a:r>
              <a:rPr lang="zh-TW" altLang="zh-TW" b="1" spc="150" dirty="0">
                <a:ln w="11430"/>
                <a:solidFill>
                  <a:srgbClr val="0070C0"/>
                </a:solidFill>
                <a:effectLst>
                  <a:outerShdw blurRad="25400" algn="tl" rotWithShape="0">
                    <a:srgbClr val="000000">
                      <a:alpha val="43000"/>
                    </a:srgbClr>
                  </a:outerShdw>
                </a:effectLst>
              </a:rPr>
              <a:t>確保組織在遇到危機時，能快速而準確地達成溝通，以便將危機的不利影響降至最低。</a:t>
            </a:r>
            <a:endParaRPr lang="zh-TW" altLang="en-US" b="1" spc="150" dirty="0">
              <a:ln w="11430"/>
              <a:solidFill>
                <a:srgbClr val="0070C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18   </a:t>
            </a:r>
            <a:r>
              <a:rPr lang="zh-TW" altLang="en-US" smtClean="0">
                <a:latin typeface="微軟正黑體" pitchFamily="34" charset="-120"/>
                <a:ea typeface="微軟正黑體" pitchFamily="34" charset="-120"/>
              </a:rPr>
              <a:t>促銷與公共關係 </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18-</a:t>
            </a:r>
            <a:fld id="{B26F0F54-EDFB-4D3E-95FE-4222E89E373E}" type="slidenum">
              <a:rPr lang="zh-TW" altLang="en-US" smtClean="0"/>
              <a:t>20</a:t>
            </a:fld>
            <a:endParaRPr lang="zh-TW"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800690"/>
            <a:ext cx="2016224" cy="26856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6018" y="4041557"/>
            <a:ext cx="3026201" cy="22667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6552220" y="4149080"/>
            <a:ext cx="2591780" cy="2031325"/>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solidFill>
                  <a:srgbClr val="002060"/>
                </a:solidFill>
                <a:effectLst>
                  <a:outerShdw blurRad="25400" algn="tl" rotWithShape="0">
                    <a:srgbClr val="000000">
                      <a:alpha val="43000"/>
                    </a:srgbClr>
                  </a:outerShdw>
                </a:effectLst>
              </a:rPr>
              <a:t>例如：保力達公司曾經發生的「毒蠻牛」事件，幾乎讓此一老牌企業面臨五十年來最大的生存</a:t>
            </a:r>
            <a:r>
              <a:rPr lang="zh-TW" altLang="zh-TW" sz="2100" b="1" spc="150" dirty="0" smtClean="0">
                <a:ln w="11430"/>
                <a:solidFill>
                  <a:srgbClr val="002060"/>
                </a:solidFill>
                <a:effectLst>
                  <a:outerShdw blurRad="25400" algn="tl" rotWithShape="0">
                    <a:srgbClr val="000000">
                      <a:alpha val="43000"/>
                    </a:srgbClr>
                  </a:outerShdw>
                </a:effectLst>
              </a:rPr>
              <a:t>危機</a:t>
            </a:r>
            <a:r>
              <a:rPr lang="zh-TW" altLang="en-US" sz="2100" b="1" spc="150" dirty="0" smtClean="0">
                <a:ln w="11430"/>
                <a:solidFill>
                  <a:srgbClr val="002060"/>
                </a:solidFill>
                <a:effectLst>
                  <a:outerShdw blurRad="25400" algn="tl" rotWithShape="0">
                    <a:srgbClr val="000000">
                      <a:alpha val="43000"/>
                    </a:srgbClr>
                  </a:outerShdw>
                </a:effectLst>
              </a:rPr>
              <a:t>。</a:t>
            </a:r>
            <a:endParaRPr lang="zh-TW" altLang="en-US" sz="21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26295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randombar(horizontal)">
                                      <p:cBhvr>
                                        <p:cTn id="17" dur="500"/>
                                        <p:tgtEl>
                                          <p:spTgt spid="3074"/>
                                        </p:tgtEl>
                                      </p:cBhvr>
                                    </p:animEffect>
                                  </p:childTnLst>
                                </p:cTn>
                              </p:par>
                              <p:par>
                                <p:cTn id="18" presetID="14" presetClass="entr" presetSubtype="10" fill="hold" nodeType="withEffect">
                                  <p:stCondLst>
                                    <p:cond delay="0"/>
                                  </p:stCondLst>
                                  <p:childTnLst>
                                    <p:set>
                                      <p:cBhvr>
                                        <p:cTn id="19" dur="1" fill="hold">
                                          <p:stCondLst>
                                            <p:cond delay="0"/>
                                          </p:stCondLst>
                                        </p:cTn>
                                        <p:tgtEl>
                                          <p:spTgt spid="3075"/>
                                        </p:tgtEl>
                                        <p:attrNameLst>
                                          <p:attrName>style.visibility</p:attrName>
                                        </p:attrNameLst>
                                      </p:cBhvr>
                                      <p:to>
                                        <p:strVal val="visible"/>
                                      </p:to>
                                    </p:set>
                                    <p:animEffect transition="in" filter="randombar(horizontal)">
                                      <p:cBhvr>
                                        <p:cTn id="20" dur="500"/>
                                        <p:tgtEl>
                                          <p:spTgt spid="307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24744"/>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§18.2.3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危機的處理</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2/2</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052737"/>
            <a:ext cx="8229600" cy="1152127"/>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effectLst>
                  <a:outerShdw blurRad="25400" algn="tl" rotWithShape="0">
                    <a:srgbClr val="000000">
                      <a:alpha val="43000"/>
                    </a:srgbClr>
                  </a:outerShdw>
                </a:effectLst>
              </a:rPr>
              <a:t>組織在處理危機時，應注意的一般準則如下：</a:t>
            </a: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18   </a:t>
            </a:r>
            <a:r>
              <a:rPr lang="zh-TW" altLang="en-US" smtClean="0">
                <a:latin typeface="微軟正黑體" pitchFamily="34" charset="-120"/>
                <a:ea typeface="微軟正黑體" pitchFamily="34" charset="-120"/>
              </a:rPr>
              <a:t>促銷與公共關係 </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18-</a:t>
            </a:r>
            <a:fld id="{B26F0F54-EDFB-4D3E-95FE-4222E89E373E}" type="slidenum">
              <a:rPr lang="zh-TW" altLang="en-US" smtClean="0"/>
              <a:t>21</a:t>
            </a:fld>
            <a:endParaRPr lang="zh-TW" altLang="en-US" dirty="0"/>
          </a:p>
        </p:txBody>
      </p:sp>
      <p:graphicFrame>
        <p:nvGraphicFramePr>
          <p:cNvPr id="7" name="資料庫圖表 6"/>
          <p:cNvGraphicFramePr/>
          <p:nvPr>
            <p:extLst>
              <p:ext uri="{D42A27DB-BD31-4B8C-83A1-F6EECF244321}">
                <p14:modId xmlns:p14="http://schemas.microsoft.com/office/powerpoint/2010/main" val="665917423"/>
              </p:ext>
            </p:extLst>
          </p:nvPr>
        </p:nvGraphicFramePr>
        <p:xfrm>
          <a:off x="107504" y="1916832"/>
          <a:ext cx="885698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330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graphicEl>
                                              <a:dgm id="{A9B5A8E3-DF13-44E1-AA9A-7D3A850E5493}"/>
                                            </p:graphicEl>
                                          </p:spTgt>
                                        </p:tgtEl>
                                        <p:attrNameLst>
                                          <p:attrName>style.visibility</p:attrName>
                                        </p:attrNameLst>
                                      </p:cBhvr>
                                      <p:to>
                                        <p:strVal val="visible"/>
                                      </p:to>
                                    </p:set>
                                    <p:animEffect transition="in" filter="wipe(left)">
                                      <p:cBhvr>
                                        <p:cTn id="12" dur="500"/>
                                        <p:tgtEl>
                                          <p:spTgt spid="7">
                                            <p:graphicEl>
                                              <a:dgm id="{A9B5A8E3-DF13-44E1-AA9A-7D3A850E5493}"/>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graphicEl>
                                              <a:dgm id="{ACCFF643-7141-41B8-95BB-8093CF27817E}"/>
                                            </p:graphicEl>
                                          </p:spTgt>
                                        </p:tgtEl>
                                        <p:attrNameLst>
                                          <p:attrName>style.visibility</p:attrName>
                                        </p:attrNameLst>
                                      </p:cBhvr>
                                      <p:to>
                                        <p:strVal val="visible"/>
                                      </p:to>
                                    </p:set>
                                    <p:animEffect transition="in" filter="wipe(left)">
                                      <p:cBhvr>
                                        <p:cTn id="15" dur="500"/>
                                        <p:tgtEl>
                                          <p:spTgt spid="7">
                                            <p:graphicEl>
                                              <a:dgm id="{ACCFF643-7141-41B8-95BB-8093CF27817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graphicEl>
                                              <a:dgm id="{AC6FAAA5-F441-463C-B9BB-161D10899F9E}"/>
                                            </p:graphicEl>
                                          </p:spTgt>
                                        </p:tgtEl>
                                        <p:attrNameLst>
                                          <p:attrName>style.visibility</p:attrName>
                                        </p:attrNameLst>
                                      </p:cBhvr>
                                      <p:to>
                                        <p:strVal val="visible"/>
                                      </p:to>
                                    </p:set>
                                    <p:animEffect transition="in" filter="wipe(left)">
                                      <p:cBhvr>
                                        <p:cTn id="20" dur="500"/>
                                        <p:tgtEl>
                                          <p:spTgt spid="7">
                                            <p:graphicEl>
                                              <a:dgm id="{AC6FAAA5-F441-463C-B9BB-161D10899F9E}"/>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graphicEl>
                                              <a:dgm id="{A5506C2F-C570-4A0B-8841-7871629C7962}"/>
                                            </p:graphicEl>
                                          </p:spTgt>
                                        </p:tgtEl>
                                        <p:attrNameLst>
                                          <p:attrName>style.visibility</p:attrName>
                                        </p:attrNameLst>
                                      </p:cBhvr>
                                      <p:to>
                                        <p:strVal val="visible"/>
                                      </p:to>
                                    </p:set>
                                    <p:animEffect transition="in" filter="wipe(left)">
                                      <p:cBhvr>
                                        <p:cTn id="25" dur="500"/>
                                        <p:tgtEl>
                                          <p:spTgt spid="7">
                                            <p:graphicEl>
                                              <a:dgm id="{A5506C2F-C570-4A0B-8841-7871629C7962}"/>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graphicEl>
                                              <a:dgm id="{AB1DAE93-170B-4C95-9CB5-7C332C7057AC}"/>
                                            </p:graphicEl>
                                          </p:spTgt>
                                        </p:tgtEl>
                                        <p:attrNameLst>
                                          <p:attrName>style.visibility</p:attrName>
                                        </p:attrNameLst>
                                      </p:cBhvr>
                                      <p:to>
                                        <p:strVal val="visible"/>
                                      </p:to>
                                    </p:set>
                                    <p:animEffect transition="in" filter="wipe(left)">
                                      <p:cBhvr>
                                        <p:cTn id="30" dur="500"/>
                                        <p:tgtEl>
                                          <p:spTgt spid="7">
                                            <p:graphicEl>
                                              <a:dgm id="{AB1DAE93-170B-4C95-9CB5-7C332C7057AC}"/>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graphicEl>
                                              <a:dgm id="{499EB6C5-2A95-42A5-99A5-8137138BC8C7}"/>
                                            </p:graphicEl>
                                          </p:spTgt>
                                        </p:tgtEl>
                                        <p:attrNameLst>
                                          <p:attrName>style.visibility</p:attrName>
                                        </p:attrNameLst>
                                      </p:cBhvr>
                                      <p:to>
                                        <p:strVal val="visible"/>
                                      </p:to>
                                    </p:set>
                                    <p:animEffect transition="in" filter="wipe(left)">
                                      <p:cBhvr>
                                        <p:cTn id="35" dur="500"/>
                                        <p:tgtEl>
                                          <p:spTgt spid="7">
                                            <p:graphicEl>
                                              <a:dgm id="{499EB6C5-2A95-42A5-99A5-8137138BC8C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uiExpand="1">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980728"/>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§18.2.4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贊助行銷</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1/3</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052736"/>
            <a:ext cx="8229600" cy="5073427"/>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solidFill>
                  <a:srgbClr val="C00000"/>
                </a:solidFill>
                <a:effectLst>
                  <a:outerShdw blurRad="25400" algn="tl" rotWithShape="0">
                    <a:srgbClr val="000000">
                      <a:alpha val="43000"/>
                    </a:srgbClr>
                  </a:outerShdw>
                </a:effectLst>
              </a:rPr>
              <a:t>贊助行銷</a:t>
            </a:r>
            <a:r>
              <a:rPr lang="en-US" altLang="zh-TW" sz="3000" b="1" spc="150" dirty="0">
                <a:ln w="11430"/>
                <a:solidFill>
                  <a:srgbClr val="C00000"/>
                </a:solidFill>
                <a:effectLst>
                  <a:outerShdw blurRad="25400" algn="tl" rotWithShape="0">
                    <a:srgbClr val="000000">
                      <a:alpha val="43000"/>
                    </a:srgbClr>
                  </a:outerShdw>
                </a:effectLst>
              </a:rPr>
              <a:t>(sponsorship marketing</a:t>
            </a:r>
            <a:r>
              <a:rPr lang="en-US" altLang="zh-TW" sz="3000" b="1" spc="150" dirty="0" smtClean="0">
                <a:ln w="11430"/>
                <a:solidFill>
                  <a:srgbClr val="C00000"/>
                </a:solidFill>
                <a:effectLst>
                  <a:outerShdw blurRad="25400" algn="tl" rotWithShape="0">
                    <a:srgbClr val="000000">
                      <a:alpha val="43000"/>
                    </a:srgbClr>
                  </a:outerShdw>
                </a:effectLst>
              </a:rPr>
              <a:t>)</a:t>
            </a:r>
            <a:r>
              <a:rPr lang="zh-TW" altLang="en-US" sz="3000" b="1" spc="150" dirty="0" smtClean="0">
                <a:ln w="11430"/>
                <a:effectLst>
                  <a:outerShdw blurRad="25400" algn="tl" rotWithShape="0">
                    <a:srgbClr val="000000">
                      <a:alpha val="43000"/>
                    </a:srgbClr>
                  </a:outerShdw>
                </a:effectLst>
              </a:rPr>
              <a:t>：</a:t>
            </a:r>
            <a:r>
              <a:rPr lang="zh-TW" altLang="zh-TW" sz="3000" b="1" spc="150" dirty="0" smtClean="0">
                <a:ln w="11430"/>
                <a:effectLst>
                  <a:outerShdw blurRad="25400" algn="tl" rotWithShape="0">
                    <a:srgbClr val="000000">
                      <a:alpha val="43000"/>
                    </a:srgbClr>
                  </a:outerShdw>
                </a:effectLst>
              </a:rPr>
              <a:t>指</a:t>
            </a:r>
            <a:r>
              <a:rPr lang="zh-TW" altLang="zh-TW" sz="3000" b="1" spc="150" dirty="0">
                <a:ln w="11430"/>
                <a:effectLst>
                  <a:outerShdw blurRad="25400" algn="tl" rotWithShape="0">
                    <a:srgbClr val="000000">
                      <a:alpha val="43000"/>
                    </a:srgbClr>
                  </a:outerShdw>
                </a:effectLst>
              </a:rPr>
              <a:t>組織透過對於議題、事件或活動的公開支持，來直接或間接達成其行銷目的</a:t>
            </a:r>
            <a:r>
              <a:rPr lang="zh-TW" altLang="zh-TW" sz="3000" b="1" spc="150" dirty="0" smtClean="0">
                <a:ln w="11430"/>
                <a:effectLst>
                  <a:outerShdw blurRad="25400" algn="tl" rotWithShape="0">
                    <a:srgbClr val="000000">
                      <a:alpha val="43000"/>
                    </a:srgbClr>
                  </a:outerShdw>
                </a:effectLst>
              </a:rPr>
              <a:t>。</a:t>
            </a:r>
            <a:endParaRPr lang="en-US" altLang="zh-TW" sz="3000" b="1" spc="150" dirty="0" smtClean="0">
              <a:ln w="11430"/>
              <a:effectLst>
                <a:outerShdw blurRad="25400" algn="tl" rotWithShape="0">
                  <a:srgbClr val="000000">
                    <a:alpha val="43000"/>
                  </a:srgbClr>
                </a:outerShdw>
              </a:effectLst>
            </a:endParaRPr>
          </a:p>
          <a:p>
            <a:r>
              <a:rPr lang="zh-TW" altLang="zh-TW" sz="3000" b="1" spc="150" dirty="0">
                <a:ln w="11430"/>
                <a:solidFill>
                  <a:srgbClr val="9900CC"/>
                </a:solidFill>
                <a:effectLst>
                  <a:outerShdw blurRad="25400" algn="tl" rotWithShape="0">
                    <a:srgbClr val="000000">
                      <a:alpha val="43000"/>
                    </a:srgbClr>
                  </a:outerShdw>
                </a:effectLst>
              </a:rPr>
              <a:t>直接的</a:t>
            </a:r>
            <a:r>
              <a:rPr lang="zh-TW" altLang="zh-TW" sz="3000" b="1" spc="150" dirty="0" smtClean="0">
                <a:ln w="11430"/>
                <a:solidFill>
                  <a:srgbClr val="9900CC"/>
                </a:solidFill>
                <a:effectLst>
                  <a:outerShdw blurRad="25400" algn="tl" rotWithShape="0">
                    <a:srgbClr val="000000">
                      <a:alpha val="43000"/>
                    </a:srgbClr>
                  </a:outerShdw>
                </a:effectLst>
              </a:rPr>
              <a:t>方式</a:t>
            </a:r>
            <a:r>
              <a:rPr lang="zh-TW" altLang="en-US" sz="3000" b="1" spc="150" dirty="0" smtClean="0">
                <a:ln w="11430"/>
                <a:solidFill>
                  <a:srgbClr val="9900CC"/>
                </a:solidFill>
                <a:effectLst>
                  <a:outerShdw blurRad="25400" algn="tl" rotWithShape="0">
                    <a:srgbClr val="000000">
                      <a:alpha val="43000"/>
                    </a:srgbClr>
                  </a:outerShdw>
                </a:effectLst>
              </a:rPr>
              <a:t>→</a:t>
            </a:r>
            <a:r>
              <a:rPr lang="zh-TW" altLang="zh-TW" sz="2800" b="1" spc="150" dirty="0" smtClean="0">
                <a:ln w="11430"/>
                <a:effectLst>
                  <a:outerShdw blurRad="25400" algn="tl" rotWithShape="0">
                    <a:srgbClr val="000000">
                      <a:alpha val="43000"/>
                    </a:srgbClr>
                  </a:outerShdw>
                </a:effectLst>
              </a:rPr>
              <a:t>指</a:t>
            </a:r>
            <a:r>
              <a:rPr lang="zh-TW" altLang="zh-TW" sz="2800" b="1" spc="150" dirty="0">
                <a:ln w="11430"/>
                <a:effectLst>
                  <a:outerShdw blurRad="25400" algn="tl" rotWithShape="0">
                    <a:srgbClr val="000000">
                      <a:alpha val="43000"/>
                    </a:srgbClr>
                  </a:outerShdw>
                </a:effectLst>
              </a:rPr>
              <a:t>透過贊助</a:t>
            </a:r>
            <a:r>
              <a:rPr lang="zh-TW" altLang="zh-TW" sz="2800" b="1" spc="150" dirty="0" smtClean="0">
                <a:ln w="11430"/>
                <a:effectLst>
                  <a:outerShdw blurRad="25400" algn="tl" rotWithShape="0">
                    <a:srgbClr val="000000">
                      <a:alpha val="43000"/>
                    </a:srgbClr>
                  </a:outerShdw>
                </a:effectLst>
              </a:rPr>
              <a:t>來</a:t>
            </a:r>
            <a:endParaRPr lang="en-US" altLang="zh-TW" sz="2800" b="1" spc="150" dirty="0" smtClean="0">
              <a:ln w="11430"/>
              <a:effectLst>
                <a:outerShdw blurRad="25400" algn="tl" rotWithShape="0">
                  <a:srgbClr val="000000">
                    <a:alpha val="43000"/>
                  </a:srgbClr>
                </a:outerShdw>
              </a:effectLst>
            </a:endParaRPr>
          </a:p>
          <a:p>
            <a:pPr marL="0" indent="0">
              <a:buNone/>
            </a:pPr>
            <a:r>
              <a:rPr lang="zh-TW" altLang="en-US" sz="2800" b="1" spc="150" dirty="0">
                <a:ln w="11430"/>
                <a:effectLst>
                  <a:outerShdw blurRad="25400" algn="tl" rotWithShape="0">
                    <a:srgbClr val="000000">
                      <a:alpha val="43000"/>
                    </a:srgbClr>
                  </a:outerShdw>
                </a:effectLst>
              </a:rPr>
              <a:t> </a:t>
            </a:r>
            <a:r>
              <a:rPr lang="zh-TW" altLang="en-US" sz="2800" b="1" spc="150" dirty="0" smtClean="0">
                <a:ln w="11430"/>
                <a:effectLst>
                  <a:outerShdw blurRad="25400" algn="tl" rotWithShape="0">
                    <a:srgbClr val="000000">
                      <a:alpha val="43000"/>
                    </a:srgbClr>
                  </a:outerShdw>
                </a:effectLst>
              </a:rPr>
              <a:t>   </a:t>
            </a:r>
            <a:r>
              <a:rPr lang="zh-TW" altLang="zh-TW" sz="2800" b="1" spc="150" dirty="0" smtClean="0">
                <a:ln w="11430"/>
                <a:effectLst>
                  <a:outerShdw blurRad="25400" algn="tl" rotWithShape="0">
                    <a:srgbClr val="000000">
                      <a:alpha val="43000"/>
                    </a:srgbClr>
                  </a:outerShdw>
                </a:effectLst>
              </a:rPr>
              <a:t>促成</a:t>
            </a:r>
            <a:r>
              <a:rPr lang="zh-TW" altLang="zh-TW" sz="2800" b="1" spc="150" dirty="0">
                <a:ln w="11430"/>
                <a:effectLst>
                  <a:outerShdw blurRad="25400" algn="tl" rotWithShape="0">
                    <a:srgbClr val="000000">
                      <a:alpha val="43000"/>
                    </a:srgbClr>
                  </a:outerShdw>
                </a:effectLst>
              </a:rPr>
              <a:t>產品的直接</a:t>
            </a:r>
            <a:r>
              <a:rPr lang="zh-TW" altLang="zh-TW" sz="2800" b="1" spc="150" dirty="0" smtClean="0">
                <a:ln w="11430"/>
                <a:effectLst>
                  <a:outerShdw blurRad="25400" algn="tl" rotWithShape="0">
                    <a:srgbClr val="000000">
                      <a:alpha val="43000"/>
                    </a:srgbClr>
                  </a:outerShdw>
                </a:effectLst>
              </a:rPr>
              <a:t>銷售</a:t>
            </a:r>
            <a:r>
              <a:rPr lang="zh-TW" altLang="en-US" sz="2800" b="1" spc="150" dirty="0" smtClean="0">
                <a:ln w="11430"/>
                <a:effectLst>
                  <a:outerShdw blurRad="25400" algn="tl" rotWithShape="0">
                    <a:srgbClr val="000000">
                      <a:alpha val="43000"/>
                    </a:srgbClr>
                  </a:outerShdw>
                </a:effectLst>
              </a:rPr>
              <a:t>。</a:t>
            </a:r>
            <a:endParaRPr lang="en-US" altLang="zh-TW" sz="2800" b="1" spc="150" dirty="0" smtClean="0">
              <a:ln w="11430"/>
              <a:effectLst>
                <a:outerShdw blurRad="25400" algn="tl" rotWithShape="0">
                  <a:srgbClr val="000000">
                    <a:alpha val="43000"/>
                  </a:srgbClr>
                </a:outerShdw>
              </a:effectLst>
            </a:endParaRPr>
          </a:p>
          <a:p>
            <a:pPr marL="0" indent="0">
              <a:buNone/>
            </a:pPr>
            <a:endParaRPr lang="en-US" altLang="zh-TW" sz="3600" b="1" spc="150" dirty="0" smtClean="0">
              <a:ln w="11430"/>
              <a:effectLst>
                <a:outerShdw blurRad="25400" algn="tl" rotWithShape="0">
                  <a:srgbClr val="000000">
                    <a:alpha val="43000"/>
                  </a:srgbClr>
                </a:outerShdw>
              </a:effectLst>
            </a:endParaRPr>
          </a:p>
          <a:p>
            <a:r>
              <a:rPr lang="zh-TW" altLang="zh-TW" sz="3000" b="1" spc="150" dirty="0" smtClean="0">
                <a:ln w="11430"/>
                <a:solidFill>
                  <a:srgbClr val="0070C0"/>
                </a:solidFill>
                <a:effectLst>
                  <a:outerShdw blurRad="25400" algn="tl" rotWithShape="0">
                    <a:srgbClr val="000000">
                      <a:alpha val="43000"/>
                    </a:srgbClr>
                  </a:outerShdw>
                </a:effectLst>
              </a:rPr>
              <a:t>間接</a:t>
            </a:r>
            <a:r>
              <a:rPr lang="zh-TW" altLang="zh-TW" sz="3000" b="1" spc="150" dirty="0">
                <a:ln w="11430"/>
                <a:solidFill>
                  <a:srgbClr val="0070C0"/>
                </a:solidFill>
                <a:effectLst>
                  <a:outerShdw blurRad="25400" algn="tl" rotWithShape="0">
                    <a:srgbClr val="000000">
                      <a:alpha val="43000"/>
                    </a:srgbClr>
                  </a:outerShdw>
                </a:effectLst>
              </a:rPr>
              <a:t>的</a:t>
            </a:r>
            <a:r>
              <a:rPr lang="zh-TW" altLang="zh-TW" sz="3000" b="1" spc="150" dirty="0" smtClean="0">
                <a:ln w="11430"/>
                <a:solidFill>
                  <a:srgbClr val="0070C0"/>
                </a:solidFill>
                <a:effectLst>
                  <a:outerShdw blurRad="25400" algn="tl" rotWithShape="0">
                    <a:srgbClr val="000000">
                      <a:alpha val="43000"/>
                    </a:srgbClr>
                  </a:outerShdw>
                </a:effectLst>
              </a:rPr>
              <a:t>方式</a:t>
            </a:r>
            <a:r>
              <a:rPr lang="zh-TW" altLang="en-US" sz="3000" b="1" spc="150" dirty="0" smtClean="0">
                <a:ln w="11430"/>
                <a:effectLst>
                  <a:outerShdw blurRad="25400" algn="tl" rotWithShape="0">
                    <a:srgbClr val="000000">
                      <a:alpha val="43000"/>
                    </a:srgbClr>
                  </a:outerShdw>
                </a:effectLst>
              </a:rPr>
              <a:t>→</a:t>
            </a:r>
            <a:r>
              <a:rPr lang="zh-TW" altLang="zh-TW" sz="2800" b="1" spc="150" dirty="0" smtClean="0">
                <a:ln w="11430"/>
                <a:effectLst>
                  <a:outerShdw blurRad="25400" algn="tl" rotWithShape="0">
                    <a:srgbClr val="000000">
                      <a:alpha val="43000"/>
                    </a:srgbClr>
                  </a:outerShdw>
                </a:effectLst>
              </a:rPr>
              <a:t>指</a:t>
            </a:r>
            <a:r>
              <a:rPr lang="zh-TW" altLang="zh-TW" sz="2800" b="1" spc="150" dirty="0">
                <a:ln w="11430"/>
                <a:effectLst>
                  <a:outerShdw blurRad="25400" algn="tl" rotWithShape="0">
                    <a:srgbClr val="000000">
                      <a:alpha val="43000"/>
                    </a:srgbClr>
                  </a:outerShdw>
                </a:effectLst>
              </a:rPr>
              <a:t>透過廠商商譽</a:t>
            </a:r>
            <a:r>
              <a:rPr lang="zh-TW" altLang="zh-TW" sz="2800" b="1" spc="150" dirty="0" smtClean="0">
                <a:ln w="11430"/>
                <a:effectLst>
                  <a:outerShdw blurRad="25400" algn="tl" rotWithShape="0">
                    <a:srgbClr val="000000">
                      <a:alpha val="43000"/>
                    </a:srgbClr>
                  </a:outerShdw>
                </a:effectLst>
              </a:rPr>
              <a:t>、</a:t>
            </a:r>
            <a:endParaRPr lang="en-US" altLang="zh-TW" sz="2800" b="1" spc="150" dirty="0" smtClean="0">
              <a:ln w="11430"/>
              <a:effectLst>
                <a:outerShdw blurRad="25400" algn="tl" rotWithShape="0">
                  <a:srgbClr val="000000">
                    <a:alpha val="43000"/>
                  </a:srgbClr>
                </a:outerShdw>
              </a:effectLst>
            </a:endParaRPr>
          </a:p>
          <a:p>
            <a:pPr marL="0" indent="0">
              <a:buNone/>
            </a:pPr>
            <a:r>
              <a:rPr lang="zh-TW" altLang="en-US" sz="2800" b="1" spc="150" dirty="0">
                <a:ln w="11430"/>
                <a:effectLst>
                  <a:outerShdw blurRad="25400" algn="tl" rotWithShape="0">
                    <a:srgbClr val="000000">
                      <a:alpha val="43000"/>
                    </a:srgbClr>
                  </a:outerShdw>
                </a:effectLst>
              </a:rPr>
              <a:t> </a:t>
            </a:r>
            <a:r>
              <a:rPr lang="zh-TW" altLang="en-US" sz="2800" b="1" spc="150" dirty="0" smtClean="0">
                <a:ln w="11430"/>
                <a:effectLst>
                  <a:outerShdw blurRad="25400" algn="tl" rotWithShape="0">
                    <a:srgbClr val="000000">
                      <a:alpha val="43000"/>
                    </a:srgbClr>
                  </a:outerShdw>
                </a:effectLst>
              </a:rPr>
              <a:t>  </a:t>
            </a:r>
            <a:r>
              <a:rPr lang="zh-TW" altLang="zh-TW" sz="2800" b="1" spc="150" dirty="0" smtClean="0">
                <a:ln w="11430"/>
                <a:effectLst>
                  <a:outerShdw blurRad="25400" algn="tl" rotWithShape="0">
                    <a:srgbClr val="000000">
                      <a:alpha val="43000"/>
                    </a:srgbClr>
                  </a:outerShdw>
                </a:effectLst>
              </a:rPr>
              <a:t>品牌</a:t>
            </a:r>
            <a:r>
              <a:rPr lang="zh-TW" altLang="zh-TW" sz="2800" b="1" spc="150" dirty="0">
                <a:ln w="11430"/>
                <a:effectLst>
                  <a:outerShdw blurRad="25400" algn="tl" rotWithShape="0">
                    <a:srgbClr val="000000">
                      <a:alpha val="43000"/>
                    </a:srgbClr>
                  </a:outerShdw>
                </a:effectLst>
              </a:rPr>
              <a:t>知名度，或顧客偏好的</a:t>
            </a:r>
            <a:r>
              <a:rPr lang="zh-TW" altLang="zh-TW" sz="2800" b="1" spc="150" dirty="0" smtClean="0">
                <a:ln w="11430"/>
                <a:effectLst>
                  <a:outerShdw blurRad="25400" algn="tl" rotWithShape="0">
                    <a:srgbClr val="000000">
                      <a:alpha val="43000"/>
                    </a:srgbClr>
                  </a:outerShdw>
                </a:effectLst>
              </a:rPr>
              <a:t>增加</a:t>
            </a:r>
            <a:endParaRPr lang="en-US" altLang="zh-TW" sz="2800" b="1" spc="150" dirty="0" smtClean="0">
              <a:ln w="11430"/>
              <a:effectLst>
                <a:outerShdw blurRad="25400" algn="tl" rotWithShape="0">
                  <a:srgbClr val="000000">
                    <a:alpha val="43000"/>
                  </a:srgbClr>
                </a:outerShdw>
              </a:effectLst>
            </a:endParaRPr>
          </a:p>
          <a:p>
            <a:pPr marL="0" indent="0">
              <a:buNone/>
            </a:pPr>
            <a:r>
              <a:rPr lang="zh-TW" altLang="en-US" sz="2800" b="1" spc="150" dirty="0">
                <a:ln w="11430"/>
                <a:effectLst>
                  <a:outerShdw blurRad="25400" algn="tl" rotWithShape="0">
                    <a:srgbClr val="000000">
                      <a:alpha val="43000"/>
                    </a:srgbClr>
                  </a:outerShdw>
                </a:effectLst>
              </a:rPr>
              <a:t> </a:t>
            </a:r>
            <a:r>
              <a:rPr lang="zh-TW" altLang="en-US" sz="2800" b="1" spc="150" dirty="0" smtClean="0">
                <a:ln w="11430"/>
                <a:effectLst>
                  <a:outerShdw blurRad="25400" algn="tl" rotWithShape="0">
                    <a:srgbClr val="000000">
                      <a:alpha val="43000"/>
                    </a:srgbClr>
                  </a:outerShdw>
                </a:effectLst>
              </a:rPr>
              <a:t> </a:t>
            </a:r>
            <a:r>
              <a:rPr lang="zh-TW" altLang="zh-TW" sz="2800" b="1" spc="150" dirty="0" smtClean="0">
                <a:ln w="11430"/>
                <a:effectLst>
                  <a:outerShdw blurRad="25400" algn="tl" rotWithShape="0">
                    <a:srgbClr val="000000">
                      <a:alpha val="43000"/>
                    </a:srgbClr>
                  </a:outerShdw>
                </a:effectLst>
              </a:rPr>
              <a:t>，</a:t>
            </a:r>
            <a:r>
              <a:rPr lang="zh-TW" altLang="zh-TW" sz="2800" b="1" spc="150" dirty="0">
                <a:ln w="11430"/>
                <a:effectLst>
                  <a:outerShdw blurRad="25400" algn="tl" rotWithShape="0">
                    <a:srgbClr val="000000">
                      <a:alpha val="43000"/>
                    </a:srgbClr>
                  </a:outerShdw>
                </a:effectLst>
              </a:rPr>
              <a:t>來達成組織行銷產品的</a:t>
            </a:r>
            <a:r>
              <a:rPr lang="zh-TW" altLang="zh-TW" sz="2800" b="1" spc="150" dirty="0" smtClean="0">
                <a:ln w="11430"/>
                <a:effectLst>
                  <a:outerShdw blurRad="25400" algn="tl" rotWithShape="0">
                    <a:srgbClr val="000000">
                      <a:alpha val="43000"/>
                    </a:srgbClr>
                  </a:outerShdw>
                </a:effectLst>
              </a:rPr>
              <a:t>目的</a:t>
            </a:r>
            <a:r>
              <a:rPr lang="zh-TW" altLang="en-US" sz="3000" b="1" spc="150" dirty="0" smtClean="0">
                <a:ln w="11430"/>
                <a:effectLst>
                  <a:outerShdw blurRad="25400" algn="tl" rotWithShape="0">
                    <a:srgbClr val="000000">
                      <a:alpha val="43000"/>
                    </a:srgbClr>
                  </a:outerShdw>
                </a:effectLst>
              </a:rPr>
              <a:t>。</a:t>
            </a:r>
            <a:endParaRPr lang="zh-TW" altLang="en-US" sz="3000"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18   </a:t>
            </a:r>
            <a:r>
              <a:rPr lang="zh-TW" altLang="en-US" smtClean="0">
                <a:latin typeface="微軟正黑體" pitchFamily="34" charset="-120"/>
                <a:ea typeface="微軟正黑體" pitchFamily="34" charset="-120"/>
              </a:rPr>
              <a:t>促銷與公共關係 </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18-</a:t>
            </a:r>
            <a:fld id="{B26F0F54-EDFB-4D3E-95FE-4222E89E373E}" type="slidenum">
              <a:rPr lang="zh-TW" altLang="en-US" smtClean="0"/>
              <a:t>22</a:t>
            </a:fld>
            <a:endParaRPr lang="zh-TW"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1958" y="2420888"/>
            <a:ext cx="2466975" cy="1847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9158" y="4686300"/>
            <a:ext cx="2699775" cy="19110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2687787" y="3523095"/>
            <a:ext cx="3775965" cy="738664"/>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solidFill>
                  <a:srgbClr val="002060"/>
                </a:solidFill>
                <a:effectLst>
                  <a:outerShdw blurRad="25400" algn="tl" rotWithShape="0">
                    <a:srgbClr val="000000">
                      <a:alpha val="43000"/>
                    </a:srgbClr>
                  </a:outerShdw>
                </a:effectLst>
              </a:rPr>
              <a:t>例如參與某一主題的園遊會，擺設攤位以銷售其</a:t>
            </a:r>
            <a:r>
              <a:rPr lang="zh-TW" altLang="zh-TW" sz="2100" b="1" spc="150" dirty="0" smtClean="0">
                <a:ln w="11430"/>
                <a:solidFill>
                  <a:srgbClr val="002060"/>
                </a:solidFill>
                <a:effectLst>
                  <a:outerShdw blurRad="25400" algn="tl" rotWithShape="0">
                    <a:srgbClr val="000000">
                      <a:alpha val="43000"/>
                    </a:srgbClr>
                  </a:outerShdw>
                </a:effectLst>
              </a:rPr>
              <a:t>產品</a:t>
            </a:r>
            <a:r>
              <a:rPr lang="zh-TW" altLang="en-US" sz="2100" b="1" spc="150" dirty="0" smtClean="0">
                <a:ln w="11430"/>
                <a:solidFill>
                  <a:srgbClr val="002060"/>
                </a:solidFill>
                <a:effectLst>
                  <a:outerShdw blurRad="25400" algn="tl" rotWithShape="0">
                    <a:srgbClr val="000000">
                      <a:alpha val="43000"/>
                    </a:srgbClr>
                  </a:outerShdw>
                </a:effectLst>
              </a:rPr>
              <a:t>→</a:t>
            </a:r>
            <a:endParaRPr lang="zh-TW" altLang="en-US" sz="2100" b="1" spc="150" dirty="0">
              <a:ln w="11430"/>
              <a:solidFill>
                <a:srgbClr val="002060"/>
              </a:solidFill>
              <a:effectLst>
                <a:outerShdw blurRad="25400" algn="tl" rotWithShape="0">
                  <a:srgbClr val="000000">
                    <a:alpha val="43000"/>
                  </a:srgbClr>
                </a:outerShdw>
              </a:effectLst>
            </a:endParaRPr>
          </a:p>
        </p:txBody>
      </p:sp>
      <p:sp>
        <p:nvSpPr>
          <p:cNvPr id="7" name="矩形 6"/>
          <p:cNvSpPr/>
          <p:nvPr/>
        </p:nvSpPr>
        <p:spPr>
          <a:xfrm>
            <a:off x="550593" y="5970387"/>
            <a:ext cx="5955476" cy="415498"/>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solidFill>
                  <a:srgbClr val="002060"/>
                </a:solidFill>
                <a:effectLst>
                  <a:outerShdw blurRad="25400" algn="tl" rotWithShape="0">
                    <a:srgbClr val="000000">
                      <a:alpha val="43000"/>
                    </a:srgbClr>
                  </a:outerShdw>
                </a:effectLst>
              </a:rPr>
              <a:t>例如贊助某一慈善活動，來取得良好的名聲。</a:t>
            </a:r>
            <a:endParaRPr lang="zh-TW" altLang="en-US" sz="21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26295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par>
                                <p:cTn id="21" presetID="14" presetClass="entr" presetSubtype="10" fill="hold" nodeType="with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randombar(horizontal)">
                                      <p:cBhvr>
                                        <p:cTn id="23" dur="500"/>
                                        <p:tgtEl>
                                          <p:spTgt spid="409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left)">
                                      <p:cBhvr>
                                        <p:cTn id="28" dur="500"/>
                                        <p:tgtEl>
                                          <p:spTgt spid="3">
                                            <p:txEl>
                                              <p:pRg st="4" end="4"/>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500"/>
                                        <p:tgtEl>
                                          <p:spTgt spid="3">
                                            <p:txEl>
                                              <p:pRg st="5" end="5"/>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ipe(left)">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randombar(horizontal)">
                                      <p:cBhvr>
                                        <p:cTn id="39" dur="500"/>
                                        <p:tgtEl>
                                          <p:spTgt spid="7"/>
                                        </p:tgtEl>
                                      </p:cBhvr>
                                    </p:animEffect>
                                  </p:childTnLst>
                                </p:cTn>
                              </p:par>
                              <p:par>
                                <p:cTn id="40" presetID="14" presetClass="entr" presetSubtype="10" fill="hold" nodeType="withEffect">
                                  <p:stCondLst>
                                    <p:cond delay="0"/>
                                  </p:stCondLst>
                                  <p:childTnLst>
                                    <p:set>
                                      <p:cBhvr>
                                        <p:cTn id="41" dur="1" fill="hold">
                                          <p:stCondLst>
                                            <p:cond delay="0"/>
                                          </p:stCondLst>
                                        </p:cTn>
                                        <p:tgtEl>
                                          <p:spTgt spid="4099"/>
                                        </p:tgtEl>
                                        <p:attrNameLst>
                                          <p:attrName>style.visibility</p:attrName>
                                        </p:attrNameLst>
                                      </p:cBhvr>
                                      <p:to>
                                        <p:strVal val="visible"/>
                                      </p:to>
                                    </p:set>
                                    <p:animEffect transition="in" filter="randombar(horizontal)">
                                      <p:cBhvr>
                                        <p:cTn id="42"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7283152" cy="1196752"/>
          </a:xfrm>
        </p:spPr>
        <p:txBody>
          <a:bodyPr/>
          <a:lstStyle/>
          <a:p>
            <a:r>
              <a:rPr lang="en-US"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§18.2.4 </a:t>
            </a:r>
            <a:r>
              <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贊助</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行銷</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2/3</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196752"/>
            <a:ext cx="8229600" cy="4929411"/>
          </a:xfrm>
        </p:spPr>
        <p:txBody>
          <a:bodyPr>
            <a:noAutofit/>
            <a:scene3d>
              <a:camera prst="orthographicFront"/>
              <a:lightRig rig="soft" dir="t">
                <a:rot lat="0" lon="0" rev="10800000"/>
              </a:lightRig>
            </a:scene3d>
            <a:sp3d>
              <a:bevelT w="27940" h="12700"/>
              <a:contourClr>
                <a:srgbClr val="DDDDDD"/>
              </a:contourClr>
            </a:sp3d>
          </a:bodyPr>
          <a:lstStyle/>
          <a:p>
            <a:r>
              <a:rPr lang="zh-TW" altLang="en-US" sz="2900" b="1" spc="150" dirty="0" smtClean="0">
                <a:ln w="11430"/>
                <a:effectLst>
                  <a:outerShdw blurRad="25400" algn="tl" rotWithShape="0">
                    <a:srgbClr val="000000">
                      <a:alpha val="43000"/>
                    </a:srgbClr>
                  </a:outerShdw>
                </a:effectLst>
              </a:rPr>
              <a:t>造</a:t>
            </a:r>
            <a:r>
              <a:rPr lang="zh-TW" altLang="zh-TW" sz="2900" b="1" spc="150" dirty="0" smtClean="0">
                <a:ln w="11430"/>
                <a:effectLst>
                  <a:outerShdw blurRad="25400" algn="tl" rotWithShape="0">
                    <a:srgbClr val="000000">
                      <a:alpha val="43000"/>
                    </a:srgbClr>
                  </a:outerShdw>
                </a:effectLst>
              </a:rPr>
              <a:t>成</a:t>
            </a:r>
            <a:r>
              <a:rPr lang="zh-TW" altLang="zh-TW" sz="2900" b="1" spc="150" dirty="0">
                <a:ln w="11430"/>
                <a:effectLst>
                  <a:outerShdw blurRad="25400" algn="tl" rotWithShape="0">
                    <a:srgbClr val="000000">
                      <a:alpha val="43000"/>
                    </a:srgbClr>
                  </a:outerShdw>
                </a:effectLst>
              </a:rPr>
              <a:t>贊助行銷普受歡迎的原因主要有</a:t>
            </a:r>
            <a:r>
              <a:rPr lang="zh-TW" altLang="zh-TW" sz="2900" b="1" spc="150" dirty="0" smtClean="0">
                <a:ln w="11430"/>
                <a:effectLst>
                  <a:outerShdw blurRad="25400" algn="tl" rotWithShape="0">
                    <a:srgbClr val="000000">
                      <a:alpha val="43000"/>
                    </a:srgbClr>
                  </a:outerShdw>
                </a:effectLst>
              </a:rPr>
              <a:t>四點</a:t>
            </a:r>
            <a:r>
              <a:rPr lang="zh-TW" altLang="en-US" sz="2900" b="1" spc="150" dirty="0" smtClean="0">
                <a:ln w="11430"/>
                <a:effectLst>
                  <a:outerShdw blurRad="25400" algn="tl" rotWithShape="0">
                    <a:srgbClr val="000000">
                      <a:alpha val="43000"/>
                    </a:srgbClr>
                  </a:outerShdw>
                </a:effectLst>
              </a:rPr>
              <a:t>：</a:t>
            </a:r>
            <a:endParaRPr lang="en-US" altLang="zh-TW" sz="2900" b="1" spc="150" dirty="0" smtClean="0">
              <a:ln w="11430"/>
              <a:effectLst>
                <a:outerShdw blurRad="25400" algn="tl" rotWithShape="0">
                  <a:srgbClr val="000000">
                    <a:alpha val="43000"/>
                  </a:srgbClr>
                </a:outerShdw>
              </a:effectLst>
            </a:endParaRPr>
          </a:p>
          <a:p>
            <a:pPr>
              <a:buBlip>
                <a:blip r:embed="rId3"/>
              </a:buBlip>
            </a:pPr>
            <a:r>
              <a:rPr lang="zh-TW" altLang="zh-TW" sz="2900" b="1" spc="150" dirty="0">
                <a:ln w="11430"/>
                <a:solidFill>
                  <a:srgbClr val="00B050"/>
                </a:solidFill>
                <a:effectLst>
                  <a:outerShdw blurRad="25400" algn="tl" rotWithShape="0">
                    <a:srgbClr val="000000">
                      <a:alpha val="43000"/>
                    </a:srgbClr>
                  </a:outerShdw>
                </a:effectLst>
              </a:rPr>
              <a:t>藉由贊助行銷，組織可以迴避掉廣告媒體中眾多競爭者嘈雜喧鬧的環境</a:t>
            </a:r>
            <a:r>
              <a:rPr lang="zh-TW" altLang="zh-TW" sz="2900" b="1" spc="150" dirty="0" smtClean="0">
                <a:ln w="11430"/>
                <a:solidFill>
                  <a:srgbClr val="00B050"/>
                </a:solidFill>
                <a:effectLst>
                  <a:outerShdw blurRad="25400" algn="tl" rotWithShape="0">
                    <a:srgbClr val="000000">
                      <a:alpha val="43000"/>
                    </a:srgbClr>
                  </a:outerShdw>
                </a:effectLst>
              </a:rPr>
              <a:t>。</a:t>
            </a:r>
            <a:endParaRPr lang="en-US" altLang="zh-TW" sz="2900" b="1" spc="150" dirty="0" smtClean="0">
              <a:ln w="11430"/>
              <a:solidFill>
                <a:srgbClr val="00B050"/>
              </a:solidFill>
              <a:effectLst>
                <a:outerShdw blurRad="25400" algn="tl" rotWithShape="0">
                  <a:srgbClr val="000000">
                    <a:alpha val="43000"/>
                  </a:srgbClr>
                </a:outerShdw>
              </a:effectLst>
            </a:endParaRPr>
          </a:p>
          <a:p>
            <a:pPr>
              <a:buBlip>
                <a:blip r:embed="rId3"/>
              </a:buBlip>
            </a:pPr>
            <a:r>
              <a:rPr lang="zh-TW" altLang="zh-TW" sz="2900" b="1" spc="150" dirty="0">
                <a:ln w="11430"/>
                <a:solidFill>
                  <a:srgbClr val="FF0000"/>
                </a:solidFill>
                <a:effectLst>
                  <a:outerShdw blurRad="25400" algn="tl" rotWithShape="0">
                    <a:srgbClr val="000000">
                      <a:alpha val="43000"/>
                    </a:srgbClr>
                  </a:outerShdw>
                </a:effectLst>
              </a:rPr>
              <a:t>藉由贊助行銷，組織可以回應顧客在媒體收視習慣上的變遷</a:t>
            </a:r>
            <a:r>
              <a:rPr lang="zh-TW" altLang="zh-TW" sz="2900" b="1" spc="150" dirty="0" smtClean="0">
                <a:ln w="11430"/>
                <a:solidFill>
                  <a:srgbClr val="FF0000"/>
                </a:solidFill>
                <a:effectLst>
                  <a:outerShdw blurRad="25400" algn="tl" rotWithShape="0">
                    <a:srgbClr val="000000">
                      <a:alpha val="43000"/>
                    </a:srgbClr>
                  </a:outerShdw>
                </a:effectLst>
              </a:rPr>
              <a:t>。</a:t>
            </a:r>
            <a:endParaRPr lang="en-US" altLang="zh-TW" sz="2900" b="1" spc="150" dirty="0" smtClean="0">
              <a:ln w="11430"/>
              <a:solidFill>
                <a:srgbClr val="FF0000"/>
              </a:solidFill>
              <a:effectLst>
                <a:outerShdw blurRad="25400" algn="tl" rotWithShape="0">
                  <a:srgbClr val="000000">
                    <a:alpha val="43000"/>
                  </a:srgbClr>
                </a:outerShdw>
              </a:effectLst>
            </a:endParaRPr>
          </a:p>
          <a:p>
            <a:pPr>
              <a:buBlip>
                <a:blip r:embed="rId3"/>
              </a:buBlip>
            </a:pPr>
            <a:r>
              <a:rPr lang="zh-TW" altLang="zh-TW" sz="2900" b="1" spc="150" dirty="0">
                <a:ln w="11430"/>
                <a:solidFill>
                  <a:srgbClr val="00B050"/>
                </a:solidFill>
                <a:effectLst>
                  <a:outerShdw blurRad="25400" algn="tl" rotWithShape="0">
                    <a:srgbClr val="000000">
                      <a:alpha val="43000"/>
                    </a:srgbClr>
                  </a:outerShdw>
                </a:effectLst>
              </a:rPr>
              <a:t>贊助行銷可以同時取得各種關係人的認同，包括顧客、股東、社區、利益團體與政府</a:t>
            </a:r>
            <a:r>
              <a:rPr lang="zh-TW" altLang="zh-TW" sz="2900" b="1" spc="150" dirty="0" smtClean="0">
                <a:ln w="11430"/>
                <a:solidFill>
                  <a:srgbClr val="00B050"/>
                </a:solidFill>
                <a:effectLst>
                  <a:outerShdw blurRad="25400" algn="tl" rotWithShape="0">
                    <a:srgbClr val="000000">
                      <a:alpha val="43000"/>
                    </a:srgbClr>
                  </a:outerShdw>
                </a:effectLst>
              </a:rPr>
              <a:t>。</a:t>
            </a:r>
            <a:endParaRPr lang="en-US" altLang="zh-TW" sz="2900" b="1" spc="150" dirty="0" smtClean="0">
              <a:ln w="11430"/>
              <a:solidFill>
                <a:srgbClr val="00B050"/>
              </a:solidFill>
              <a:effectLst>
                <a:outerShdw blurRad="25400" algn="tl" rotWithShape="0">
                  <a:srgbClr val="000000">
                    <a:alpha val="43000"/>
                  </a:srgbClr>
                </a:outerShdw>
              </a:effectLst>
            </a:endParaRPr>
          </a:p>
          <a:p>
            <a:pPr>
              <a:buBlip>
                <a:blip r:embed="rId3"/>
              </a:buBlip>
            </a:pPr>
            <a:r>
              <a:rPr lang="zh-TW" altLang="zh-TW" sz="2900" b="1" spc="150" dirty="0">
                <a:ln w="11430"/>
                <a:solidFill>
                  <a:srgbClr val="FF0000"/>
                </a:solidFill>
                <a:effectLst>
                  <a:outerShdw blurRad="25400" algn="tl" rotWithShape="0">
                    <a:srgbClr val="000000">
                      <a:alpha val="43000"/>
                    </a:srgbClr>
                  </a:outerShdw>
                </a:effectLst>
              </a:rPr>
              <a:t>藉由選擇正確的贊助對象與活動，贊助行銷可以更容易針對目標市場區隔來進行正確的溝通，使目標行銷更易發揮其效用。</a:t>
            </a:r>
            <a:endParaRPr lang="zh-TW" altLang="en-US" sz="2900" b="1" spc="150" dirty="0">
              <a:ln w="11430"/>
              <a:solidFill>
                <a:srgbClr val="FF000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18   </a:t>
            </a:r>
            <a:r>
              <a:rPr lang="zh-TW" altLang="en-US" smtClean="0">
                <a:latin typeface="微軟正黑體" pitchFamily="34" charset="-120"/>
                <a:ea typeface="微軟正黑體" pitchFamily="34" charset="-120"/>
              </a:rPr>
              <a:t>促銷與公共關係 </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18-</a:t>
            </a:r>
            <a:fld id="{B26F0F54-EDFB-4D3E-95FE-4222E89E373E}" type="slidenum">
              <a:rPr lang="zh-TW" altLang="en-US" smtClean="0"/>
              <a:t>23</a:t>
            </a:fld>
            <a:endParaRPr lang="zh-TW" altLang="en-US" dirty="0"/>
          </a:p>
        </p:txBody>
      </p:sp>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3737" b="17857"/>
          <a:stretch/>
        </p:blipFill>
        <p:spPr bwMode="auto">
          <a:xfrm rot="927953">
            <a:off x="6894985" y="227366"/>
            <a:ext cx="2118214" cy="955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295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24744"/>
          </a:xfrm>
        </p:spPr>
        <p:txBody>
          <a:bodyPr/>
          <a:lstStyle/>
          <a:p>
            <a:r>
              <a:rPr lang="en-US"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§18.2.4 </a:t>
            </a:r>
            <a:r>
              <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贊助</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行銷</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3/3</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18   </a:t>
            </a:r>
            <a:r>
              <a:rPr lang="zh-TW" altLang="en-US" smtClean="0">
                <a:latin typeface="微軟正黑體" pitchFamily="34" charset="-120"/>
                <a:ea typeface="微軟正黑體" pitchFamily="34" charset="-120"/>
              </a:rPr>
              <a:t>促銷與公共關係 </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18-</a:t>
            </a:r>
            <a:fld id="{B26F0F54-EDFB-4D3E-95FE-4222E89E373E}" type="slidenum">
              <a:rPr lang="zh-TW" altLang="en-US" smtClean="0"/>
              <a:t>24</a:t>
            </a:fld>
            <a:endParaRPr lang="zh-TW" altLang="en-US" dirty="0"/>
          </a:p>
        </p:txBody>
      </p:sp>
      <p:sp>
        <p:nvSpPr>
          <p:cNvPr id="8" name="圓角矩形 7"/>
          <p:cNvSpPr/>
          <p:nvPr/>
        </p:nvSpPr>
        <p:spPr>
          <a:xfrm>
            <a:off x="1259632" y="1269925"/>
            <a:ext cx="2808312" cy="1368152"/>
          </a:xfrm>
          <a:prstGeom prst="roundRect">
            <a:avLst/>
          </a:prstGeom>
          <a:solidFill>
            <a:srgbClr val="0070C0"/>
          </a:solidFill>
        </p:spPr>
        <p:style>
          <a:lnRef idx="3">
            <a:schemeClr val="lt1"/>
          </a:lnRef>
          <a:fillRef idx="1">
            <a:schemeClr val="accent3"/>
          </a:fillRef>
          <a:effectRef idx="1">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en-US" sz="4000" b="1" spc="150" dirty="0" smtClean="0">
                <a:ln w="11430"/>
                <a:solidFill>
                  <a:srgbClr val="F8F8F8"/>
                </a:solidFill>
                <a:effectLst>
                  <a:outerShdw blurRad="25400" algn="tl" rotWithShape="0">
                    <a:srgbClr val="000000">
                      <a:alpha val="43000"/>
                    </a:srgbClr>
                  </a:outerShdw>
                </a:effectLst>
              </a:rPr>
              <a:t>事件行銷</a:t>
            </a:r>
            <a:endParaRPr lang="zh-TW" altLang="en-US" sz="4000" b="1" spc="150" dirty="0">
              <a:ln w="11430"/>
              <a:solidFill>
                <a:srgbClr val="F8F8F8"/>
              </a:solidFill>
              <a:effectLst>
                <a:outerShdw blurRad="25400" algn="tl" rotWithShape="0">
                  <a:srgbClr val="000000">
                    <a:alpha val="43000"/>
                  </a:srgbClr>
                </a:outerShdw>
              </a:effectLst>
            </a:endParaRPr>
          </a:p>
        </p:txBody>
      </p:sp>
      <p:sp>
        <p:nvSpPr>
          <p:cNvPr id="9" name="圓角矩形 8"/>
          <p:cNvSpPr/>
          <p:nvPr/>
        </p:nvSpPr>
        <p:spPr>
          <a:xfrm>
            <a:off x="5076056" y="1227063"/>
            <a:ext cx="2808312" cy="1368152"/>
          </a:xfrm>
          <a:prstGeom prst="roundRect">
            <a:avLst/>
          </a:prstGeom>
          <a:solidFill>
            <a:srgbClr val="9900CC"/>
          </a:solidFill>
        </p:spPr>
        <p:style>
          <a:lnRef idx="3">
            <a:schemeClr val="lt1"/>
          </a:lnRef>
          <a:fillRef idx="1">
            <a:schemeClr val="accent3"/>
          </a:fillRef>
          <a:effectRef idx="1">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en-US" sz="4000" b="1" spc="150" dirty="0">
                <a:ln w="11430"/>
                <a:solidFill>
                  <a:srgbClr val="F8F8F8"/>
                </a:solidFill>
                <a:effectLst>
                  <a:outerShdw blurRad="25400" algn="tl" rotWithShape="0">
                    <a:srgbClr val="000000">
                      <a:alpha val="43000"/>
                    </a:srgbClr>
                  </a:outerShdw>
                </a:effectLst>
              </a:rPr>
              <a:t>理念</a:t>
            </a:r>
            <a:r>
              <a:rPr lang="zh-TW" altLang="en-US" sz="4000" b="1" spc="150" dirty="0" smtClean="0">
                <a:ln w="11430"/>
                <a:solidFill>
                  <a:srgbClr val="F8F8F8"/>
                </a:solidFill>
                <a:effectLst>
                  <a:outerShdw blurRad="25400" algn="tl" rotWithShape="0">
                    <a:srgbClr val="000000">
                      <a:alpha val="43000"/>
                    </a:srgbClr>
                  </a:outerShdw>
                </a:effectLst>
              </a:rPr>
              <a:t>行銷</a:t>
            </a:r>
            <a:endParaRPr lang="zh-TW" altLang="en-US" sz="4000" b="1" spc="150" dirty="0">
              <a:ln w="11430"/>
              <a:solidFill>
                <a:srgbClr val="F8F8F8"/>
              </a:solidFill>
              <a:effectLst>
                <a:outerShdw blurRad="25400" algn="tl" rotWithShape="0">
                  <a:srgbClr val="000000">
                    <a:alpha val="43000"/>
                  </a:srgbClr>
                </a:outerShdw>
              </a:effectLst>
            </a:endParaRPr>
          </a:p>
        </p:txBody>
      </p:sp>
      <p:sp>
        <p:nvSpPr>
          <p:cNvPr id="10" name="矩形 9"/>
          <p:cNvSpPr/>
          <p:nvPr/>
        </p:nvSpPr>
        <p:spPr>
          <a:xfrm>
            <a:off x="755576" y="2795786"/>
            <a:ext cx="3744416" cy="156966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400" b="1" spc="150" dirty="0">
                <a:ln w="11430"/>
                <a:solidFill>
                  <a:srgbClr val="002060"/>
                </a:solidFill>
                <a:effectLst>
                  <a:outerShdw blurRad="25400" algn="tl" rotWithShape="0">
                    <a:srgbClr val="000000">
                      <a:alpha val="43000"/>
                    </a:srgbClr>
                  </a:outerShdw>
                </a:effectLst>
              </a:rPr>
              <a:t>藉由將品牌與一有意義的文化、社會、運動或是社會高度關切的事件相結合來進行品牌推廣。</a:t>
            </a:r>
            <a:endParaRPr lang="zh-TW" altLang="en-US" sz="2400" b="1" spc="150" dirty="0">
              <a:ln w="11430"/>
              <a:solidFill>
                <a:srgbClr val="002060"/>
              </a:solidFill>
              <a:effectLst>
                <a:outerShdw blurRad="25400" algn="tl" rotWithShape="0">
                  <a:srgbClr val="000000">
                    <a:alpha val="43000"/>
                  </a:srgbClr>
                </a:outerShdw>
              </a:effectLst>
            </a:endParaRPr>
          </a:p>
        </p:txBody>
      </p:sp>
      <p:sp>
        <p:nvSpPr>
          <p:cNvPr id="11" name="矩形 10"/>
          <p:cNvSpPr/>
          <p:nvPr/>
        </p:nvSpPr>
        <p:spPr>
          <a:xfrm>
            <a:off x="4802311" y="2738636"/>
            <a:ext cx="3969023" cy="156966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400" b="1" spc="150" dirty="0">
                <a:ln w="11430"/>
                <a:solidFill>
                  <a:srgbClr val="7030A0"/>
                </a:solidFill>
                <a:effectLst>
                  <a:outerShdw blurRad="25400" algn="tl" rotWithShape="0">
                    <a:srgbClr val="000000">
                      <a:alpha val="43000"/>
                    </a:srgbClr>
                  </a:outerShdw>
                </a:effectLst>
              </a:rPr>
              <a:t>組織對社會的關懷，他們將消費者的購買行為和組織對於某一理念的金錢資助與支持連結在一起。</a:t>
            </a:r>
            <a:endParaRPr lang="zh-TW" altLang="en-US" sz="2400" b="1" spc="150" dirty="0">
              <a:ln w="11430"/>
              <a:solidFill>
                <a:srgbClr val="7030A0"/>
              </a:solidFill>
              <a:effectLst>
                <a:outerShdw blurRad="25400" algn="tl" rotWithShape="0">
                  <a:srgbClr val="000000">
                    <a:alpha val="43000"/>
                  </a:srgbClr>
                </a:outerShdw>
              </a:effectLst>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893" y="4478009"/>
            <a:ext cx="2010891" cy="2031622"/>
          </a:xfrm>
          <a:prstGeom prst="roundRect">
            <a:avLst>
              <a:gd name="adj" fmla="val 1240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矩形 11"/>
          <p:cNvSpPr/>
          <p:nvPr/>
        </p:nvSpPr>
        <p:spPr>
          <a:xfrm>
            <a:off x="2663788" y="4678212"/>
            <a:ext cx="1960408" cy="170816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effectLst>
                  <a:outerShdw blurRad="25400" algn="tl" rotWithShape="0">
                    <a:srgbClr val="000000">
                      <a:alpha val="43000"/>
                    </a:srgbClr>
                  </a:outerShdw>
                </a:effectLst>
              </a:rPr>
              <a:t>例如，明基公司是知名西班牙職業足球隊</a:t>
            </a:r>
            <a:r>
              <a:rPr lang="en-US" altLang="zh-TW" sz="2100" b="1" spc="150" dirty="0" smtClean="0">
                <a:ln w="11430"/>
                <a:effectLst>
                  <a:outerShdw blurRad="25400" algn="tl" rotWithShape="0">
                    <a:srgbClr val="000000">
                      <a:alpha val="43000"/>
                    </a:srgbClr>
                  </a:outerShdw>
                </a:effectLst>
              </a:rPr>
              <a:t>-</a:t>
            </a:r>
            <a:r>
              <a:rPr lang="zh-TW" altLang="zh-TW" sz="2100" b="1" spc="150" dirty="0" smtClean="0">
                <a:ln w="11430"/>
                <a:effectLst>
                  <a:outerShdw blurRad="25400" algn="tl" rotWithShape="0">
                    <a:srgbClr val="000000">
                      <a:alpha val="43000"/>
                    </a:srgbClr>
                  </a:outerShdw>
                </a:effectLst>
              </a:rPr>
              <a:t>皇家</a:t>
            </a:r>
            <a:r>
              <a:rPr lang="zh-TW" altLang="zh-TW" sz="2100" b="1" spc="150" dirty="0">
                <a:ln w="11430"/>
                <a:effectLst>
                  <a:outerShdw blurRad="25400" algn="tl" rotWithShape="0">
                    <a:srgbClr val="000000">
                      <a:alpha val="43000"/>
                    </a:srgbClr>
                  </a:outerShdw>
                </a:effectLst>
              </a:rPr>
              <a:t>馬德里的贊助者。</a:t>
            </a:r>
            <a:endParaRPr lang="zh-TW" altLang="en-US" sz="2100" b="1" spc="150" dirty="0">
              <a:ln w="11430"/>
              <a:effectLst>
                <a:outerShdw blurRad="25400" algn="tl" rotWithShape="0">
                  <a:srgbClr val="000000">
                    <a:alpha val="43000"/>
                  </a:srgbClr>
                </a:outerShdw>
              </a:effectLst>
            </a:endParaRP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9417" y="4361236"/>
            <a:ext cx="3768248" cy="1363843"/>
          </a:xfrm>
          <a:prstGeom prst="roundRect">
            <a:avLst>
              <a:gd name="adj" fmla="val 1247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矩形 12"/>
          <p:cNvSpPr/>
          <p:nvPr/>
        </p:nvSpPr>
        <p:spPr>
          <a:xfrm>
            <a:off x="4355976" y="5801618"/>
            <a:ext cx="4742879" cy="96949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en-US" sz="1900" b="1" spc="150" dirty="0" smtClean="0">
                <a:ln w="11430"/>
                <a:effectLst>
                  <a:outerShdw blurRad="25400" algn="tl" rotWithShape="0">
                    <a:srgbClr val="000000">
                      <a:alpha val="43000"/>
                    </a:srgbClr>
                  </a:outerShdw>
                </a:effectLst>
              </a:rPr>
              <a:t>例如，</a:t>
            </a:r>
            <a:r>
              <a:rPr lang="en-US" altLang="zh-TW" sz="1900" b="1" spc="150" dirty="0" smtClean="0">
                <a:ln w="11430"/>
                <a:effectLst>
                  <a:outerShdw blurRad="25400" algn="tl" rotWithShape="0">
                    <a:srgbClr val="000000">
                      <a:alpha val="43000"/>
                    </a:srgbClr>
                  </a:outerShdw>
                </a:effectLst>
              </a:rPr>
              <a:t>Sony</a:t>
            </a:r>
            <a:r>
              <a:rPr lang="zh-TW" altLang="zh-TW" sz="1900" b="1" spc="150" dirty="0" smtClean="0">
                <a:ln w="11430"/>
                <a:effectLst>
                  <a:outerShdw blurRad="25400" algn="tl" rotWithShape="0">
                    <a:srgbClr val="000000">
                      <a:alpha val="43000"/>
                    </a:srgbClr>
                  </a:outerShdw>
                </a:effectLst>
              </a:rPr>
              <a:t>推出</a:t>
            </a:r>
            <a:r>
              <a:rPr lang="zh-TW" altLang="zh-TW" sz="1900" b="1" spc="150" dirty="0">
                <a:ln w="11430"/>
                <a:effectLst>
                  <a:outerShdw blurRad="25400" algn="tl" rotWithShape="0">
                    <a:srgbClr val="000000">
                      <a:alpha val="43000"/>
                    </a:srgbClr>
                  </a:outerShdw>
                </a:effectLst>
              </a:rPr>
              <a:t>特殊的電腦機款來贊助乳癌方面的研究，只要顧客購買該款電腦</a:t>
            </a:r>
            <a:r>
              <a:rPr lang="zh-TW" altLang="zh-TW" sz="1900" b="1" spc="150" dirty="0" smtClean="0">
                <a:ln w="11430"/>
                <a:effectLst>
                  <a:outerShdw blurRad="25400" algn="tl" rotWithShape="0">
                    <a:srgbClr val="000000">
                      <a:alpha val="43000"/>
                    </a:srgbClr>
                  </a:outerShdw>
                </a:effectLst>
              </a:rPr>
              <a:t>，</a:t>
            </a:r>
            <a:r>
              <a:rPr lang="zh-TW" altLang="en-US" sz="1900" b="1" spc="150" dirty="0" smtClean="0">
                <a:ln w="11430"/>
                <a:effectLst>
                  <a:outerShdw blurRad="25400" algn="tl" rotWithShape="0">
                    <a:srgbClr val="000000">
                      <a:alpha val="43000"/>
                    </a:srgbClr>
                  </a:outerShdw>
                </a:effectLst>
              </a:rPr>
              <a:t>就</a:t>
            </a:r>
            <a:r>
              <a:rPr lang="zh-TW" altLang="zh-TW" sz="1900" b="1" spc="150" dirty="0" smtClean="0">
                <a:ln w="11430"/>
                <a:effectLst>
                  <a:outerShdw blurRad="25400" algn="tl" rotWithShape="0">
                    <a:srgbClr val="000000">
                      <a:alpha val="43000"/>
                    </a:srgbClr>
                  </a:outerShdw>
                </a:effectLst>
              </a:rPr>
              <a:t>捐助</a:t>
            </a:r>
            <a:r>
              <a:rPr lang="zh-TW" altLang="zh-TW" sz="1900" b="1" spc="150" dirty="0">
                <a:ln w="11430"/>
                <a:effectLst>
                  <a:outerShdw blurRad="25400" algn="tl" rotWithShape="0">
                    <a:srgbClr val="000000">
                      <a:alpha val="43000"/>
                    </a:srgbClr>
                  </a:outerShdw>
                </a:effectLst>
              </a:rPr>
              <a:t>一定比例的金額給乳癌</a:t>
            </a:r>
            <a:r>
              <a:rPr lang="zh-TW" altLang="zh-TW" sz="1900" b="1" spc="150" dirty="0" smtClean="0">
                <a:ln w="11430"/>
                <a:effectLst>
                  <a:outerShdw blurRad="25400" algn="tl" rotWithShape="0">
                    <a:srgbClr val="000000">
                      <a:alpha val="43000"/>
                    </a:srgbClr>
                  </a:outerShdw>
                </a:effectLst>
              </a:rPr>
              <a:t>研究</a:t>
            </a:r>
            <a:r>
              <a:rPr lang="zh-TW" altLang="en-US" sz="1900" b="1" spc="150" dirty="0" smtClean="0">
                <a:ln w="11430"/>
                <a:effectLst>
                  <a:outerShdw blurRad="25400" algn="tl" rotWithShape="0">
                    <a:srgbClr val="000000">
                      <a:alpha val="43000"/>
                    </a:srgbClr>
                  </a:outerShdw>
                </a:effectLst>
              </a:rPr>
              <a:t>。</a:t>
            </a:r>
            <a:endParaRPr lang="zh-TW" altLang="en-US" sz="1900" b="1" spc="150" dirty="0">
              <a:ln w="11430"/>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26295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6146"/>
                                        </p:tgtEl>
                                        <p:attrNameLst>
                                          <p:attrName>style.visibility</p:attrName>
                                        </p:attrNameLst>
                                      </p:cBhvr>
                                      <p:to>
                                        <p:strVal val="visible"/>
                                      </p:to>
                                    </p:set>
                                    <p:animEffect transition="in" filter="randombar(horizontal)">
                                      <p:cBhvr>
                                        <p:cTn id="18" dur="500"/>
                                        <p:tgtEl>
                                          <p:spTgt spid="614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par>
                          <p:cTn id="29" fill="hold">
                            <p:stCondLst>
                              <p:cond delay="500"/>
                            </p:stCondLst>
                            <p:childTnLst>
                              <p:par>
                                <p:cTn id="30" presetID="14" presetClass="entr" presetSubtype="1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6147"/>
                                        </p:tgtEl>
                                        <p:attrNameLst>
                                          <p:attrName>style.visibility</p:attrName>
                                        </p:attrNameLst>
                                      </p:cBhvr>
                                      <p:to>
                                        <p:strVal val="visible"/>
                                      </p:to>
                                    </p:set>
                                    <p:animEffect transition="in" filter="randombar(horizontal)">
                                      <p:cBhvr>
                                        <p:cTn id="37" dur="500"/>
                                        <p:tgtEl>
                                          <p:spTgt spid="614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normAutofit/>
          </a:bodyPr>
          <a:lstStyle/>
          <a:p>
            <a:r>
              <a:rPr lang="en-US" altLang="zh-TW"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§18.2.5 </a:t>
            </a:r>
            <a:r>
              <a:rPr lang="zh-TW"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公共關係效果的評估</a:t>
            </a:r>
            <a:endParaRPr lang="zh-TW" alt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124745"/>
            <a:ext cx="8229600" cy="1800200"/>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effectLst>
                  <a:outerShdw blurRad="25400" algn="tl" rotWithShape="0">
                    <a:srgbClr val="000000">
                      <a:alpha val="43000"/>
                    </a:srgbClr>
                  </a:outerShdw>
                </a:effectLst>
              </a:rPr>
              <a:t>公共關係效果的評估，可以透過公共關係審計來達成。</a:t>
            </a:r>
            <a:r>
              <a:rPr lang="zh-TW" altLang="zh-TW" sz="3000" b="1" spc="150" dirty="0">
                <a:ln w="11430"/>
                <a:solidFill>
                  <a:srgbClr val="C00000"/>
                </a:solidFill>
                <a:effectLst>
                  <a:outerShdw blurRad="25400" algn="tl" rotWithShape="0">
                    <a:srgbClr val="000000">
                      <a:alpha val="43000"/>
                    </a:srgbClr>
                  </a:outerShdw>
                </a:effectLst>
              </a:rPr>
              <a:t>公共關係審計</a:t>
            </a:r>
            <a:r>
              <a:rPr lang="en-US" altLang="zh-TW" sz="3000" b="1" spc="150" dirty="0">
                <a:ln w="11430"/>
                <a:solidFill>
                  <a:srgbClr val="C00000"/>
                </a:solidFill>
                <a:effectLst>
                  <a:outerShdw blurRad="25400" algn="tl" rotWithShape="0">
                    <a:srgbClr val="000000">
                      <a:alpha val="43000"/>
                    </a:srgbClr>
                  </a:outerShdw>
                </a:effectLst>
              </a:rPr>
              <a:t>(PR audit)</a:t>
            </a:r>
            <a:r>
              <a:rPr lang="zh-TW" altLang="zh-TW" sz="3000" b="1" spc="150" dirty="0">
                <a:ln w="11430"/>
                <a:effectLst>
                  <a:outerShdw blurRad="25400" algn="tl" rotWithShape="0">
                    <a:srgbClr val="000000">
                      <a:alpha val="43000"/>
                    </a:srgbClr>
                  </a:outerShdw>
                </a:effectLst>
              </a:rPr>
              <a:t>可藉由定期舉行的調查來進行，其內涵包括：</a:t>
            </a:r>
            <a:r>
              <a:rPr lang="zh-TW" altLang="en-US" sz="3000"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sz="3000"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18   </a:t>
            </a:r>
            <a:r>
              <a:rPr lang="zh-TW" altLang="en-US" smtClean="0">
                <a:latin typeface="微軟正黑體" pitchFamily="34" charset="-120"/>
                <a:ea typeface="微軟正黑體" pitchFamily="34" charset="-120"/>
              </a:rPr>
              <a:t>促銷與公共關係 </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18-</a:t>
            </a:r>
            <a:fld id="{B26F0F54-EDFB-4D3E-95FE-4222E89E373E}" type="slidenum">
              <a:rPr lang="zh-TW" altLang="en-US" smtClean="0"/>
              <a:t>25</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720382606"/>
              </p:ext>
            </p:extLst>
          </p:nvPr>
        </p:nvGraphicFramePr>
        <p:xfrm>
          <a:off x="611560" y="2852936"/>
          <a:ext cx="7992888"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0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graphicEl>
                                              <a:dgm id="{8D5377B8-B51C-4F0E-BF3F-ED094C4BFB2F}"/>
                                            </p:graphicEl>
                                          </p:spTgt>
                                        </p:tgtEl>
                                        <p:attrNameLst>
                                          <p:attrName>style.visibility</p:attrName>
                                        </p:attrNameLst>
                                      </p:cBhvr>
                                      <p:to>
                                        <p:strVal val="visible"/>
                                      </p:to>
                                    </p:set>
                                    <p:animEffect transition="in" filter="randombar(horizontal)">
                                      <p:cBhvr>
                                        <p:cTn id="12" dur="500"/>
                                        <p:tgtEl>
                                          <p:spTgt spid="6">
                                            <p:graphicEl>
                                              <a:dgm id="{8D5377B8-B51C-4F0E-BF3F-ED094C4BFB2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graphicEl>
                                              <a:dgm id="{69BF1B0A-13EC-42E3-8FE4-77007D9B1B50}"/>
                                            </p:graphicEl>
                                          </p:spTgt>
                                        </p:tgtEl>
                                        <p:attrNameLst>
                                          <p:attrName>style.visibility</p:attrName>
                                        </p:attrNameLst>
                                      </p:cBhvr>
                                      <p:to>
                                        <p:strVal val="visible"/>
                                      </p:to>
                                    </p:set>
                                    <p:animEffect transition="in" filter="randombar(horizontal)">
                                      <p:cBhvr>
                                        <p:cTn id="17" dur="500"/>
                                        <p:tgtEl>
                                          <p:spTgt spid="6">
                                            <p:graphicEl>
                                              <a:dgm id="{69BF1B0A-13EC-42E3-8FE4-77007D9B1B5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graphicEl>
                                              <a:dgm id="{C881338C-DBB1-4D4D-A1E2-947C33C8C1D5}"/>
                                            </p:graphicEl>
                                          </p:spTgt>
                                        </p:tgtEl>
                                        <p:attrNameLst>
                                          <p:attrName>style.visibility</p:attrName>
                                        </p:attrNameLst>
                                      </p:cBhvr>
                                      <p:to>
                                        <p:strVal val="visible"/>
                                      </p:to>
                                    </p:set>
                                    <p:animEffect transition="in" filter="randombar(horizontal)">
                                      <p:cBhvr>
                                        <p:cTn id="22" dur="500"/>
                                        <p:tgtEl>
                                          <p:spTgt spid="6">
                                            <p:graphicEl>
                                              <a:dgm id="{C881338C-DBB1-4D4D-A1E2-947C33C8C1D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graphicEl>
                                              <a:dgm id="{0E44A800-EFD4-497B-9451-3262FCE6B437}"/>
                                            </p:graphicEl>
                                          </p:spTgt>
                                        </p:tgtEl>
                                        <p:attrNameLst>
                                          <p:attrName>style.visibility</p:attrName>
                                        </p:attrNameLst>
                                      </p:cBhvr>
                                      <p:to>
                                        <p:strVal val="visible"/>
                                      </p:to>
                                    </p:set>
                                    <p:animEffect transition="in" filter="randombar(horizontal)">
                                      <p:cBhvr>
                                        <p:cTn id="27" dur="500"/>
                                        <p:tgtEl>
                                          <p:spTgt spid="6">
                                            <p:graphicEl>
                                              <a:dgm id="{0E44A800-EFD4-497B-9451-3262FCE6B437}"/>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
                                            <p:graphicEl>
                                              <a:dgm id="{029041D7-8FCF-4984-851C-C69E8ECD281E}"/>
                                            </p:graphicEl>
                                          </p:spTgt>
                                        </p:tgtEl>
                                        <p:attrNameLst>
                                          <p:attrName>style.visibility</p:attrName>
                                        </p:attrNameLst>
                                      </p:cBhvr>
                                      <p:to>
                                        <p:strVal val="visible"/>
                                      </p:to>
                                    </p:set>
                                    <p:animEffect transition="in" filter="randombar(horizontal)">
                                      <p:cBhvr>
                                        <p:cTn id="32" dur="500"/>
                                        <p:tgtEl>
                                          <p:spTgt spid="6">
                                            <p:graphicEl>
                                              <a:dgm id="{029041D7-8FCF-4984-851C-C69E8ECD281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ctrTitle"/>
          </p:nvPr>
        </p:nvSpPr>
        <p:spPr>
          <a:xfrm>
            <a:off x="685800" y="2060848"/>
            <a:ext cx="7772400" cy="2160239"/>
          </a:xfrm>
        </p:spPr>
        <p:txBody>
          <a:bodyPr>
            <a:normAutofit/>
          </a:bodyPr>
          <a:lstStyle/>
          <a:p>
            <a:r>
              <a:rPr lang="en-US" altLang="zh-TW" sz="5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-The End-</a:t>
            </a:r>
            <a:endParaRPr lang="zh-TW" altLang="en-US"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4" name="日期版面配置區 3"/>
          <p:cNvSpPr>
            <a:spLocks noGrp="1"/>
          </p:cNvSpPr>
          <p:nvPr>
            <p:ph type="dt" sz="half" idx="10"/>
          </p:nvPr>
        </p:nvSpPr>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18   </a:t>
            </a:r>
            <a:r>
              <a:rPr lang="zh-TW" altLang="en-US" smtClean="0">
                <a:latin typeface="微軟正黑體" pitchFamily="34" charset="-120"/>
                <a:ea typeface="微軟正黑體" pitchFamily="34" charset="-120"/>
              </a:rPr>
              <a:t>促銷與公共關係 </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18-</a:t>
            </a:r>
            <a:fld id="{B26F0F54-EDFB-4D3E-95FE-4222E89E373E}" type="slidenum">
              <a:rPr lang="zh-TW" altLang="en-US" smtClean="0"/>
              <a:t>26</a:t>
            </a:fld>
            <a:endParaRPr lang="zh-TW" altLang="en-US" dirty="0"/>
          </a:p>
        </p:txBody>
      </p:sp>
    </p:spTree>
    <p:extLst>
      <p:ext uri="{BB962C8B-B14F-4D97-AF65-F5344CB8AC3E}">
        <p14:creationId xmlns:p14="http://schemas.microsoft.com/office/powerpoint/2010/main" val="114048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052736"/>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§18.1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促銷</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980728"/>
            <a:ext cx="8229600" cy="3096345"/>
          </a:xfrm>
        </p:spPr>
        <p:txBody>
          <a:bodyPr>
            <a:normAutofit/>
            <a:scene3d>
              <a:camera prst="orthographicFront"/>
              <a:lightRig rig="soft" dir="t">
                <a:rot lat="0" lon="0" rev="10800000"/>
              </a:lightRig>
            </a:scene3d>
            <a:sp3d>
              <a:bevelT w="27940" h="12700"/>
              <a:contourClr>
                <a:srgbClr val="DDDDDD"/>
              </a:contourClr>
            </a:sp3d>
          </a:bodyPr>
          <a:lstStyle/>
          <a:p>
            <a:r>
              <a:rPr lang="zh-TW" altLang="zh-TW" sz="2900" b="1" spc="150" dirty="0">
                <a:ln w="11430"/>
                <a:solidFill>
                  <a:srgbClr val="C00000"/>
                </a:solidFill>
                <a:effectLst>
                  <a:outerShdw blurRad="25400" algn="tl" rotWithShape="0">
                    <a:srgbClr val="000000">
                      <a:alpha val="43000"/>
                    </a:srgbClr>
                  </a:outerShdw>
                </a:effectLst>
              </a:rPr>
              <a:t>促銷</a:t>
            </a:r>
            <a:r>
              <a:rPr lang="en-US" altLang="zh-TW" sz="2900" b="1" spc="150" dirty="0">
                <a:ln w="11430"/>
                <a:solidFill>
                  <a:srgbClr val="C00000"/>
                </a:solidFill>
                <a:effectLst>
                  <a:outerShdw blurRad="25400" algn="tl" rotWithShape="0">
                    <a:srgbClr val="000000">
                      <a:alpha val="43000"/>
                    </a:srgbClr>
                  </a:outerShdw>
                </a:effectLst>
              </a:rPr>
              <a:t>(sales promotion</a:t>
            </a:r>
            <a:r>
              <a:rPr lang="en-US" altLang="zh-TW" sz="2900" b="1" spc="150" dirty="0" smtClean="0">
                <a:ln w="11430"/>
                <a:solidFill>
                  <a:srgbClr val="C00000"/>
                </a:solidFill>
                <a:effectLst>
                  <a:outerShdw blurRad="25400" algn="tl" rotWithShape="0">
                    <a:srgbClr val="000000">
                      <a:alpha val="43000"/>
                    </a:srgbClr>
                  </a:outerShdw>
                </a:effectLst>
              </a:rPr>
              <a:t>)</a:t>
            </a:r>
            <a:r>
              <a:rPr lang="zh-TW" altLang="en-US" sz="2900" b="1" spc="150" dirty="0">
                <a:ln w="11430"/>
                <a:solidFill>
                  <a:sysClr val="windowText" lastClr="000000"/>
                </a:solidFill>
                <a:effectLst>
                  <a:outerShdw blurRad="25400" algn="tl" rotWithShape="0">
                    <a:srgbClr val="000000">
                      <a:alpha val="43000"/>
                    </a:srgbClr>
                  </a:outerShdw>
                </a:effectLst>
              </a:rPr>
              <a:t>：</a:t>
            </a:r>
            <a:r>
              <a:rPr lang="zh-TW" altLang="zh-TW" sz="2900" b="1" spc="150" dirty="0" smtClean="0">
                <a:ln w="11430"/>
                <a:solidFill>
                  <a:sysClr val="windowText" lastClr="000000"/>
                </a:solidFill>
                <a:effectLst>
                  <a:outerShdw blurRad="25400" algn="tl" rotWithShape="0">
                    <a:srgbClr val="000000">
                      <a:alpha val="43000"/>
                    </a:srgbClr>
                  </a:outerShdw>
                </a:effectLst>
              </a:rPr>
              <a:t>指</a:t>
            </a:r>
            <a:r>
              <a:rPr lang="zh-TW" altLang="zh-TW" sz="2900" b="1" spc="150" dirty="0">
                <a:ln w="11430"/>
                <a:solidFill>
                  <a:sysClr val="windowText" lastClr="000000"/>
                </a:solidFill>
                <a:effectLst>
                  <a:outerShdw blurRad="25400" algn="tl" rotWithShape="0">
                    <a:srgbClr val="000000">
                      <a:alpha val="43000"/>
                    </a:srgbClr>
                  </a:outerShdw>
                </a:effectLst>
              </a:rPr>
              <a:t>除了廣告、公共關係及人員銷售之外的行銷推廣活動，主要是透過</a:t>
            </a:r>
            <a:r>
              <a:rPr lang="zh-TW" altLang="zh-TW" sz="2900" b="1" spc="150" dirty="0">
                <a:ln w="11430"/>
                <a:solidFill>
                  <a:srgbClr val="0070C0"/>
                </a:solidFill>
                <a:effectLst>
                  <a:outerShdw blurRad="25400" algn="tl" rotWithShape="0">
                    <a:srgbClr val="000000">
                      <a:alpha val="43000"/>
                    </a:srgbClr>
                  </a:outerShdw>
                </a:effectLst>
              </a:rPr>
              <a:t>提供短期的誘因</a:t>
            </a:r>
            <a:r>
              <a:rPr lang="zh-TW" altLang="zh-TW" sz="2900" b="1" spc="150" dirty="0">
                <a:ln w="11430"/>
                <a:solidFill>
                  <a:sysClr val="windowText" lastClr="000000"/>
                </a:solidFill>
                <a:effectLst>
                  <a:outerShdw blurRad="25400" algn="tl" rotWithShape="0">
                    <a:srgbClr val="000000">
                      <a:alpha val="43000"/>
                    </a:srgbClr>
                  </a:outerShdw>
                </a:effectLst>
              </a:rPr>
              <a:t>（例如較低的價格或額外的贈品），來增進目標顧客或通路成員對特定產品或服務的購買意願</a:t>
            </a:r>
            <a:r>
              <a:rPr lang="zh-TW" altLang="zh-TW" sz="2900" b="1" spc="150" dirty="0" smtClean="0">
                <a:ln w="11430"/>
                <a:solidFill>
                  <a:sysClr val="windowText" lastClr="000000"/>
                </a:solidFill>
                <a:effectLst>
                  <a:outerShdw blurRad="25400" algn="tl" rotWithShape="0">
                    <a:srgbClr val="000000">
                      <a:alpha val="43000"/>
                    </a:srgbClr>
                  </a:outerShdw>
                </a:effectLst>
              </a:rPr>
              <a:t>。</a:t>
            </a:r>
            <a:endParaRPr lang="en-US" altLang="zh-TW" sz="2900" b="1" spc="150" dirty="0" smtClean="0">
              <a:ln w="11430"/>
              <a:solidFill>
                <a:sysClr val="windowText" lastClr="000000"/>
              </a:solidFill>
              <a:effectLst>
                <a:outerShdw blurRad="25400" algn="tl" rotWithShape="0">
                  <a:srgbClr val="000000">
                    <a:alpha val="43000"/>
                  </a:srgbClr>
                </a:outerShdw>
              </a:effectLst>
            </a:endParaRPr>
          </a:p>
          <a:p>
            <a:r>
              <a:rPr lang="zh-TW" altLang="zh-TW" sz="2900" b="1" spc="150" dirty="0">
                <a:ln w="11430"/>
                <a:solidFill>
                  <a:schemeClr val="tx1">
                    <a:lumMod val="50000"/>
                    <a:lumOff val="50000"/>
                  </a:schemeClr>
                </a:solidFill>
                <a:effectLst>
                  <a:outerShdw blurRad="25400" algn="tl" rotWithShape="0">
                    <a:srgbClr val="000000">
                      <a:alpha val="43000"/>
                    </a:srgbClr>
                  </a:outerShdw>
                </a:effectLst>
              </a:rPr>
              <a:t>依據對象的</a:t>
            </a:r>
            <a:r>
              <a:rPr lang="zh-TW" altLang="zh-TW" sz="2900" b="1" spc="150" dirty="0" smtClean="0">
                <a:ln w="11430"/>
                <a:solidFill>
                  <a:schemeClr val="tx1">
                    <a:lumMod val="50000"/>
                    <a:lumOff val="50000"/>
                  </a:schemeClr>
                </a:solidFill>
                <a:effectLst>
                  <a:outerShdw blurRad="25400" algn="tl" rotWithShape="0">
                    <a:srgbClr val="000000">
                      <a:alpha val="43000"/>
                    </a:srgbClr>
                  </a:outerShdw>
                </a:effectLst>
              </a:rPr>
              <a:t>不同</a:t>
            </a:r>
            <a:r>
              <a:rPr lang="zh-TW" altLang="en-US" sz="2900" b="1" spc="150" dirty="0" smtClean="0">
                <a:ln w="11430"/>
                <a:solidFill>
                  <a:schemeClr val="tx1">
                    <a:lumMod val="50000"/>
                    <a:lumOff val="50000"/>
                  </a:schemeClr>
                </a:solidFill>
                <a:effectLst>
                  <a:outerShdw blurRad="25400" algn="tl" rotWithShape="0">
                    <a:srgbClr val="000000">
                      <a:alpha val="43000"/>
                    </a:srgbClr>
                  </a:outerShdw>
                </a:effectLst>
              </a:rPr>
              <a:t>，可分為：</a:t>
            </a:r>
            <a:endParaRPr lang="en-US" altLang="zh-TW" sz="2900" b="1" spc="150" dirty="0" smtClean="0">
              <a:ln w="11430"/>
              <a:solidFill>
                <a:schemeClr val="tx1">
                  <a:lumMod val="50000"/>
                  <a:lumOff val="50000"/>
                </a:schemeClr>
              </a:solidFill>
              <a:effectLst>
                <a:outerShdw blurRad="25400" algn="tl" rotWithShape="0">
                  <a:srgbClr val="000000">
                    <a:alpha val="43000"/>
                  </a:srgbClr>
                </a:outerShdw>
              </a:effectLst>
            </a:endParaRPr>
          </a:p>
          <a:p>
            <a:pPr marL="0" indent="0">
              <a:buNone/>
            </a:pPr>
            <a:endParaRPr lang="zh-TW" altLang="en-US" sz="2900" b="1"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18   </a:t>
            </a:r>
            <a:r>
              <a:rPr lang="zh-TW" altLang="en-US" smtClean="0">
                <a:latin typeface="微軟正黑體" pitchFamily="34" charset="-120"/>
                <a:ea typeface="微軟正黑體" pitchFamily="34" charset="-120"/>
              </a:rPr>
              <a:t>促銷與公共關係 </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18-</a:t>
            </a:r>
            <a:fld id="{B26F0F54-EDFB-4D3E-95FE-4222E89E373E}" type="slidenum">
              <a:rPr lang="zh-TW" altLang="en-US" smtClean="0"/>
              <a:t>3</a:t>
            </a:fld>
            <a:endParaRPr lang="zh-TW" altLang="en-US" dirty="0"/>
          </a:p>
        </p:txBody>
      </p:sp>
      <p:graphicFrame>
        <p:nvGraphicFramePr>
          <p:cNvPr id="6" name="資料庫圖表 5"/>
          <p:cNvGraphicFramePr/>
          <p:nvPr>
            <p:extLst>
              <p:ext uri="{D42A27DB-BD31-4B8C-83A1-F6EECF244321}">
                <p14:modId xmlns:p14="http://schemas.microsoft.com/office/powerpoint/2010/main" val="1673030055"/>
              </p:ext>
            </p:extLst>
          </p:nvPr>
        </p:nvGraphicFramePr>
        <p:xfrm>
          <a:off x="827584" y="3900488"/>
          <a:ext cx="7920880" cy="2280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900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dgm id="{524479C1-EF89-4795-9964-F65289239877}"/>
                                            </p:graphicEl>
                                          </p:spTgt>
                                        </p:tgtEl>
                                        <p:attrNameLst>
                                          <p:attrName>style.visibility</p:attrName>
                                        </p:attrNameLst>
                                      </p:cBhvr>
                                      <p:to>
                                        <p:strVal val="visible"/>
                                      </p:to>
                                    </p:set>
                                    <p:animEffect transition="in" filter="wipe(left)">
                                      <p:cBhvr>
                                        <p:cTn id="17" dur="500"/>
                                        <p:tgtEl>
                                          <p:spTgt spid="6">
                                            <p:graphicEl>
                                              <a:dgm id="{524479C1-EF89-4795-9964-F65289239877}"/>
                                            </p:graphicEl>
                                          </p:spTgt>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6">
                                            <p:graphicEl>
                                              <a:dgm id="{970CF2B8-81C8-47FC-8360-29CEEA080F13}"/>
                                            </p:graphicEl>
                                          </p:spTgt>
                                        </p:tgtEl>
                                        <p:attrNameLst>
                                          <p:attrName>style.visibility</p:attrName>
                                        </p:attrNameLst>
                                      </p:cBhvr>
                                      <p:to>
                                        <p:strVal val="visible"/>
                                      </p:to>
                                    </p:set>
                                    <p:animEffect transition="in" filter="wipe(left)">
                                      <p:cBhvr>
                                        <p:cTn id="21" dur="500"/>
                                        <p:tgtEl>
                                          <p:spTgt spid="6">
                                            <p:graphicEl>
                                              <a:dgm id="{970CF2B8-81C8-47FC-8360-29CEEA080F13}"/>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graphicEl>
                                              <a:dgm id="{EC935CEE-6D56-4D12-B9B3-5FAFB1840BE2}"/>
                                            </p:graphicEl>
                                          </p:spTgt>
                                        </p:tgtEl>
                                        <p:attrNameLst>
                                          <p:attrName>style.visibility</p:attrName>
                                        </p:attrNameLst>
                                      </p:cBhvr>
                                      <p:to>
                                        <p:strVal val="visible"/>
                                      </p:to>
                                    </p:set>
                                    <p:animEffect transition="in" filter="wipe(left)">
                                      <p:cBhvr>
                                        <p:cTn id="26" dur="500"/>
                                        <p:tgtEl>
                                          <p:spTgt spid="6">
                                            <p:graphicEl>
                                              <a:dgm id="{EC935CEE-6D56-4D12-B9B3-5FAFB1840BE2}"/>
                                            </p:graphicEl>
                                          </p:spTgt>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graphicEl>
                                              <a:dgm id="{D23D6AAD-5B0E-43A1-AA45-F248B4254E23}"/>
                                            </p:graphicEl>
                                          </p:spTgt>
                                        </p:tgtEl>
                                        <p:attrNameLst>
                                          <p:attrName>style.visibility</p:attrName>
                                        </p:attrNameLst>
                                      </p:cBhvr>
                                      <p:to>
                                        <p:strVal val="visible"/>
                                      </p:to>
                                    </p:set>
                                    <p:animEffect transition="in" filter="wipe(left)">
                                      <p:cBhvr>
                                        <p:cTn id="30" dur="500"/>
                                        <p:tgtEl>
                                          <p:spTgt spid="6">
                                            <p:graphicEl>
                                              <a:dgm id="{D23D6AAD-5B0E-43A1-AA45-F248B4254E2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268760"/>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§18.1.1.1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常見的促銷</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18   </a:t>
            </a:r>
            <a:r>
              <a:rPr lang="zh-TW" altLang="en-US" smtClean="0">
                <a:latin typeface="微軟正黑體" pitchFamily="34" charset="-120"/>
                <a:ea typeface="微軟正黑體" pitchFamily="34" charset="-120"/>
              </a:rPr>
              <a:t>促銷與公共關係 </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18-</a:t>
            </a:r>
            <a:fld id="{B26F0F54-EDFB-4D3E-95FE-4222E89E373E}" type="slidenum">
              <a:rPr lang="zh-TW" altLang="en-US" smtClean="0"/>
              <a:t>4</a:t>
            </a:fld>
            <a:endParaRPr lang="zh-TW" altLang="en-US" dirty="0"/>
          </a:p>
        </p:txBody>
      </p:sp>
      <p:graphicFrame>
        <p:nvGraphicFramePr>
          <p:cNvPr id="7" name="內容版面配置區 5"/>
          <p:cNvGraphicFramePr>
            <a:graphicFrameLocks noGrp="1"/>
          </p:cNvGraphicFramePr>
          <p:nvPr>
            <p:ph idx="1"/>
            <p:extLst>
              <p:ext uri="{D42A27DB-BD31-4B8C-83A1-F6EECF244321}">
                <p14:modId xmlns:p14="http://schemas.microsoft.com/office/powerpoint/2010/main" val="3950786175"/>
              </p:ext>
            </p:extLst>
          </p:nvPr>
        </p:nvGraphicFramePr>
        <p:xfrm>
          <a:off x="179512" y="980728"/>
          <a:ext cx="8784976" cy="50300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圓角矩形圖說文字 7"/>
          <p:cNvSpPr/>
          <p:nvPr/>
        </p:nvSpPr>
        <p:spPr>
          <a:xfrm>
            <a:off x="142875" y="91530"/>
            <a:ext cx="2844949" cy="1368152"/>
          </a:xfrm>
          <a:prstGeom prst="wedgeRoundRectCallout">
            <a:avLst/>
          </a:prstGeom>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200" b="1" spc="150" dirty="0">
                <a:ln w="11430"/>
                <a:solidFill>
                  <a:srgbClr val="7030A0"/>
                </a:solidFill>
                <a:effectLst>
                  <a:outerShdw blurRad="25400" algn="tl" rotWithShape="0">
                    <a:srgbClr val="000000">
                      <a:alpha val="43000"/>
                    </a:srgbClr>
                  </a:outerShdw>
                </a:effectLst>
              </a:rPr>
              <a:t>對於新產品的導入，可以同時使用消費者促銷和交易促銷。</a:t>
            </a:r>
            <a:endParaRPr lang="zh-TW" altLang="en-US" sz="2200" b="1" spc="150" dirty="0">
              <a:ln w="11430"/>
              <a:solidFill>
                <a:srgbClr val="7030A0"/>
              </a:solidFill>
              <a:effectLst>
                <a:outerShdw blurRad="25400" algn="tl" rotWithShape="0">
                  <a:srgbClr val="000000">
                    <a:alpha val="43000"/>
                  </a:srgbClr>
                </a:outerShdw>
              </a:effectLst>
            </a:endParaRPr>
          </a:p>
        </p:txBody>
      </p:sp>
      <p:sp>
        <p:nvSpPr>
          <p:cNvPr id="9" name="圓角矩形 8"/>
          <p:cNvSpPr/>
          <p:nvPr/>
        </p:nvSpPr>
        <p:spPr>
          <a:xfrm>
            <a:off x="3100388" y="171451"/>
            <a:ext cx="1554264" cy="1336464"/>
          </a:xfrm>
          <a:prstGeom prst="roundRect">
            <a:avLst/>
          </a:prstGeom>
          <a:blipFill rotWithShape="1">
            <a:blip r:embed="rId8"/>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圓角矩形 9"/>
          <p:cNvSpPr/>
          <p:nvPr/>
        </p:nvSpPr>
        <p:spPr>
          <a:xfrm>
            <a:off x="4672013" y="300039"/>
            <a:ext cx="1772195" cy="970890"/>
          </a:xfrm>
          <a:prstGeom prst="roundRect">
            <a:avLst/>
          </a:prstGeom>
          <a:blipFill rotWithShape="1">
            <a:blip r:embed="rId9"/>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72212" y="164233"/>
            <a:ext cx="2409973" cy="11066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矩形 10"/>
          <p:cNvSpPr/>
          <p:nvPr/>
        </p:nvSpPr>
        <p:spPr>
          <a:xfrm>
            <a:off x="7299629" y="1270928"/>
            <a:ext cx="1088760" cy="430887"/>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折價券</a:t>
            </a:r>
            <a:endParaRPr lang="zh-TW" altLang="en-US" sz="2200" b="1" spc="150" dirty="0">
              <a:ln w="11430"/>
              <a:solidFill>
                <a:srgbClr val="002060"/>
              </a:solidFill>
              <a:effectLst>
                <a:outerShdw blurRad="25400" algn="tl" rotWithShape="0">
                  <a:srgbClr val="000000">
                    <a:alpha val="43000"/>
                  </a:srgbClr>
                </a:outerShdw>
              </a:effectLst>
            </a:endParaRPr>
          </a:p>
        </p:txBody>
      </p:sp>
      <p:sp>
        <p:nvSpPr>
          <p:cNvPr id="13" name="圓角矩形圖說文字 12"/>
          <p:cNvSpPr/>
          <p:nvPr/>
        </p:nvSpPr>
        <p:spPr>
          <a:xfrm>
            <a:off x="65161" y="5372101"/>
            <a:ext cx="3106665" cy="1417910"/>
          </a:xfrm>
          <a:prstGeom prst="wedgeRoundRectCallout">
            <a:avLst>
              <a:gd name="adj1" fmla="val -18406"/>
              <a:gd name="adj2" fmla="val -69438"/>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200" b="1" spc="150" dirty="0">
                <a:ln w="11430"/>
                <a:solidFill>
                  <a:schemeClr val="accent3">
                    <a:lumMod val="50000"/>
                  </a:schemeClr>
                </a:solidFill>
                <a:effectLst>
                  <a:outerShdw blurRad="25400" algn="tl" rotWithShape="0">
                    <a:srgbClr val="000000">
                      <a:alpha val="43000"/>
                    </a:srgbClr>
                  </a:outerShdw>
                </a:effectLst>
              </a:rPr>
              <a:t>當競爭廠商進行強力競爭時，有時可用促銷工具來降低競爭廠商的直接衝擊。</a:t>
            </a:r>
            <a:endParaRPr lang="zh-TW" altLang="en-US" sz="2200" b="1" spc="150" dirty="0">
              <a:ln w="11430"/>
              <a:solidFill>
                <a:schemeClr val="accent3">
                  <a:lumMod val="50000"/>
                </a:schemeClr>
              </a:solidFill>
              <a:effectLst>
                <a:outerShdw blurRad="25400" algn="tl" rotWithShape="0">
                  <a:srgbClr val="000000">
                    <a:alpha val="43000"/>
                  </a:srgbClr>
                </a:outerShdw>
              </a:effectLst>
            </a:endParaRPr>
          </a:p>
        </p:txBody>
      </p:sp>
      <p:sp>
        <p:nvSpPr>
          <p:cNvPr id="14" name="圓角矩形圖說文字 13"/>
          <p:cNvSpPr/>
          <p:nvPr/>
        </p:nvSpPr>
        <p:spPr>
          <a:xfrm>
            <a:off x="3257550" y="5367339"/>
            <a:ext cx="3053520" cy="1417910"/>
          </a:xfrm>
          <a:prstGeom prst="wedgeRoundRectCallout">
            <a:avLst>
              <a:gd name="adj1" fmla="val -18406"/>
              <a:gd name="adj2" fmla="val -69438"/>
              <a:gd name="adj3" fmla="val 16667"/>
            </a:avLst>
          </a:prstGeom>
          <a:solidFill>
            <a:srgbClr val="AFFFD7"/>
          </a:solidFill>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200" b="1" spc="150" dirty="0">
                <a:ln w="11430"/>
                <a:solidFill>
                  <a:srgbClr val="00B050"/>
                </a:solidFill>
                <a:effectLst>
                  <a:outerShdw blurRad="25400" algn="tl" rotWithShape="0">
                    <a:srgbClr val="000000">
                      <a:alpha val="43000"/>
                    </a:srgbClr>
                  </a:outerShdw>
                </a:effectLst>
              </a:rPr>
              <a:t>藉由促銷，行銷人員可以促使消費者增加產品的庫存，間接也可以增加消費數量。</a:t>
            </a:r>
            <a:endParaRPr lang="zh-TW" altLang="en-US" sz="2200" b="1" spc="150" dirty="0">
              <a:ln w="11430"/>
              <a:solidFill>
                <a:srgbClr val="00B050"/>
              </a:solidFill>
              <a:effectLst>
                <a:outerShdw blurRad="25400" algn="tl" rotWithShape="0">
                  <a:srgbClr val="000000">
                    <a:alpha val="43000"/>
                  </a:srgbClr>
                </a:outerShdw>
              </a:effectLst>
            </a:endParaRPr>
          </a:p>
        </p:txBody>
      </p:sp>
      <p:pic>
        <p:nvPicPr>
          <p:cNvPr id="1027"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74422" y="5187284"/>
            <a:ext cx="2162771" cy="1603074"/>
          </a:xfrm>
          <a:prstGeom prst="roundRect">
            <a:avLst>
              <a:gd name="adj" fmla="val 953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295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graphicEl>
                                              <a:dgm id="{8D5377B8-B51C-4F0E-BF3F-ED094C4BFB2F}"/>
                                            </p:graphicEl>
                                          </p:spTgt>
                                        </p:tgtEl>
                                        <p:attrNameLst>
                                          <p:attrName>style.visibility</p:attrName>
                                        </p:attrNameLst>
                                      </p:cBhvr>
                                      <p:to>
                                        <p:strVal val="visible"/>
                                      </p:to>
                                    </p:set>
                                    <p:animEffect transition="in" filter="randombar(horizontal)">
                                      <p:cBhvr>
                                        <p:cTn id="7" dur="500"/>
                                        <p:tgtEl>
                                          <p:spTgt spid="7">
                                            <p:graphicEl>
                                              <a:dgm id="{8D5377B8-B51C-4F0E-BF3F-ED094C4BFB2F}"/>
                                            </p:graphic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7">
                                            <p:graphicEl>
                                              <a:dgm id="{69BF1B0A-13EC-42E3-8FE4-77007D9B1B50}"/>
                                            </p:graphicEl>
                                          </p:spTgt>
                                        </p:tgtEl>
                                        <p:attrNameLst>
                                          <p:attrName>style.visibility</p:attrName>
                                        </p:attrNameLst>
                                      </p:cBhvr>
                                      <p:to>
                                        <p:strVal val="visible"/>
                                      </p:to>
                                    </p:set>
                                    <p:animEffect transition="in" filter="randombar(horizontal)">
                                      <p:cBhvr>
                                        <p:cTn id="16" dur="500"/>
                                        <p:tgtEl>
                                          <p:spTgt spid="7">
                                            <p:graphicEl>
                                              <a:dgm id="{69BF1B0A-13EC-42E3-8FE4-77007D9B1B50}"/>
                                            </p:graphicEl>
                                          </p:spTgt>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par>
                                <p:cTn id="21" presetID="14" presetClass="entr" presetSubtype="1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7">
                                            <p:graphicEl>
                                              <a:dgm id="{C881338C-DBB1-4D4D-A1E2-947C33C8C1D5}"/>
                                            </p:graphicEl>
                                          </p:spTgt>
                                        </p:tgtEl>
                                        <p:attrNameLst>
                                          <p:attrName>style.visibility</p:attrName>
                                        </p:attrNameLst>
                                      </p:cBhvr>
                                      <p:to>
                                        <p:strVal val="visible"/>
                                      </p:to>
                                    </p:set>
                                    <p:animEffect transition="in" filter="randombar(horizontal)">
                                      <p:cBhvr>
                                        <p:cTn id="28" dur="500"/>
                                        <p:tgtEl>
                                          <p:spTgt spid="7">
                                            <p:graphicEl>
                                              <a:dgm id="{C881338C-DBB1-4D4D-A1E2-947C33C8C1D5}"/>
                                            </p:graphicEl>
                                          </p:spTgt>
                                        </p:tgtEl>
                                      </p:cBhvr>
                                    </p:animEffect>
                                  </p:childTnLst>
                                </p:cTn>
                              </p:par>
                            </p:childTnLst>
                          </p:cTn>
                        </p:par>
                        <p:par>
                          <p:cTn id="29" fill="hold">
                            <p:stCondLst>
                              <p:cond delay="500"/>
                            </p:stCondLst>
                            <p:childTnLst>
                              <p:par>
                                <p:cTn id="30" presetID="14" presetClass="entr" presetSubtype="10" fill="hold" nodeType="after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randombar(horizontal)">
                                      <p:cBhvr>
                                        <p:cTn id="32" dur="500"/>
                                        <p:tgtEl>
                                          <p:spTgt spid="1026"/>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randombar(horizont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7">
                                            <p:graphicEl>
                                              <a:dgm id="{0E44A800-EFD4-497B-9451-3262FCE6B437}"/>
                                            </p:graphicEl>
                                          </p:spTgt>
                                        </p:tgtEl>
                                        <p:attrNameLst>
                                          <p:attrName>style.visibility</p:attrName>
                                        </p:attrNameLst>
                                      </p:cBhvr>
                                      <p:to>
                                        <p:strVal val="visible"/>
                                      </p:to>
                                    </p:set>
                                    <p:animEffect transition="in" filter="randombar(horizontal)">
                                      <p:cBhvr>
                                        <p:cTn id="40" dur="500"/>
                                        <p:tgtEl>
                                          <p:spTgt spid="7">
                                            <p:graphicEl>
                                              <a:dgm id="{0E44A800-EFD4-497B-9451-3262FCE6B437}"/>
                                            </p:graphicEl>
                                          </p:spTgt>
                                        </p:tgtEl>
                                      </p:cBhvr>
                                    </p:animEffect>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randombar(horizontal)">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7">
                                            <p:graphicEl>
                                              <a:dgm id="{029041D7-8FCF-4984-851C-C69E8ECD281E}"/>
                                            </p:graphicEl>
                                          </p:spTgt>
                                        </p:tgtEl>
                                        <p:attrNameLst>
                                          <p:attrName>style.visibility</p:attrName>
                                        </p:attrNameLst>
                                      </p:cBhvr>
                                      <p:to>
                                        <p:strVal val="visible"/>
                                      </p:to>
                                    </p:set>
                                    <p:animEffect transition="in" filter="randombar(horizontal)">
                                      <p:cBhvr>
                                        <p:cTn id="49" dur="500"/>
                                        <p:tgtEl>
                                          <p:spTgt spid="7">
                                            <p:graphicEl>
                                              <a:dgm id="{029041D7-8FCF-4984-851C-C69E8ECD281E}"/>
                                            </p:graphicEl>
                                          </p:spTgt>
                                        </p:tgtEl>
                                      </p:cBhvr>
                                    </p:animEffect>
                                  </p:childTnLst>
                                </p:cTn>
                              </p:par>
                            </p:childTnLst>
                          </p:cTn>
                        </p:par>
                        <p:par>
                          <p:cTn id="50" fill="hold">
                            <p:stCondLst>
                              <p:cond delay="500"/>
                            </p:stCondLst>
                            <p:childTnLst>
                              <p:par>
                                <p:cTn id="51" presetID="14" presetClass="entr" presetSubtype="1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randombar(horizontal)">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7">
                                            <p:graphicEl>
                                              <a:dgm id="{F5B7999F-441D-4938-818B-C2121068A2CB}"/>
                                            </p:graphicEl>
                                          </p:spTgt>
                                        </p:tgtEl>
                                        <p:attrNameLst>
                                          <p:attrName>style.visibility</p:attrName>
                                        </p:attrNameLst>
                                      </p:cBhvr>
                                      <p:to>
                                        <p:strVal val="visible"/>
                                      </p:to>
                                    </p:set>
                                    <p:animEffect transition="in" filter="randombar(horizontal)">
                                      <p:cBhvr>
                                        <p:cTn id="58" dur="500"/>
                                        <p:tgtEl>
                                          <p:spTgt spid="7">
                                            <p:graphicEl>
                                              <a:dgm id="{F5B7999F-441D-4938-818B-C2121068A2CB}"/>
                                            </p:graphicEl>
                                          </p:spTgt>
                                        </p:tgtEl>
                                      </p:cBhvr>
                                    </p:animEffect>
                                  </p:childTnLst>
                                </p:cTn>
                              </p:par>
                            </p:childTnLst>
                          </p:cTn>
                        </p:par>
                        <p:par>
                          <p:cTn id="59" fill="hold">
                            <p:stCondLst>
                              <p:cond delay="500"/>
                            </p:stCondLst>
                            <p:childTnLst>
                              <p:par>
                                <p:cTn id="60" presetID="14" presetClass="entr" presetSubtype="10" fill="hold" nodeType="afterEffect">
                                  <p:stCondLst>
                                    <p:cond delay="0"/>
                                  </p:stCondLst>
                                  <p:childTnLst>
                                    <p:set>
                                      <p:cBhvr>
                                        <p:cTn id="61" dur="1" fill="hold">
                                          <p:stCondLst>
                                            <p:cond delay="0"/>
                                          </p:stCondLst>
                                        </p:cTn>
                                        <p:tgtEl>
                                          <p:spTgt spid="1027"/>
                                        </p:tgtEl>
                                        <p:attrNameLst>
                                          <p:attrName>style.visibility</p:attrName>
                                        </p:attrNameLst>
                                      </p:cBhvr>
                                      <p:to>
                                        <p:strVal val="visible"/>
                                      </p:to>
                                    </p:set>
                                    <p:animEffect transition="in" filter="randombar(horizontal)">
                                      <p:cBhvr>
                                        <p:cTn id="6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8" grpId="0" animBg="1"/>
      <p:bldP spid="11" grpId="0"/>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24744"/>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§18.1.1.2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促銷效果的類型</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18   </a:t>
            </a:r>
            <a:r>
              <a:rPr lang="zh-TW" altLang="en-US" smtClean="0">
                <a:latin typeface="微軟正黑體" pitchFamily="34" charset="-120"/>
                <a:ea typeface="微軟正黑體" pitchFamily="34" charset="-120"/>
              </a:rPr>
              <a:t>促銷與公共關係 </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18-</a:t>
            </a:r>
            <a:fld id="{B26F0F54-EDFB-4D3E-95FE-4222E89E373E}" type="slidenum">
              <a:rPr lang="zh-TW" altLang="en-US" smtClean="0"/>
              <a:t>5</a:t>
            </a:fld>
            <a:endParaRPr lang="zh-TW" altLang="en-US" dirty="0"/>
          </a:p>
        </p:txBody>
      </p:sp>
      <p:graphicFrame>
        <p:nvGraphicFramePr>
          <p:cNvPr id="7" name="資料庫圖表 6"/>
          <p:cNvGraphicFramePr/>
          <p:nvPr>
            <p:extLst>
              <p:ext uri="{D42A27DB-BD31-4B8C-83A1-F6EECF244321}">
                <p14:modId xmlns:p14="http://schemas.microsoft.com/office/powerpoint/2010/main" val="3510833431"/>
              </p:ext>
            </p:extLst>
          </p:nvPr>
        </p:nvGraphicFramePr>
        <p:xfrm>
          <a:off x="467544" y="1168748"/>
          <a:ext cx="8424936" cy="5000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295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graphicEl>
                                              <a:dgm id="{BBE50D1B-DE04-4595-B44C-AA2D05663C7C}"/>
                                            </p:graphicEl>
                                          </p:spTgt>
                                        </p:tgtEl>
                                        <p:attrNameLst>
                                          <p:attrName>style.visibility</p:attrName>
                                        </p:attrNameLst>
                                      </p:cBhvr>
                                      <p:to>
                                        <p:strVal val="visible"/>
                                      </p:to>
                                    </p:set>
                                    <p:animEffect transition="in" filter="wipe(up)">
                                      <p:cBhvr>
                                        <p:cTn id="7" dur="500"/>
                                        <p:tgtEl>
                                          <p:spTgt spid="7">
                                            <p:graphicEl>
                                              <a:dgm id="{BBE50D1B-DE04-4595-B44C-AA2D05663C7C}"/>
                                            </p:graphic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graphicEl>
                                              <a:dgm id="{0AA2E3C2-0796-4702-9EAC-52838928B19C}"/>
                                            </p:graphicEl>
                                          </p:spTgt>
                                        </p:tgtEl>
                                        <p:attrNameLst>
                                          <p:attrName>style.visibility</p:attrName>
                                        </p:attrNameLst>
                                      </p:cBhvr>
                                      <p:to>
                                        <p:strVal val="visible"/>
                                      </p:to>
                                    </p:set>
                                    <p:animEffect transition="in" filter="wipe(up)">
                                      <p:cBhvr>
                                        <p:cTn id="11" dur="500"/>
                                        <p:tgtEl>
                                          <p:spTgt spid="7">
                                            <p:graphicEl>
                                              <a:dgm id="{0AA2E3C2-0796-4702-9EAC-52838928B19C}"/>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7">
                                            <p:graphicEl>
                                              <a:dgm id="{E465A98F-C06C-4CD6-A14B-6176EAC4396F}"/>
                                            </p:graphicEl>
                                          </p:spTgt>
                                        </p:tgtEl>
                                        <p:attrNameLst>
                                          <p:attrName>style.visibility</p:attrName>
                                        </p:attrNameLst>
                                      </p:cBhvr>
                                      <p:to>
                                        <p:strVal val="visible"/>
                                      </p:to>
                                    </p:set>
                                    <p:animEffect transition="in" filter="wipe(up)">
                                      <p:cBhvr>
                                        <p:cTn id="16" dur="500"/>
                                        <p:tgtEl>
                                          <p:spTgt spid="7">
                                            <p:graphicEl>
                                              <a:dgm id="{E465A98F-C06C-4CD6-A14B-6176EAC4396F}"/>
                                            </p:graphicEl>
                                          </p:spTgt>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7">
                                            <p:graphicEl>
                                              <a:dgm id="{0C473A32-7290-4B4D-A437-7A958BADB0F9}"/>
                                            </p:graphicEl>
                                          </p:spTgt>
                                        </p:tgtEl>
                                        <p:attrNameLst>
                                          <p:attrName>style.visibility</p:attrName>
                                        </p:attrNameLst>
                                      </p:cBhvr>
                                      <p:to>
                                        <p:strVal val="visible"/>
                                      </p:to>
                                    </p:set>
                                    <p:animEffect transition="in" filter="wipe(up)">
                                      <p:cBhvr>
                                        <p:cTn id="20" dur="500"/>
                                        <p:tgtEl>
                                          <p:spTgt spid="7">
                                            <p:graphicEl>
                                              <a:dgm id="{0C473A32-7290-4B4D-A437-7A958BADB0F9}"/>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
                                            <p:graphicEl>
                                              <a:dgm id="{E4866BD7-8CF4-414D-9656-026FEE664F37}"/>
                                            </p:graphicEl>
                                          </p:spTgt>
                                        </p:tgtEl>
                                        <p:attrNameLst>
                                          <p:attrName>style.visibility</p:attrName>
                                        </p:attrNameLst>
                                      </p:cBhvr>
                                      <p:to>
                                        <p:strVal val="visible"/>
                                      </p:to>
                                    </p:set>
                                    <p:animEffect transition="in" filter="wipe(up)">
                                      <p:cBhvr>
                                        <p:cTn id="25" dur="500"/>
                                        <p:tgtEl>
                                          <p:spTgt spid="7">
                                            <p:graphicEl>
                                              <a:dgm id="{E4866BD7-8CF4-414D-9656-026FEE664F37}"/>
                                            </p:graphicEl>
                                          </p:spTgt>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7">
                                            <p:graphicEl>
                                              <a:dgm id="{144DDCE6-22AF-425C-8427-98A664FD0734}"/>
                                            </p:graphicEl>
                                          </p:spTgt>
                                        </p:tgtEl>
                                        <p:attrNameLst>
                                          <p:attrName>style.visibility</p:attrName>
                                        </p:attrNameLst>
                                      </p:cBhvr>
                                      <p:to>
                                        <p:strVal val="visible"/>
                                      </p:to>
                                    </p:set>
                                    <p:animEffect transition="in" filter="wipe(up)">
                                      <p:cBhvr>
                                        <p:cTn id="29" dur="500"/>
                                        <p:tgtEl>
                                          <p:spTgt spid="7">
                                            <p:graphicEl>
                                              <a:dgm id="{144DDCE6-22AF-425C-8427-98A664FD0734}"/>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7">
                                            <p:graphicEl>
                                              <a:dgm id="{C134D43E-2D93-4ADF-83A2-28CBD00296BE}"/>
                                            </p:graphicEl>
                                          </p:spTgt>
                                        </p:tgtEl>
                                        <p:attrNameLst>
                                          <p:attrName>style.visibility</p:attrName>
                                        </p:attrNameLst>
                                      </p:cBhvr>
                                      <p:to>
                                        <p:strVal val="visible"/>
                                      </p:to>
                                    </p:set>
                                    <p:animEffect transition="in" filter="wipe(up)">
                                      <p:cBhvr>
                                        <p:cTn id="34" dur="500"/>
                                        <p:tgtEl>
                                          <p:spTgt spid="7">
                                            <p:graphicEl>
                                              <a:dgm id="{C134D43E-2D93-4ADF-83A2-28CBD00296BE}"/>
                                            </p:graphicEl>
                                          </p:spTgt>
                                        </p:tgtEl>
                                      </p:cBhvr>
                                    </p:animEffect>
                                  </p:childTnLst>
                                </p:cTn>
                              </p:par>
                            </p:childTnLst>
                          </p:cTn>
                        </p:par>
                        <p:par>
                          <p:cTn id="35" fill="hold">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7">
                                            <p:graphicEl>
                                              <a:dgm id="{C438F100-E1BB-4A7C-A915-BB1940AD5F56}"/>
                                            </p:graphicEl>
                                          </p:spTgt>
                                        </p:tgtEl>
                                        <p:attrNameLst>
                                          <p:attrName>style.visibility</p:attrName>
                                        </p:attrNameLst>
                                      </p:cBhvr>
                                      <p:to>
                                        <p:strVal val="visible"/>
                                      </p:to>
                                    </p:set>
                                    <p:animEffect transition="in" filter="wipe(up)">
                                      <p:cBhvr>
                                        <p:cTn id="38" dur="500"/>
                                        <p:tgtEl>
                                          <p:spTgt spid="7">
                                            <p:graphicEl>
                                              <a:dgm id="{C438F100-E1BB-4A7C-A915-BB1940AD5F5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18   </a:t>
            </a:r>
            <a:r>
              <a:rPr lang="zh-TW" altLang="en-US" smtClean="0">
                <a:latin typeface="微軟正黑體" pitchFamily="34" charset="-120"/>
                <a:ea typeface="微軟正黑體" pitchFamily="34" charset="-120"/>
              </a:rPr>
              <a:t>促銷與公共關係 </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18-</a:t>
            </a:r>
            <a:fld id="{B26F0F54-EDFB-4D3E-95FE-4222E89E373E}" type="slidenum">
              <a:rPr lang="zh-TW" altLang="en-US" smtClean="0"/>
              <a:t>6</a:t>
            </a:fld>
            <a:endParaRPr lang="zh-TW" altLang="en-US" dirty="0"/>
          </a:p>
        </p:txBody>
      </p:sp>
      <p:sp>
        <p:nvSpPr>
          <p:cNvPr id="7" name="內容版面配置區 6"/>
          <p:cNvSpPr>
            <a:spLocks noGrp="1"/>
          </p:cNvSpPr>
          <p:nvPr>
            <p:ph idx="1"/>
          </p:nvPr>
        </p:nvSpPr>
        <p:spPr>
          <a:xfrm>
            <a:off x="0" y="116632"/>
            <a:ext cx="4427984" cy="504056"/>
          </a:xfrm>
        </p:spPr>
        <p:txBody>
          <a:bodyPr>
            <a:normAutofit fontScale="77500" lnSpcReduction="20000"/>
            <a:scene3d>
              <a:camera prst="orthographicFront"/>
              <a:lightRig rig="soft" dir="t">
                <a:rot lat="0" lon="0" rev="10800000"/>
              </a:lightRig>
            </a:scene3d>
            <a:sp3d>
              <a:bevelT w="27940" h="12700"/>
              <a:contourClr>
                <a:srgbClr val="DDDDDD"/>
              </a:contourClr>
            </a:sp3d>
          </a:bodyPr>
          <a:lstStyle/>
          <a:p>
            <a:pPr marL="0" indent="0">
              <a:buNone/>
            </a:pPr>
            <a:r>
              <a:rPr lang="zh-TW" altLang="en-US" b="1" spc="150" dirty="0" smtClean="0">
                <a:ln w="11430"/>
                <a:solidFill>
                  <a:srgbClr val="FF0066"/>
                </a:solidFill>
                <a:effectLst>
                  <a:outerShdw blurRad="25400" algn="tl" rotWithShape="0">
                    <a:srgbClr val="000000">
                      <a:alpha val="43000"/>
                    </a:srgbClr>
                  </a:outerShdw>
                </a:effectLst>
                <a:latin typeface="+mn-ea"/>
              </a:rPr>
              <a:t>圖</a:t>
            </a:r>
            <a:r>
              <a:rPr lang="en-US" altLang="zh-TW" b="1" spc="150" dirty="0" smtClean="0">
                <a:ln w="11430"/>
                <a:solidFill>
                  <a:srgbClr val="FF0066"/>
                </a:solidFill>
                <a:effectLst>
                  <a:outerShdw blurRad="25400" algn="tl" rotWithShape="0">
                    <a:srgbClr val="000000">
                      <a:alpha val="43000"/>
                    </a:srgbClr>
                  </a:outerShdw>
                </a:effectLst>
                <a:latin typeface="+mn-ea"/>
              </a:rPr>
              <a:t>18-1 </a:t>
            </a:r>
            <a:r>
              <a:rPr lang="zh-TW" altLang="en-US" b="1" spc="150" dirty="0" smtClean="0">
                <a:ln w="11430"/>
                <a:solidFill>
                  <a:srgbClr val="FF0066"/>
                </a:solidFill>
                <a:effectLst>
                  <a:outerShdw blurRad="25400" algn="tl" rotWithShape="0">
                    <a:srgbClr val="000000">
                      <a:alpha val="43000"/>
                    </a:srgbClr>
                  </a:outerShdw>
                </a:effectLst>
                <a:latin typeface="+mn-ea"/>
              </a:rPr>
              <a:t>促銷效果的各種類型</a:t>
            </a:r>
            <a:endParaRPr lang="zh-TW" altLang="en-US" b="1" spc="150" dirty="0">
              <a:ln w="11430"/>
              <a:solidFill>
                <a:srgbClr val="FF0066"/>
              </a:solidFill>
              <a:effectLst>
                <a:outerShdw blurRad="25400" algn="tl" rotWithShape="0">
                  <a:srgbClr val="000000">
                    <a:alpha val="43000"/>
                  </a:srgbClr>
                </a:outerShdw>
              </a:effectLst>
              <a:latin typeface="+mn-ea"/>
            </a:endParaRP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144" y="472678"/>
            <a:ext cx="7805439" cy="6053611"/>
          </a:xfrm>
          <a:prstGeom prst="rect">
            <a:avLst/>
          </a:prstGeom>
          <a:ln w="38100" cap="sq">
            <a:noFill/>
            <a:prstDash val="solid"/>
            <a:miter lim="800000"/>
          </a:ln>
          <a:effectLst/>
          <a:extLst>
            <a:ext uri="{909E8E84-426E-40DD-AFC4-6F175D3DCCD1}">
              <a14:hiddenFill xmlns:a14="http://schemas.microsoft.com/office/drawing/2010/main">
                <a:solidFill>
                  <a:srgbClr val="FFFFFF"/>
                </a:solidFill>
              </a14:hiddenFill>
            </a:ext>
          </a:extLst>
        </p:spPr>
      </p:pic>
      <p:sp>
        <p:nvSpPr>
          <p:cNvPr id="6" name="文字方塊 5"/>
          <p:cNvSpPr txBox="1"/>
          <p:nvPr/>
        </p:nvSpPr>
        <p:spPr>
          <a:xfrm>
            <a:off x="1819697" y="6488668"/>
            <a:ext cx="2088232" cy="369332"/>
          </a:xfrm>
          <a:prstGeom prst="rect">
            <a:avLst/>
          </a:prstGeom>
          <a:noFill/>
        </p:spPr>
        <p:txBody>
          <a:bodyPr wrap="square" rtlCol="0">
            <a:spAutoFit/>
          </a:bodyPr>
          <a:lstStyle/>
          <a:p>
            <a:r>
              <a:rPr lang="en-US" altLang="zh-TW" b="1" dirty="0" smtClean="0"/>
              <a:t>(C) </a:t>
            </a:r>
            <a:r>
              <a:rPr lang="zh-TW" altLang="en-US" b="1" dirty="0" smtClean="0"/>
              <a:t>長期效果型</a:t>
            </a:r>
            <a:endParaRPr lang="zh-TW" altLang="en-US" b="1" dirty="0"/>
          </a:p>
        </p:txBody>
      </p:sp>
      <p:sp>
        <p:nvSpPr>
          <p:cNvPr id="9" name="文字方塊 8"/>
          <p:cNvSpPr txBox="1"/>
          <p:nvPr/>
        </p:nvSpPr>
        <p:spPr>
          <a:xfrm>
            <a:off x="5953869" y="6488668"/>
            <a:ext cx="2088232" cy="369332"/>
          </a:xfrm>
          <a:prstGeom prst="rect">
            <a:avLst/>
          </a:prstGeom>
          <a:noFill/>
        </p:spPr>
        <p:txBody>
          <a:bodyPr wrap="square" rtlCol="0">
            <a:spAutoFit/>
          </a:bodyPr>
          <a:lstStyle/>
          <a:p>
            <a:r>
              <a:rPr lang="en-US" altLang="zh-TW" b="1" dirty="0" smtClean="0"/>
              <a:t>(D) </a:t>
            </a:r>
            <a:r>
              <a:rPr lang="zh-TW" altLang="en-US" b="1" dirty="0" smtClean="0"/>
              <a:t>不利反弊型</a:t>
            </a:r>
            <a:endParaRPr lang="zh-TW" altLang="en-US" b="1" dirty="0"/>
          </a:p>
        </p:txBody>
      </p:sp>
    </p:spTree>
    <p:extLst>
      <p:ext uri="{BB962C8B-B14F-4D97-AF65-F5344CB8AC3E}">
        <p14:creationId xmlns:p14="http://schemas.microsoft.com/office/powerpoint/2010/main" val="226295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2)">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24744"/>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§18.1.2 </a:t>
            </a:r>
            <a:r>
              <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消</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費者促銷的工具</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18   </a:t>
            </a:r>
            <a:r>
              <a:rPr lang="zh-TW" altLang="en-US" smtClean="0">
                <a:latin typeface="微軟正黑體" pitchFamily="34" charset="-120"/>
                <a:ea typeface="微軟正黑體" pitchFamily="34" charset="-120"/>
              </a:rPr>
              <a:t>促銷與公共關係 </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18-</a:t>
            </a:r>
            <a:fld id="{B26F0F54-EDFB-4D3E-95FE-4222E89E373E}" type="slidenum">
              <a:rPr lang="zh-TW" altLang="en-US" smtClean="0"/>
              <a:t>7</a:t>
            </a:fld>
            <a:endParaRPr lang="zh-TW" altLang="en-US" dirty="0"/>
          </a:p>
        </p:txBody>
      </p:sp>
      <p:graphicFrame>
        <p:nvGraphicFramePr>
          <p:cNvPr id="7" name="內容版面配置區 5"/>
          <p:cNvGraphicFramePr>
            <a:graphicFrameLocks noGrp="1"/>
          </p:cNvGraphicFramePr>
          <p:nvPr>
            <p:ph idx="1"/>
            <p:extLst>
              <p:ext uri="{D42A27DB-BD31-4B8C-83A1-F6EECF244321}">
                <p14:modId xmlns:p14="http://schemas.microsoft.com/office/powerpoint/2010/main" val="4141328641"/>
              </p:ext>
            </p:extLst>
          </p:nvPr>
        </p:nvGraphicFramePr>
        <p:xfrm>
          <a:off x="179512" y="1340768"/>
          <a:ext cx="878497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295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graphicEl>
                                              <a:dgm id="{8D5377B8-B51C-4F0E-BF3F-ED094C4BFB2F}"/>
                                            </p:graphicEl>
                                          </p:spTgt>
                                        </p:tgtEl>
                                        <p:attrNameLst>
                                          <p:attrName>style.visibility</p:attrName>
                                        </p:attrNameLst>
                                      </p:cBhvr>
                                      <p:to>
                                        <p:strVal val="visible"/>
                                      </p:to>
                                    </p:set>
                                    <p:animEffect transition="in" filter="randombar(horizontal)">
                                      <p:cBhvr>
                                        <p:cTn id="7" dur="500"/>
                                        <p:tgtEl>
                                          <p:spTgt spid="7">
                                            <p:graphicEl>
                                              <a:dgm id="{8D5377B8-B51C-4F0E-BF3F-ED094C4BFB2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graphicEl>
                                              <a:dgm id="{69BF1B0A-13EC-42E3-8FE4-77007D9B1B50}"/>
                                            </p:graphicEl>
                                          </p:spTgt>
                                        </p:tgtEl>
                                        <p:attrNameLst>
                                          <p:attrName>style.visibility</p:attrName>
                                        </p:attrNameLst>
                                      </p:cBhvr>
                                      <p:to>
                                        <p:strVal val="visible"/>
                                      </p:to>
                                    </p:set>
                                    <p:animEffect transition="in" filter="randombar(horizontal)">
                                      <p:cBhvr>
                                        <p:cTn id="12" dur="500"/>
                                        <p:tgtEl>
                                          <p:spTgt spid="7">
                                            <p:graphicEl>
                                              <a:dgm id="{69BF1B0A-13EC-42E3-8FE4-77007D9B1B5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graphicEl>
                                              <a:dgm id="{C881338C-DBB1-4D4D-A1E2-947C33C8C1D5}"/>
                                            </p:graphicEl>
                                          </p:spTgt>
                                        </p:tgtEl>
                                        <p:attrNameLst>
                                          <p:attrName>style.visibility</p:attrName>
                                        </p:attrNameLst>
                                      </p:cBhvr>
                                      <p:to>
                                        <p:strVal val="visible"/>
                                      </p:to>
                                    </p:set>
                                    <p:animEffect transition="in" filter="randombar(horizontal)">
                                      <p:cBhvr>
                                        <p:cTn id="17" dur="500"/>
                                        <p:tgtEl>
                                          <p:spTgt spid="7">
                                            <p:graphicEl>
                                              <a:dgm id="{C881338C-DBB1-4D4D-A1E2-947C33C8C1D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graphicEl>
                                              <a:dgm id="{0E44A800-EFD4-497B-9451-3262FCE6B437}"/>
                                            </p:graphicEl>
                                          </p:spTgt>
                                        </p:tgtEl>
                                        <p:attrNameLst>
                                          <p:attrName>style.visibility</p:attrName>
                                        </p:attrNameLst>
                                      </p:cBhvr>
                                      <p:to>
                                        <p:strVal val="visible"/>
                                      </p:to>
                                    </p:set>
                                    <p:animEffect transition="in" filter="randombar(horizontal)">
                                      <p:cBhvr>
                                        <p:cTn id="22" dur="500"/>
                                        <p:tgtEl>
                                          <p:spTgt spid="7">
                                            <p:graphicEl>
                                              <a:dgm id="{0E44A800-EFD4-497B-9451-3262FCE6B437}"/>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graphicEl>
                                              <a:dgm id="{029041D7-8FCF-4984-851C-C69E8ECD281E}"/>
                                            </p:graphicEl>
                                          </p:spTgt>
                                        </p:tgtEl>
                                        <p:attrNameLst>
                                          <p:attrName>style.visibility</p:attrName>
                                        </p:attrNameLst>
                                      </p:cBhvr>
                                      <p:to>
                                        <p:strVal val="visible"/>
                                      </p:to>
                                    </p:set>
                                    <p:animEffect transition="in" filter="randombar(horizontal)">
                                      <p:cBhvr>
                                        <p:cTn id="27" dur="500"/>
                                        <p:tgtEl>
                                          <p:spTgt spid="7">
                                            <p:graphicEl>
                                              <a:dgm id="{029041D7-8FCF-4984-851C-C69E8ECD281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7">
                                            <p:graphicEl>
                                              <a:dgm id="{F5B7999F-441D-4938-818B-C2121068A2CB}"/>
                                            </p:graphicEl>
                                          </p:spTgt>
                                        </p:tgtEl>
                                        <p:attrNameLst>
                                          <p:attrName>style.visibility</p:attrName>
                                        </p:attrNameLst>
                                      </p:cBhvr>
                                      <p:to>
                                        <p:strVal val="visible"/>
                                      </p:to>
                                    </p:set>
                                    <p:animEffect transition="in" filter="randombar(horizontal)">
                                      <p:cBhvr>
                                        <p:cTn id="32" dur="500"/>
                                        <p:tgtEl>
                                          <p:spTgt spid="7">
                                            <p:graphicEl>
                                              <a:dgm id="{F5B7999F-441D-4938-818B-C2121068A2CB}"/>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7">
                                            <p:graphicEl>
                                              <a:dgm id="{F1BF1785-59F9-40CA-B0D1-9F192F8D8957}"/>
                                            </p:graphicEl>
                                          </p:spTgt>
                                        </p:tgtEl>
                                        <p:attrNameLst>
                                          <p:attrName>style.visibility</p:attrName>
                                        </p:attrNameLst>
                                      </p:cBhvr>
                                      <p:to>
                                        <p:strVal val="visible"/>
                                      </p:to>
                                    </p:set>
                                    <p:animEffect transition="in" filter="randombar(horizontal)">
                                      <p:cBhvr>
                                        <p:cTn id="37" dur="500"/>
                                        <p:tgtEl>
                                          <p:spTgt spid="7">
                                            <p:graphicEl>
                                              <a:dgm id="{F1BF1785-59F9-40CA-B0D1-9F192F8D8957}"/>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7">
                                            <p:graphicEl>
                                              <a:dgm id="{84025795-87AD-44B3-8157-4E8F49020402}"/>
                                            </p:graphicEl>
                                          </p:spTgt>
                                        </p:tgtEl>
                                        <p:attrNameLst>
                                          <p:attrName>style.visibility</p:attrName>
                                        </p:attrNameLst>
                                      </p:cBhvr>
                                      <p:to>
                                        <p:strVal val="visible"/>
                                      </p:to>
                                    </p:set>
                                    <p:animEffect transition="in" filter="randombar(horizontal)">
                                      <p:cBhvr>
                                        <p:cTn id="42" dur="500"/>
                                        <p:tgtEl>
                                          <p:spTgt spid="7">
                                            <p:graphicEl>
                                              <a:dgm id="{84025795-87AD-44B3-8157-4E8F4902040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§18.1.2.1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折價券</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124745"/>
            <a:ext cx="8229600" cy="1944216"/>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solidFill>
                  <a:srgbClr val="C00000"/>
                </a:solidFill>
                <a:effectLst>
                  <a:outerShdw blurRad="25400" algn="tl" rotWithShape="0">
                    <a:srgbClr val="000000">
                      <a:alpha val="43000"/>
                    </a:srgbClr>
                  </a:outerShdw>
                </a:effectLst>
              </a:rPr>
              <a:t>折價券</a:t>
            </a:r>
            <a:r>
              <a:rPr lang="en-US" altLang="zh-TW" sz="3000" b="1" spc="150" dirty="0">
                <a:ln w="11430"/>
                <a:solidFill>
                  <a:srgbClr val="C00000"/>
                </a:solidFill>
                <a:effectLst>
                  <a:outerShdw blurRad="25400" algn="tl" rotWithShape="0">
                    <a:srgbClr val="000000">
                      <a:alpha val="43000"/>
                    </a:srgbClr>
                  </a:outerShdw>
                </a:effectLst>
              </a:rPr>
              <a:t>(coupon</a:t>
            </a:r>
            <a:r>
              <a:rPr lang="en-US" altLang="zh-TW" sz="3000" b="1" spc="150" dirty="0" smtClean="0">
                <a:ln w="11430"/>
                <a:solidFill>
                  <a:srgbClr val="C00000"/>
                </a:solidFill>
                <a:effectLst>
                  <a:outerShdw blurRad="25400" algn="tl" rotWithShape="0">
                    <a:srgbClr val="000000">
                      <a:alpha val="43000"/>
                    </a:srgbClr>
                  </a:outerShdw>
                </a:effectLst>
              </a:rPr>
              <a:t>)</a:t>
            </a:r>
            <a:r>
              <a:rPr lang="zh-TW" altLang="en-US" sz="3000" b="1" spc="150" dirty="0" smtClean="0">
                <a:ln w="11430"/>
                <a:effectLst>
                  <a:outerShdw blurRad="25400" algn="tl" rotWithShape="0">
                    <a:srgbClr val="000000">
                      <a:alpha val="43000"/>
                    </a:srgbClr>
                  </a:outerShdw>
                </a:effectLst>
              </a:rPr>
              <a:t>：</a:t>
            </a:r>
            <a:r>
              <a:rPr lang="zh-TW" altLang="zh-TW" sz="3000" b="1" spc="150" dirty="0" smtClean="0">
                <a:ln w="11430"/>
                <a:effectLst>
                  <a:outerShdw blurRad="25400" algn="tl" rotWithShape="0">
                    <a:srgbClr val="000000">
                      <a:alpha val="43000"/>
                    </a:srgbClr>
                  </a:outerShdw>
                </a:effectLst>
              </a:rPr>
              <a:t>指</a:t>
            </a:r>
            <a:r>
              <a:rPr lang="zh-TW" altLang="zh-TW" sz="3000" b="1" spc="150" dirty="0">
                <a:ln w="11430"/>
                <a:effectLst>
                  <a:outerShdw blurRad="25400" algn="tl" rotWithShape="0">
                    <a:srgbClr val="000000">
                      <a:alpha val="43000"/>
                    </a:srgbClr>
                  </a:outerShdw>
                </a:effectLst>
              </a:rPr>
              <a:t>消費者在購買產品時，廠商所提供的能夠享有直接價錢折減的憑證。</a:t>
            </a:r>
            <a:r>
              <a:rPr lang="zh-TW" altLang="en-US" sz="3000"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en-US" altLang="zh-TW" sz="3000" b="1" spc="150" dirty="0" smtClean="0">
              <a:ln w="11430"/>
              <a:effectLst>
                <a:outerShdw blurRad="25400" algn="tl" rotWithShape="0">
                  <a:srgbClr val="000000">
                    <a:alpha val="43000"/>
                  </a:srgbClr>
                </a:outerShdw>
              </a:effectLst>
              <a:latin typeface="微軟正黑體" pitchFamily="34" charset="-120"/>
              <a:ea typeface="微軟正黑體" pitchFamily="34" charset="-120"/>
            </a:endParaRPr>
          </a:p>
          <a:p>
            <a:r>
              <a:rPr lang="zh-TW" altLang="zh-TW" sz="3000" b="1" spc="150" dirty="0">
                <a:ln w="11430"/>
                <a:solidFill>
                  <a:srgbClr val="0070C0"/>
                </a:solidFill>
                <a:effectLst>
                  <a:outerShdw blurRad="25400" algn="tl" rotWithShape="0">
                    <a:srgbClr val="000000">
                      <a:alpha val="43000"/>
                    </a:srgbClr>
                  </a:outerShdw>
                </a:effectLst>
              </a:rPr>
              <a:t>贈送折價券給消費者的方式包括：</a:t>
            </a:r>
            <a:endParaRPr lang="zh-TW" altLang="en-US" sz="3000" b="1" spc="150" dirty="0">
              <a:ln w="11430"/>
              <a:solidFill>
                <a:srgbClr val="0070C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18   </a:t>
            </a:r>
            <a:r>
              <a:rPr lang="zh-TW" altLang="en-US" smtClean="0">
                <a:latin typeface="微軟正黑體" pitchFamily="34" charset="-120"/>
                <a:ea typeface="微軟正黑體" pitchFamily="34" charset="-120"/>
              </a:rPr>
              <a:t>促銷與公共關係 </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18-</a:t>
            </a:r>
            <a:fld id="{B26F0F54-EDFB-4D3E-95FE-4222E89E373E}" type="slidenum">
              <a:rPr lang="zh-TW" altLang="en-US" smtClean="0"/>
              <a:t>8</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1077366025"/>
              </p:ext>
            </p:extLst>
          </p:nvPr>
        </p:nvGraphicFramePr>
        <p:xfrm>
          <a:off x="539552" y="2708920"/>
          <a:ext cx="8136904"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0800" t="13904" r="5201"/>
          <a:stretch/>
        </p:blipFill>
        <p:spPr bwMode="auto">
          <a:xfrm rot="534974">
            <a:off x="7351164" y="134238"/>
            <a:ext cx="1501053" cy="1022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295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16" presetClass="entr" presetSubtype="42"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arn(outHorizontal)">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graphicEl>
                                              <a:dgm id="{8D5377B8-B51C-4F0E-BF3F-ED094C4BFB2F}"/>
                                            </p:graphicEl>
                                          </p:spTgt>
                                        </p:tgtEl>
                                        <p:attrNameLst>
                                          <p:attrName>style.visibility</p:attrName>
                                        </p:attrNameLst>
                                      </p:cBhvr>
                                      <p:to>
                                        <p:strVal val="visible"/>
                                      </p:to>
                                    </p:set>
                                    <p:animEffect transition="in" filter="wipe(left)">
                                      <p:cBhvr>
                                        <p:cTn id="20" dur="500"/>
                                        <p:tgtEl>
                                          <p:spTgt spid="6">
                                            <p:graphicEl>
                                              <a:dgm id="{8D5377B8-B51C-4F0E-BF3F-ED094C4BFB2F}"/>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graphicEl>
                                              <a:dgm id="{69BF1B0A-13EC-42E3-8FE4-77007D9B1B50}"/>
                                            </p:graphicEl>
                                          </p:spTgt>
                                        </p:tgtEl>
                                        <p:attrNameLst>
                                          <p:attrName>style.visibility</p:attrName>
                                        </p:attrNameLst>
                                      </p:cBhvr>
                                      <p:to>
                                        <p:strVal val="visible"/>
                                      </p:to>
                                    </p:set>
                                    <p:animEffect transition="in" filter="wipe(left)">
                                      <p:cBhvr>
                                        <p:cTn id="25" dur="500"/>
                                        <p:tgtEl>
                                          <p:spTgt spid="6">
                                            <p:graphicEl>
                                              <a:dgm id="{69BF1B0A-13EC-42E3-8FE4-77007D9B1B50}"/>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graphicEl>
                                              <a:dgm id="{C881338C-DBB1-4D4D-A1E2-947C33C8C1D5}"/>
                                            </p:graphicEl>
                                          </p:spTgt>
                                        </p:tgtEl>
                                        <p:attrNameLst>
                                          <p:attrName>style.visibility</p:attrName>
                                        </p:attrNameLst>
                                      </p:cBhvr>
                                      <p:to>
                                        <p:strVal val="visible"/>
                                      </p:to>
                                    </p:set>
                                    <p:animEffect transition="in" filter="wipe(left)">
                                      <p:cBhvr>
                                        <p:cTn id="30" dur="500"/>
                                        <p:tgtEl>
                                          <p:spTgt spid="6">
                                            <p:graphicEl>
                                              <a:dgm id="{C881338C-DBB1-4D4D-A1E2-947C33C8C1D5}"/>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graphicEl>
                                              <a:dgm id="{0E44A800-EFD4-497B-9451-3262FCE6B437}"/>
                                            </p:graphicEl>
                                          </p:spTgt>
                                        </p:tgtEl>
                                        <p:attrNameLst>
                                          <p:attrName>style.visibility</p:attrName>
                                        </p:attrNameLst>
                                      </p:cBhvr>
                                      <p:to>
                                        <p:strVal val="visible"/>
                                      </p:to>
                                    </p:set>
                                    <p:animEffect transition="in" filter="wipe(left)">
                                      <p:cBhvr>
                                        <p:cTn id="35" dur="500"/>
                                        <p:tgtEl>
                                          <p:spTgt spid="6">
                                            <p:graphicEl>
                                              <a:dgm id="{0E44A800-EFD4-497B-9451-3262FCE6B437}"/>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
                                            <p:graphicEl>
                                              <a:dgm id="{029041D7-8FCF-4984-851C-C69E8ECD281E}"/>
                                            </p:graphicEl>
                                          </p:spTgt>
                                        </p:tgtEl>
                                        <p:attrNameLst>
                                          <p:attrName>style.visibility</p:attrName>
                                        </p:attrNameLst>
                                      </p:cBhvr>
                                      <p:to>
                                        <p:strVal val="visible"/>
                                      </p:to>
                                    </p:set>
                                    <p:animEffect transition="in" filter="wipe(left)">
                                      <p:cBhvr>
                                        <p:cTn id="40" dur="500"/>
                                        <p:tgtEl>
                                          <p:spTgt spid="6">
                                            <p:graphicEl>
                                              <a:dgm id="{029041D7-8FCF-4984-851C-C69E8ECD281E}"/>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graphicEl>
                                              <a:dgm id="{F5B7999F-441D-4938-818B-C2121068A2CB}"/>
                                            </p:graphicEl>
                                          </p:spTgt>
                                        </p:tgtEl>
                                        <p:attrNameLst>
                                          <p:attrName>style.visibility</p:attrName>
                                        </p:attrNameLst>
                                      </p:cBhvr>
                                      <p:to>
                                        <p:strVal val="visible"/>
                                      </p:to>
                                    </p:set>
                                    <p:animEffect transition="in" filter="wipe(left)">
                                      <p:cBhvr>
                                        <p:cTn id="45" dur="500"/>
                                        <p:tgtEl>
                                          <p:spTgt spid="6">
                                            <p:graphicEl>
                                              <a:dgm id="{F5B7999F-441D-4938-818B-C2121068A2C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052736"/>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§18.1.2.2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贈品</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052737"/>
            <a:ext cx="8229600" cy="3600400"/>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贈品</a:t>
            </a:r>
            <a:r>
              <a:rPr lang="en-US" altLang="zh-TW" b="1" spc="150" dirty="0">
                <a:ln w="11430"/>
                <a:solidFill>
                  <a:srgbClr val="C00000"/>
                </a:solidFill>
                <a:effectLst>
                  <a:outerShdw blurRad="25400" algn="tl" rotWithShape="0">
                    <a:srgbClr val="000000">
                      <a:alpha val="43000"/>
                    </a:srgbClr>
                  </a:outerShdw>
                </a:effectLst>
              </a:rPr>
              <a:t>(premium</a:t>
            </a:r>
            <a:r>
              <a:rPr lang="en-US" altLang="zh-TW" b="1" spc="150" dirty="0" smtClean="0">
                <a:ln w="11430"/>
                <a:solidFill>
                  <a:srgbClr val="C00000"/>
                </a:solidFill>
                <a:effectLst>
                  <a:outerShdw blurRad="25400" algn="tl" rotWithShape="0">
                    <a:srgbClr val="000000">
                      <a:alpha val="43000"/>
                    </a:srgbClr>
                  </a:outerShdw>
                </a:effectLst>
              </a:rPr>
              <a:t>)</a:t>
            </a:r>
            <a:r>
              <a:rPr lang="zh-TW" altLang="en-US" b="1" spc="150" dirty="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指</a:t>
            </a:r>
            <a:r>
              <a:rPr lang="zh-TW" altLang="zh-TW" b="1" spc="150" dirty="0">
                <a:ln w="11430"/>
                <a:effectLst>
                  <a:outerShdw blurRad="25400" algn="tl" rotWithShape="0">
                    <a:srgbClr val="000000">
                      <a:alpha val="43000"/>
                    </a:srgbClr>
                  </a:outerShdw>
                </a:effectLst>
              </a:rPr>
              <a:t>當消費者購買產品時，提供給消費者一個免費或只需付出低廉代價便能取得的額外物品</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effectLst>
                  <a:outerShdw blurRad="25400" algn="tl" rotWithShape="0">
                    <a:srgbClr val="000000">
                      <a:alpha val="43000"/>
                    </a:srgbClr>
                  </a:outerShdw>
                </a:effectLst>
              </a:rPr>
              <a:t>送贈品的主要目的是在</a:t>
            </a:r>
            <a:r>
              <a:rPr lang="zh-TW" altLang="zh-TW" b="1" spc="150" dirty="0">
                <a:ln w="11430"/>
                <a:solidFill>
                  <a:srgbClr val="9900CC"/>
                </a:solidFill>
                <a:effectLst>
                  <a:outerShdw blurRad="25400" algn="tl" rotWithShape="0">
                    <a:srgbClr val="000000">
                      <a:alpha val="43000"/>
                    </a:srgbClr>
                  </a:outerShdw>
                </a:effectLst>
              </a:rPr>
              <a:t>增強消費者購買的決心、增加購買數量、說服非使用者使用，以及鼓勵競爭者的顧客轉換品牌</a:t>
            </a:r>
            <a:r>
              <a:rPr lang="zh-TW" altLang="zh-TW" b="1" spc="150" dirty="0">
                <a:ln w="11430"/>
                <a:effectLst>
                  <a:outerShdw blurRad="25400" algn="tl" rotWithShape="0">
                    <a:srgbClr val="000000">
                      <a:alpha val="43000"/>
                    </a:srgbClr>
                  </a:outerShdw>
                </a:effectLst>
              </a:rPr>
              <a:t>。</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18   </a:t>
            </a:r>
            <a:r>
              <a:rPr lang="zh-TW" altLang="en-US" smtClean="0">
                <a:latin typeface="微軟正黑體" pitchFamily="34" charset="-120"/>
                <a:ea typeface="微軟正黑體" pitchFamily="34" charset="-120"/>
              </a:rPr>
              <a:t>促銷與公共關係 </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18-</a:t>
            </a:r>
            <a:fld id="{B26F0F54-EDFB-4D3E-95FE-4222E89E373E}" type="slidenum">
              <a:rPr lang="zh-TW" altLang="en-US" smtClean="0"/>
              <a:t>9</a:t>
            </a:fld>
            <a:endParaRPr lang="zh-TW" alt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297" t="28611" r="25301" b="22370"/>
          <a:stretch/>
        </p:blipFill>
        <p:spPr bwMode="auto">
          <a:xfrm>
            <a:off x="2627784" y="4221088"/>
            <a:ext cx="4515966" cy="2464216"/>
          </a:xfrm>
          <a:prstGeom prst="roundRect">
            <a:avLst>
              <a:gd name="adj" fmla="val 1177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295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randombar(horizontal)">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igh-end">
      <a:majorFont>
        <a:latin typeface="Calibri"/>
        <a:ea typeface="微軟正黑體"/>
        <a:cs typeface=""/>
      </a:majorFont>
      <a:minorFont>
        <a:latin typeface="Calibri"/>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TotalTime>
  <Words>1917</Words>
  <Application>Microsoft Office PowerPoint</Application>
  <PresentationFormat>如螢幕大小 (4:3)</PresentationFormat>
  <Paragraphs>221</Paragraphs>
  <Slides>26</Slides>
  <Notes>1</Notes>
  <HiddenSlides>0</HiddenSlides>
  <MMClips>0</MMClips>
  <ScaleCrop>false</ScaleCrop>
  <HeadingPairs>
    <vt:vector size="4" baseType="variant">
      <vt:variant>
        <vt:lpstr>佈景主題</vt:lpstr>
      </vt:variant>
      <vt:variant>
        <vt:i4>1</vt:i4>
      </vt:variant>
      <vt:variant>
        <vt:lpstr>投影片標題</vt:lpstr>
      </vt:variant>
      <vt:variant>
        <vt:i4>26</vt:i4>
      </vt:variant>
    </vt:vector>
  </HeadingPairs>
  <TitlesOfParts>
    <vt:vector size="27" baseType="lpstr">
      <vt:lpstr>Office 佈景主題</vt:lpstr>
      <vt:lpstr>PowerPoint 簡報</vt:lpstr>
      <vt:lpstr>Chapter 18 促銷與公共關係</vt:lpstr>
      <vt:lpstr>§18.1 促銷</vt:lpstr>
      <vt:lpstr>§18.1.1.1 常見的促銷</vt:lpstr>
      <vt:lpstr>§18.1.1.2 促銷效果的類型</vt:lpstr>
      <vt:lpstr>PowerPoint 簡報</vt:lpstr>
      <vt:lpstr>§18.1.2 消費者促銷的工具</vt:lpstr>
      <vt:lpstr>§18.1.2.1 折價券</vt:lpstr>
      <vt:lpstr>§18.1.2.2 贈品</vt:lpstr>
      <vt:lpstr>§18.1.2.3 愛用者回饋計畫</vt:lpstr>
      <vt:lpstr>§18.1.2.4 競賽與抽獎</vt:lpstr>
      <vt:lpstr>§18.1.2.5 樣品</vt:lpstr>
      <vt:lpstr>§18.1.2.6 店頭展示</vt:lpstr>
      <vt:lpstr>§18.1.2.7 搭配促銷</vt:lpstr>
      <vt:lpstr>§18.1.2.8 現金還本</vt:lpstr>
      <vt:lpstr>§18.1.3 交易促銷的工具</vt:lpstr>
      <vt:lpstr>PowerPoint 簡報</vt:lpstr>
      <vt:lpstr>§18.2.1 公共關係的功能</vt:lpstr>
      <vt:lpstr>§18.2.2 主要的公共關係工具</vt:lpstr>
      <vt:lpstr>§18.2.3 危機的處理1/2</vt:lpstr>
      <vt:lpstr>§18.2.3 危機的處理2/2</vt:lpstr>
      <vt:lpstr>§18.2.4 贊助行銷1/3</vt:lpstr>
      <vt:lpstr>§18.2.4 贊助行銷2/3</vt:lpstr>
      <vt:lpstr>§18.2.4 贊助行銷3/3</vt:lpstr>
      <vt:lpstr>§18.2.5 公共關係效果的評估</vt:lpstr>
      <vt:lpstr>-The End-</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Irisa</dc:creator>
  <cp:lastModifiedBy>Irisa</cp:lastModifiedBy>
  <cp:revision>158</cp:revision>
  <dcterms:created xsi:type="dcterms:W3CDTF">2011-05-30T14:06:51Z</dcterms:created>
  <dcterms:modified xsi:type="dcterms:W3CDTF">2011-07-04T05:29:57Z</dcterms:modified>
</cp:coreProperties>
</file>