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4" r:id="rId25"/>
    <p:sldId id="279" r:id="rId26"/>
    <p:sldId id="285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FF0066"/>
    <a:srgbClr val="CC00CC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6F90EB1-B723-4101-8404-8F6332C2DDC9}" type="presOf" srcId="{3649FB76-E71E-4911-914A-E4979C46ADD4}" destId="{813957EC-77F3-4BF7-A2DD-C8794AC742B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27A979EB-D8EF-4747-9CE4-DE98B8323DE4}" type="presParOf" srcId="{A541DA28-CDCD-489A-9F84-11D61EC9A3FF}" destId="{E2AF3848-80A1-4FE3-A3C0-C1E06D190B50}" srcOrd="7" destOrd="0" presId="urn:microsoft.com/office/officeart/2005/8/layout/vList2"/>
    <dgm:cxn modelId="{1766E4B3-8D4D-40DD-A2D4-E20F4A1624C2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A3A8F3-B49A-4981-A1EA-B4CB7505FEDD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9F77B94-9DDC-4F5E-9A92-F73C8D10F24D}" type="presOf" srcId="{21874C3B-E6F9-46BE-BBA7-51B3A98F393E}" destId="{48045E5C-A433-40C5-A9A1-1F2ACC2731E6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C853A847-F407-4BAF-B7E5-48704585AB93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E863C7-3697-4E74-A03E-A611B6A15D57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62A074BF-CFF0-474A-8A88-6B7462680603}" type="presOf" srcId="{92441081-EF9A-4A41-9712-FFA268598394}" destId="{0B052A4C-9EC6-4953-B7A4-B3CB579AF515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07B0BCD-2BA2-4465-B103-06640AC34DD2}" type="presOf" srcId="{3649FB76-E71E-4911-914A-E4979C46ADD4}" destId="{813957EC-77F3-4BF7-A2DD-C8794AC742B2}" srcOrd="0" destOrd="0" presId="urn:microsoft.com/office/officeart/2005/8/layout/vList2"/>
    <dgm:cxn modelId="{222BF107-CC54-45D3-86C1-BC66369A322B}" type="presParOf" srcId="{A541DA28-CDCD-489A-9F84-11D61EC9A3FF}" destId="{09A62253-66AE-4B25-BF05-80D4F5919D6A}" srcOrd="0" destOrd="0" presId="urn:microsoft.com/office/officeart/2005/8/layout/vList2"/>
    <dgm:cxn modelId="{E3BCA468-7F43-4529-9E18-824C9F5A706F}" type="presParOf" srcId="{A541DA28-CDCD-489A-9F84-11D61EC9A3FF}" destId="{78E87418-2E9B-4068-BE3B-AA521FD793DE}" srcOrd="1" destOrd="0" presId="urn:microsoft.com/office/officeart/2005/8/layout/vList2"/>
    <dgm:cxn modelId="{B075F1C6-550C-4F7B-AEFF-9130DD95115C}" type="presParOf" srcId="{A541DA28-CDCD-489A-9F84-11D61EC9A3FF}" destId="{48045E5C-A433-40C5-A9A1-1F2ACC2731E6}" srcOrd="2" destOrd="0" presId="urn:microsoft.com/office/officeart/2005/8/layout/vList2"/>
    <dgm:cxn modelId="{1CF81CFF-3EDB-4154-93FC-6D5E2DD4470E}" type="presParOf" srcId="{A541DA28-CDCD-489A-9F84-11D61EC9A3FF}" destId="{8E796305-0BD0-4ECF-B55B-8944ACFC328D}" srcOrd="3" destOrd="0" presId="urn:microsoft.com/office/officeart/2005/8/layout/vList2"/>
    <dgm:cxn modelId="{4BEE62F0-6C39-4D66-8E68-F53A179F18AD}" type="presParOf" srcId="{A541DA28-CDCD-489A-9F84-11D61EC9A3FF}" destId="{0B052A4C-9EC6-4953-B7A4-B3CB579AF515}" srcOrd="4" destOrd="0" presId="urn:microsoft.com/office/officeart/2005/8/layout/vList2"/>
    <dgm:cxn modelId="{B775D35C-1B98-497B-B7ED-145E2817CFA8}" type="presParOf" srcId="{A541DA28-CDCD-489A-9F84-11D61EC9A3FF}" destId="{74905B49-9F37-450F-B8D7-DD9F28F52CAD}" srcOrd="5" destOrd="0" presId="urn:microsoft.com/office/officeart/2005/8/layout/vList2"/>
    <dgm:cxn modelId="{CD9C9DFC-D4F4-4550-BB9D-01EA21604102}" type="presParOf" srcId="{A541DA28-CDCD-489A-9F84-11D61EC9A3FF}" destId="{FC1C9785-4EAA-40D5-A517-48DAC3F311E7}" srcOrd="6" destOrd="0" presId="urn:microsoft.com/office/officeart/2005/8/layout/vList2"/>
    <dgm:cxn modelId="{5410DB32-38F5-46DD-B5D6-BE0A492DC771}" type="presParOf" srcId="{A541DA28-CDCD-489A-9F84-11D61EC9A3FF}" destId="{E2AF3848-80A1-4FE3-A3C0-C1E06D190B50}" srcOrd="7" destOrd="0" presId="urn:microsoft.com/office/officeart/2005/8/layout/vList2"/>
    <dgm:cxn modelId="{1E5D4029-4F0E-4B4D-A301-F814E0E7BFFE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界定研究問題與研究目的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進行背景分析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發展研究假設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81D9E56-7AAE-4866-B1CF-3316EA96972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後續跟催工作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AA7EB90-7607-4E20-9C72-73BBA28B31DD}" type="parTrans" cxnId="{ACD12ECB-4075-40DD-A25C-483E950A1C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745857-8120-49BD-ACD3-9EAD2A20BF75}" type="sibTrans" cxnId="{ACD12ECB-4075-40DD-A25C-483E950A1C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規劃研究設計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FDABA7-E1BD-4845-A6D4-9F18ECCE23D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設計資料蒐集工具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4A58EF0-CECC-4072-AFDE-FD74DF5F4844}" type="par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ABB857-72F3-4157-9BB6-8ACD68F2415F}" type="sib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970E73D-DEC5-42EB-829B-62024B78FC2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定義抽樣程序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96C321-E3E7-4044-9EE4-D2C29FFF7117}" type="par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04C1B9-6A4C-4A12-A5DB-16C454E9C25D}" type="sib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A66D17-F526-4F0A-8CA7-C37E3A4A73A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實際蒐集資料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D2FA0-D232-4CEB-B4BE-E4994DF5292C}" type="par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80DA645-D9E8-43A5-9328-E912C12BCB25}" type="sib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B161B6D-3FB4-40A0-9799-28DAA8C33F2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8BA8DF-7D51-41FB-A4E5-ED6FA1A25EF7}" type="par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B2DAF6C-F6D9-4E2A-88BF-8A920D960A11}" type="sib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8D64C-6763-4559-8433-5DD0CCBF83A3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呈現研究結果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6AE763-D386-4349-AC6A-4847BEDCBF33}" type="parTrans" cxnId="{E41E4A07-C747-45E2-850E-648E7888457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5341556-79C2-4C23-965A-113F6331AECA}" type="sibTrans" cxnId="{E41E4A07-C747-45E2-850E-648E7888457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9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9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9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9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9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9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A8A5D-E447-4C5A-84CD-1FC2C574186E}" type="pres">
      <dgm:prSet presAssocID="{7192421A-3F0C-4B24-9EC9-9B277219D767}" presName="sibTrans" presStyleLbl="sibTrans2D1" presStyleIdx="3" presStyleCnt="9"/>
      <dgm:spPr/>
      <dgm:t>
        <a:bodyPr/>
        <a:lstStyle/>
        <a:p>
          <a:endParaRPr lang="zh-TW" altLang="en-US"/>
        </a:p>
      </dgm:t>
    </dgm:pt>
    <dgm:pt modelId="{563FE898-6900-4244-A193-02843F166CE9}" type="pres">
      <dgm:prSet presAssocID="{7192421A-3F0C-4B24-9EC9-9B277219D767}" presName="connectorText" presStyleLbl="sibTrans2D1" presStyleIdx="3" presStyleCnt="9"/>
      <dgm:spPr/>
      <dgm:t>
        <a:bodyPr/>
        <a:lstStyle/>
        <a:p>
          <a:endParaRPr lang="zh-TW" altLang="en-US"/>
        </a:p>
      </dgm:t>
    </dgm:pt>
    <dgm:pt modelId="{AF6F6989-A419-4AB2-A74E-385FD6B0DD13}" type="pres">
      <dgm:prSet presAssocID="{7DFDABA7-E1BD-4845-A6D4-9F18ECCE23D6}" presName="node" presStyleLbl="node1" presStyleIdx="4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71C77-A26D-4E50-ABCD-7BE5F22D4C2F}" type="pres">
      <dgm:prSet presAssocID="{14ABB857-72F3-4157-9BB6-8ACD68F2415F}" presName="sibTrans" presStyleLbl="sibTrans2D1" presStyleIdx="4" presStyleCnt="9"/>
      <dgm:spPr/>
      <dgm:t>
        <a:bodyPr/>
        <a:lstStyle/>
        <a:p>
          <a:endParaRPr lang="zh-TW" altLang="en-US"/>
        </a:p>
      </dgm:t>
    </dgm:pt>
    <dgm:pt modelId="{5CD33F4F-E50C-4448-9BC8-3B78B84CA24F}" type="pres">
      <dgm:prSet presAssocID="{14ABB857-72F3-4157-9BB6-8ACD68F2415F}" presName="connectorText" presStyleLbl="sibTrans2D1" presStyleIdx="4" presStyleCnt="9"/>
      <dgm:spPr/>
      <dgm:t>
        <a:bodyPr/>
        <a:lstStyle/>
        <a:p>
          <a:endParaRPr lang="zh-TW" altLang="en-US"/>
        </a:p>
      </dgm:t>
    </dgm:pt>
    <dgm:pt modelId="{CA90274E-DDBA-48E0-8D93-4A24B5F8D831}" type="pres">
      <dgm:prSet presAssocID="{8970E73D-DEC5-42EB-829B-62024B78FC20}" presName="node" presStyleLbl="node1" presStyleIdx="5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67B34-2F63-4B0C-8AB5-F9694C3AE1DD}" type="pres">
      <dgm:prSet presAssocID="{A904C1B9-6A4C-4A12-A5DB-16C454E9C25D}" presName="sibTrans" presStyleLbl="sibTrans2D1" presStyleIdx="5" presStyleCnt="9"/>
      <dgm:spPr/>
      <dgm:t>
        <a:bodyPr/>
        <a:lstStyle/>
        <a:p>
          <a:endParaRPr lang="zh-TW" altLang="en-US"/>
        </a:p>
      </dgm:t>
    </dgm:pt>
    <dgm:pt modelId="{87197DA4-63E0-4F07-89C8-2A27677C8730}" type="pres">
      <dgm:prSet presAssocID="{A904C1B9-6A4C-4A12-A5DB-16C454E9C25D}" presName="connectorText" presStyleLbl="sibTrans2D1" presStyleIdx="5" presStyleCnt="9"/>
      <dgm:spPr/>
      <dgm:t>
        <a:bodyPr/>
        <a:lstStyle/>
        <a:p>
          <a:endParaRPr lang="zh-TW" altLang="en-US"/>
        </a:p>
      </dgm:t>
    </dgm:pt>
    <dgm:pt modelId="{1DF85D93-65E4-4210-B689-5E678202547C}" type="pres">
      <dgm:prSet presAssocID="{5FA66D17-F526-4F0A-8CA7-C37E3A4A73A0}" presName="node" presStyleLbl="node1" presStyleIdx="6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41C5A-EEF8-46A7-8239-8DFCF9E2B4FF}" type="pres">
      <dgm:prSet presAssocID="{D80DA645-D9E8-43A5-9328-E912C12BCB25}" presName="sibTrans" presStyleLbl="sibTrans2D1" presStyleIdx="6" presStyleCnt="9"/>
      <dgm:spPr/>
      <dgm:t>
        <a:bodyPr/>
        <a:lstStyle/>
        <a:p>
          <a:endParaRPr lang="zh-TW" altLang="en-US"/>
        </a:p>
      </dgm:t>
    </dgm:pt>
    <dgm:pt modelId="{8E56D8DD-C601-438F-A754-CE631A4214DA}" type="pres">
      <dgm:prSet presAssocID="{D80DA645-D9E8-43A5-9328-E912C12BCB25}" presName="connectorText" presStyleLbl="sibTrans2D1" presStyleIdx="6" presStyleCnt="9"/>
      <dgm:spPr/>
      <dgm:t>
        <a:bodyPr/>
        <a:lstStyle/>
        <a:p>
          <a:endParaRPr lang="zh-TW" altLang="en-US"/>
        </a:p>
      </dgm:t>
    </dgm:pt>
    <dgm:pt modelId="{0DA2D257-7C3C-4D2E-9055-F8B7E794F2DB}" type="pres">
      <dgm:prSet presAssocID="{2B161B6D-3FB4-40A0-9799-28DAA8C33F2E}" presName="node" presStyleLbl="node1" presStyleIdx="7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774D9-7C37-44E1-B10B-BD6D47740238}" type="pres">
      <dgm:prSet presAssocID="{CB2DAF6C-F6D9-4E2A-88BF-8A920D960A11}" presName="sibTrans" presStyleLbl="sibTrans2D1" presStyleIdx="7" presStyleCnt="9"/>
      <dgm:spPr/>
      <dgm:t>
        <a:bodyPr/>
        <a:lstStyle/>
        <a:p>
          <a:endParaRPr lang="zh-TW" altLang="en-US"/>
        </a:p>
      </dgm:t>
    </dgm:pt>
    <dgm:pt modelId="{8DC1FB1E-5208-404F-AFFD-4E4224F8136C}" type="pres">
      <dgm:prSet presAssocID="{CB2DAF6C-F6D9-4E2A-88BF-8A920D960A11}" presName="connectorText" presStyleLbl="sibTrans2D1" presStyleIdx="7" presStyleCnt="9"/>
      <dgm:spPr/>
      <dgm:t>
        <a:bodyPr/>
        <a:lstStyle/>
        <a:p>
          <a:endParaRPr lang="zh-TW" altLang="en-US"/>
        </a:p>
      </dgm:t>
    </dgm:pt>
    <dgm:pt modelId="{28C06357-E023-486D-B45D-C4D87FB3C548}" type="pres">
      <dgm:prSet presAssocID="{5898D64C-6763-4559-8433-5DD0CCBF83A3}" presName="node" presStyleLbl="node1" presStyleIdx="8" presStyleCnt="10" custScaleY="1104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35862-BA53-4C89-AF5F-88B5B331C2F8}" type="pres">
      <dgm:prSet presAssocID="{D5341556-79C2-4C23-965A-113F6331AECA}" presName="sibTrans" presStyleLbl="sibTrans2D1" presStyleIdx="8" presStyleCnt="9"/>
      <dgm:spPr/>
      <dgm:t>
        <a:bodyPr/>
        <a:lstStyle/>
        <a:p>
          <a:endParaRPr lang="zh-TW" altLang="en-US"/>
        </a:p>
      </dgm:t>
    </dgm:pt>
    <dgm:pt modelId="{C2F8FE28-69C1-4860-9628-88912337960C}" type="pres">
      <dgm:prSet presAssocID="{D5341556-79C2-4C23-965A-113F6331AECA}" presName="connectorText" presStyleLbl="sibTrans2D1" presStyleIdx="8" presStyleCnt="9"/>
      <dgm:spPr/>
      <dgm:t>
        <a:bodyPr/>
        <a:lstStyle/>
        <a:p>
          <a:endParaRPr lang="zh-TW" altLang="en-US"/>
        </a:p>
      </dgm:t>
    </dgm:pt>
    <dgm:pt modelId="{B77D38A0-2C66-417B-B89D-49AB65D6387D}" type="pres">
      <dgm:prSet presAssocID="{381D9E56-7AAE-4866-B1CF-3316EA969726}" presName="node" presStyleLbl="node1" presStyleIdx="9" presStyleCnt="10" custScaleY="1104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F70DD6-CD8D-4A0A-852F-93B146C38841}" srcId="{03F2DBD0-5D5C-4517-BEBD-DD4BDE7E3835}" destId="{7DFDABA7-E1BD-4845-A6D4-9F18ECCE23D6}" srcOrd="4" destOrd="0" parTransId="{A4A58EF0-CECC-4072-AFDE-FD74DF5F4844}" sibTransId="{14ABB857-72F3-4157-9BB6-8ACD68F2415F}"/>
    <dgm:cxn modelId="{BE274065-6533-4D5E-AA45-23BE787E11FA}" type="presOf" srcId="{881C4407-F2F4-49A2-8221-48CC7D031218}" destId="{707A2654-581F-4F8F-B265-9079F745525C}" srcOrd="1" destOrd="0" presId="urn:microsoft.com/office/officeart/2005/8/layout/process1"/>
    <dgm:cxn modelId="{ACD12ECB-4075-40DD-A25C-483E950A1C4A}" srcId="{03F2DBD0-5D5C-4517-BEBD-DD4BDE7E3835}" destId="{381D9E56-7AAE-4866-B1CF-3316EA969726}" srcOrd="9" destOrd="0" parTransId="{FAA7EB90-7607-4E20-9C72-73BBA28B31DD}" sibTransId="{2F745857-8120-49BD-ACD3-9EAD2A20BF75}"/>
    <dgm:cxn modelId="{D17CA4C6-B135-45F3-88B2-7C7FBE5C34A8}" srcId="{03F2DBD0-5D5C-4517-BEBD-DD4BDE7E3835}" destId="{2B161B6D-3FB4-40A0-9799-28DAA8C33F2E}" srcOrd="7" destOrd="0" parTransId="{A18BA8DF-7D51-41FB-A4E5-ED6FA1A25EF7}" sibTransId="{CB2DAF6C-F6D9-4E2A-88BF-8A920D960A11}"/>
    <dgm:cxn modelId="{C366495D-9D03-42C2-964F-D35C9442F713}" type="presOf" srcId="{A904C1B9-6A4C-4A12-A5DB-16C454E9C25D}" destId="{3B367B34-2F63-4B0C-8AB5-F9694C3AE1DD}" srcOrd="0" destOrd="0" presId="urn:microsoft.com/office/officeart/2005/8/layout/process1"/>
    <dgm:cxn modelId="{AB82CE0E-7F7A-41E8-A90C-DBF613064CBF}" type="presOf" srcId="{CB2DAF6C-F6D9-4E2A-88BF-8A920D960A11}" destId="{E7D774D9-7C37-44E1-B10B-BD6D47740238}" srcOrd="0" destOrd="0" presId="urn:microsoft.com/office/officeart/2005/8/layout/process1"/>
    <dgm:cxn modelId="{C5EB4EDC-A611-4125-9F44-1914212E60F7}" type="presOf" srcId="{881C4407-F2F4-49A2-8221-48CC7D031218}" destId="{601A6F94-4249-4F62-84E2-68F4EF279CA1}" srcOrd="0" destOrd="0" presId="urn:microsoft.com/office/officeart/2005/8/layout/process1"/>
    <dgm:cxn modelId="{37D1F816-C52F-4F6F-97D1-5E047ACEC294}" type="presOf" srcId="{F52A0423-4A02-4D40-AF2C-3B015418516B}" destId="{EB2178FF-4DE6-44C2-9077-2D9C3F57C202}" srcOrd="0" destOrd="0" presId="urn:microsoft.com/office/officeart/2005/8/layout/process1"/>
    <dgm:cxn modelId="{4AB1E26A-163F-4144-8717-0704F188BD82}" type="presOf" srcId="{381D9E56-7AAE-4866-B1CF-3316EA969726}" destId="{B77D38A0-2C66-417B-B89D-49AB65D6387D}" srcOrd="0" destOrd="0" presId="urn:microsoft.com/office/officeart/2005/8/layout/process1"/>
    <dgm:cxn modelId="{CC5B1B21-FC40-47E0-92F8-EF6D5C9C18B9}" type="presOf" srcId="{14ABB857-72F3-4157-9BB6-8ACD68F2415F}" destId="{2DA71C77-A26D-4E50-ABCD-7BE5F22D4C2F}" srcOrd="0" destOrd="0" presId="urn:microsoft.com/office/officeart/2005/8/layout/process1"/>
    <dgm:cxn modelId="{B10149AF-D13E-461A-8EFD-62E7C82AC1C6}" type="presOf" srcId="{D5341556-79C2-4C23-965A-113F6331AECA}" destId="{5B835862-BA53-4C89-AF5F-88B5B331C2F8}" srcOrd="0" destOrd="0" presId="urn:microsoft.com/office/officeart/2005/8/layout/process1"/>
    <dgm:cxn modelId="{A1AE7FB3-9C11-4137-A8AC-E57739E101B7}" type="presOf" srcId="{9750DBB0-63F1-4AB6-BD1E-C474E147808E}" destId="{DDD75769-A700-43D6-858B-73CBB9383268}" srcOrd="0" destOrd="0" presId="urn:microsoft.com/office/officeart/2005/8/layout/process1"/>
    <dgm:cxn modelId="{E92FEAE9-BC29-4C55-9639-72EB377E818B}" type="presOf" srcId="{08AB866E-D76D-4273-9CAD-400B543A119B}" destId="{2668A410-C30A-4816-8C64-7D53BD1F94E6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E41E4A07-C747-45E2-850E-648E78884574}" srcId="{03F2DBD0-5D5C-4517-BEBD-DD4BDE7E3835}" destId="{5898D64C-6763-4559-8433-5DD0CCBF83A3}" srcOrd="8" destOrd="0" parTransId="{DD6AE763-D386-4349-AC6A-4847BEDCBF33}" sibTransId="{D5341556-79C2-4C23-965A-113F6331AECA}"/>
    <dgm:cxn modelId="{D1266398-3B73-43D7-9424-EDF2F6DB698C}" type="presOf" srcId="{50157812-3D11-4F3F-A8A0-34812FBE58D7}" destId="{331DC0F3-21EF-4A9B-BFD1-3D366A4DA4DC}" srcOrd="0" destOrd="0" presId="urn:microsoft.com/office/officeart/2005/8/layout/process1"/>
    <dgm:cxn modelId="{14307D64-EB4D-4CF2-8447-9B629C458CB5}" type="presOf" srcId="{25B4935E-DB6F-4659-A22D-C76A4165A1E5}" destId="{D6C1735D-F3F3-479F-85AA-AAE9C329F008}" srcOrd="1" destOrd="0" presId="urn:microsoft.com/office/officeart/2005/8/layout/process1"/>
    <dgm:cxn modelId="{6E343FA3-959E-4DA2-9F3C-597231EE356C}" type="presOf" srcId="{7DFDABA7-E1BD-4845-A6D4-9F18ECCE23D6}" destId="{AF6F6989-A419-4AB2-A74E-385FD6B0DD13}" srcOrd="0" destOrd="0" presId="urn:microsoft.com/office/officeart/2005/8/layout/process1"/>
    <dgm:cxn modelId="{D0E17867-74D2-4B62-907F-E25861A7D7D0}" type="presOf" srcId="{A904C1B9-6A4C-4A12-A5DB-16C454E9C25D}" destId="{87197DA4-63E0-4F07-89C8-2A27677C8730}" srcOrd="1" destOrd="0" presId="urn:microsoft.com/office/officeart/2005/8/layout/process1"/>
    <dgm:cxn modelId="{308C68AE-1948-48DB-8345-6D41FCFDB172}" type="presOf" srcId="{E9129B3F-B501-4B5D-831D-B1F0A69D7D74}" destId="{1951D824-CD33-4E02-BFB0-FC159912A2C9}" srcOrd="0" destOrd="0" presId="urn:microsoft.com/office/officeart/2005/8/layout/process1"/>
    <dgm:cxn modelId="{8C828437-46B9-419C-836E-B0765F32A401}" type="presOf" srcId="{03F2DBD0-5D5C-4517-BEBD-DD4BDE7E3835}" destId="{0DEE6F06-A8C4-45AA-82F2-F71D78B0C2C7}" srcOrd="0" destOrd="0" presId="urn:microsoft.com/office/officeart/2005/8/layout/process1"/>
    <dgm:cxn modelId="{3BA37F2B-B1AC-494A-9B66-E48AB1479E44}" type="presOf" srcId="{7192421A-3F0C-4B24-9EC9-9B277219D767}" destId="{563FE898-6900-4244-A193-02843F166CE9}" srcOrd="1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7A195A63-845F-428E-A383-84B976A836E2}" type="presOf" srcId="{50157812-3D11-4F3F-A8A0-34812FBE58D7}" destId="{F0D137A7-E813-4641-B073-F581A8C1DACC}" srcOrd="1" destOrd="0" presId="urn:microsoft.com/office/officeart/2005/8/layout/process1"/>
    <dgm:cxn modelId="{A4A42489-71AA-4175-BCB1-2390CD6B5287}" type="presOf" srcId="{2B161B6D-3FB4-40A0-9799-28DAA8C33F2E}" destId="{0DA2D257-7C3C-4D2E-9055-F8B7E794F2DB}" srcOrd="0" destOrd="0" presId="urn:microsoft.com/office/officeart/2005/8/layout/process1"/>
    <dgm:cxn modelId="{644370E9-34E8-4610-84F9-6962E5965AB5}" type="presOf" srcId="{5898D64C-6763-4559-8433-5DD0CCBF83A3}" destId="{28C06357-E023-486D-B45D-C4D87FB3C548}" srcOrd="0" destOrd="0" presId="urn:microsoft.com/office/officeart/2005/8/layout/process1"/>
    <dgm:cxn modelId="{F72A3666-8315-47AB-A187-3BF0DE054D21}" type="presOf" srcId="{25B4935E-DB6F-4659-A22D-C76A4165A1E5}" destId="{78BC90E6-E6E5-421A-99AB-3C1FE2001744}" srcOrd="0" destOrd="0" presId="urn:microsoft.com/office/officeart/2005/8/layout/process1"/>
    <dgm:cxn modelId="{37FB6001-FFC9-425C-9EC8-39B290B5594B}" type="presOf" srcId="{7192421A-3F0C-4B24-9EC9-9B277219D767}" destId="{A03A8A5D-E447-4C5A-84CD-1FC2C574186E}" srcOrd="0" destOrd="0" presId="urn:microsoft.com/office/officeart/2005/8/layout/process1"/>
    <dgm:cxn modelId="{86AE5FF0-E9C0-4509-963C-5AD03E723095}" type="presOf" srcId="{D80DA645-D9E8-43A5-9328-E912C12BCB25}" destId="{8E56D8DD-C601-438F-A754-CE631A4214DA}" srcOrd="1" destOrd="0" presId="urn:microsoft.com/office/officeart/2005/8/layout/process1"/>
    <dgm:cxn modelId="{5C34B538-9005-4DE0-813C-177542331149}" srcId="{03F2DBD0-5D5C-4517-BEBD-DD4BDE7E3835}" destId="{5FA66D17-F526-4F0A-8CA7-C37E3A4A73A0}" srcOrd="6" destOrd="0" parTransId="{B26D2FA0-D232-4CEB-B4BE-E4994DF5292C}" sibTransId="{D80DA645-D9E8-43A5-9328-E912C12BCB25}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AC94B758-F110-4DBB-82D0-A60F9C3E9402}" type="presOf" srcId="{5FA66D17-F526-4F0A-8CA7-C37E3A4A73A0}" destId="{1DF85D93-65E4-4210-B689-5E678202547C}" srcOrd="0" destOrd="0" presId="urn:microsoft.com/office/officeart/2005/8/layout/process1"/>
    <dgm:cxn modelId="{3C6F1449-5886-44C2-98DB-72DE7FA6120D}" srcId="{03F2DBD0-5D5C-4517-BEBD-DD4BDE7E3835}" destId="{8970E73D-DEC5-42EB-829B-62024B78FC20}" srcOrd="5" destOrd="0" parTransId="{7296C321-E3E7-4044-9EE4-D2C29FFF7117}" sibTransId="{A904C1B9-6A4C-4A12-A5DB-16C454E9C25D}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EF36A4D8-E3D8-492B-A19F-28EDA15799DB}" type="presOf" srcId="{14ABB857-72F3-4157-9BB6-8ACD68F2415F}" destId="{5CD33F4F-E50C-4448-9BC8-3B78B84CA24F}" srcOrd="1" destOrd="0" presId="urn:microsoft.com/office/officeart/2005/8/layout/process1"/>
    <dgm:cxn modelId="{F6BEBAA1-2ACE-4DB0-A112-BD3272740596}" type="presOf" srcId="{8970E73D-DEC5-42EB-829B-62024B78FC20}" destId="{CA90274E-DDBA-48E0-8D93-4A24B5F8D831}" srcOrd="0" destOrd="0" presId="urn:microsoft.com/office/officeart/2005/8/layout/process1"/>
    <dgm:cxn modelId="{72092B63-2E76-4D77-92A2-2086109B88D9}" type="presOf" srcId="{D80DA645-D9E8-43A5-9328-E912C12BCB25}" destId="{BD841C5A-EEF8-46A7-8239-8DFCF9E2B4FF}" srcOrd="0" destOrd="0" presId="urn:microsoft.com/office/officeart/2005/8/layout/process1"/>
    <dgm:cxn modelId="{2B392473-D50C-4423-9AC9-4AACE7DFA301}" type="presOf" srcId="{CB2DAF6C-F6D9-4E2A-88BF-8A920D960A11}" destId="{8DC1FB1E-5208-404F-AFFD-4E4224F8136C}" srcOrd="1" destOrd="0" presId="urn:microsoft.com/office/officeart/2005/8/layout/process1"/>
    <dgm:cxn modelId="{B96B7DBA-AD15-4C8A-82D0-E234BBFAD803}" type="presOf" srcId="{D5341556-79C2-4C23-965A-113F6331AECA}" destId="{C2F8FE28-69C1-4860-9628-88912337960C}" srcOrd="1" destOrd="0" presId="urn:microsoft.com/office/officeart/2005/8/layout/process1"/>
    <dgm:cxn modelId="{6B5EC1B4-95FE-4BEE-A91B-6596A312AE08}" type="presParOf" srcId="{0DEE6F06-A8C4-45AA-82F2-F71D78B0C2C7}" destId="{1951D824-CD33-4E02-BFB0-FC159912A2C9}" srcOrd="0" destOrd="0" presId="urn:microsoft.com/office/officeart/2005/8/layout/process1"/>
    <dgm:cxn modelId="{B5D93545-8FB5-4CE8-B416-02B57E4ABBFA}" type="presParOf" srcId="{0DEE6F06-A8C4-45AA-82F2-F71D78B0C2C7}" destId="{331DC0F3-21EF-4A9B-BFD1-3D366A4DA4DC}" srcOrd="1" destOrd="0" presId="urn:microsoft.com/office/officeart/2005/8/layout/process1"/>
    <dgm:cxn modelId="{9C88848D-6FA3-49C9-B173-350FA62C1C67}" type="presParOf" srcId="{331DC0F3-21EF-4A9B-BFD1-3D366A4DA4DC}" destId="{F0D137A7-E813-4641-B073-F581A8C1DACC}" srcOrd="0" destOrd="0" presId="urn:microsoft.com/office/officeart/2005/8/layout/process1"/>
    <dgm:cxn modelId="{B3259B90-50BE-4B72-BB37-F9631F73AA76}" type="presParOf" srcId="{0DEE6F06-A8C4-45AA-82F2-F71D78B0C2C7}" destId="{DDD75769-A700-43D6-858B-73CBB9383268}" srcOrd="2" destOrd="0" presId="urn:microsoft.com/office/officeart/2005/8/layout/process1"/>
    <dgm:cxn modelId="{AC63E05C-F7FB-4D40-895B-CD7F3698D40B}" type="presParOf" srcId="{0DEE6F06-A8C4-45AA-82F2-F71D78B0C2C7}" destId="{78BC90E6-E6E5-421A-99AB-3C1FE2001744}" srcOrd="3" destOrd="0" presId="urn:microsoft.com/office/officeart/2005/8/layout/process1"/>
    <dgm:cxn modelId="{4BC48FB8-49B3-41B5-9380-791BC1103507}" type="presParOf" srcId="{78BC90E6-E6E5-421A-99AB-3C1FE2001744}" destId="{D6C1735D-F3F3-479F-85AA-AAE9C329F008}" srcOrd="0" destOrd="0" presId="urn:microsoft.com/office/officeart/2005/8/layout/process1"/>
    <dgm:cxn modelId="{88918528-BD4C-4713-AF52-69C4C7E36FD7}" type="presParOf" srcId="{0DEE6F06-A8C4-45AA-82F2-F71D78B0C2C7}" destId="{EB2178FF-4DE6-44C2-9077-2D9C3F57C202}" srcOrd="4" destOrd="0" presId="urn:microsoft.com/office/officeart/2005/8/layout/process1"/>
    <dgm:cxn modelId="{4998808E-46CA-4699-9DCB-68940BD511A8}" type="presParOf" srcId="{0DEE6F06-A8C4-45AA-82F2-F71D78B0C2C7}" destId="{601A6F94-4249-4F62-84E2-68F4EF279CA1}" srcOrd="5" destOrd="0" presId="urn:microsoft.com/office/officeart/2005/8/layout/process1"/>
    <dgm:cxn modelId="{26394D67-7994-4BCF-8B7A-BC06E6705103}" type="presParOf" srcId="{601A6F94-4249-4F62-84E2-68F4EF279CA1}" destId="{707A2654-581F-4F8F-B265-9079F745525C}" srcOrd="0" destOrd="0" presId="urn:microsoft.com/office/officeart/2005/8/layout/process1"/>
    <dgm:cxn modelId="{ECE28D51-BE3F-4303-A9DB-593A5EE9BE11}" type="presParOf" srcId="{0DEE6F06-A8C4-45AA-82F2-F71D78B0C2C7}" destId="{2668A410-C30A-4816-8C64-7D53BD1F94E6}" srcOrd="6" destOrd="0" presId="urn:microsoft.com/office/officeart/2005/8/layout/process1"/>
    <dgm:cxn modelId="{7A5B30D1-5FC9-436A-951E-4253816187CB}" type="presParOf" srcId="{0DEE6F06-A8C4-45AA-82F2-F71D78B0C2C7}" destId="{A03A8A5D-E447-4C5A-84CD-1FC2C574186E}" srcOrd="7" destOrd="0" presId="urn:microsoft.com/office/officeart/2005/8/layout/process1"/>
    <dgm:cxn modelId="{0308DAA8-266E-428D-B80C-64FF119D1922}" type="presParOf" srcId="{A03A8A5D-E447-4C5A-84CD-1FC2C574186E}" destId="{563FE898-6900-4244-A193-02843F166CE9}" srcOrd="0" destOrd="0" presId="urn:microsoft.com/office/officeart/2005/8/layout/process1"/>
    <dgm:cxn modelId="{4EE9417A-7272-4725-9438-FEC82D5A9653}" type="presParOf" srcId="{0DEE6F06-A8C4-45AA-82F2-F71D78B0C2C7}" destId="{AF6F6989-A419-4AB2-A74E-385FD6B0DD13}" srcOrd="8" destOrd="0" presId="urn:microsoft.com/office/officeart/2005/8/layout/process1"/>
    <dgm:cxn modelId="{865BBE33-3A81-4686-926E-A61BB3460DC6}" type="presParOf" srcId="{0DEE6F06-A8C4-45AA-82F2-F71D78B0C2C7}" destId="{2DA71C77-A26D-4E50-ABCD-7BE5F22D4C2F}" srcOrd="9" destOrd="0" presId="urn:microsoft.com/office/officeart/2005/8/layout/process1"/>
    <dgm:cxn modelId="{48FEB704-5E30-44B2-8D0F-E18FD90F2CBF}" type="presParOf" srcId="{2DA71C77-A26D-4E50-ABCD-7BE5F22D4C2F}" destId="{5CD33F4F-E50C-4448-9BC8-3B78B84CA24F}" srcOrd="0" destOrd="0" presId="urn:microsoft.com/office/officeart/2005/8/layout/process1"/>
    <dgm:cxn modelId="{E8CABB6F-E0F2-47D2-819A-1B0D6B7D8E3E}" type="presParOf" srcId="{0DEE6F06-A8C4-45AA-82F2-F71D78B0C2C7}" destId="{CA90274E-DDBA-48E0-8D93-4A24B5F8D831}" srcOrd="10" destOrd="0" presId="urn:microsoft.com/office/officeart/2005/8/layout/process1"/>
    <dgm:cxn modelId="{C4920580-189D-4EC6-A123-B0CC7E83D90B}" type="presParOf" srcId="{0DEE6F06-A8C4-45AA-82F2-F71D78B0C2C7}" destId="{3B367B34-2F63-4B0C-8AB5-F9694C3AE1DD}" srcOrd="11" destOrd="0" presId="urn:microsoft.com/office/officeart/2005/8/layout/process1"/>
    <dgm:cxn modelId="{622D6C3A-C0FB-467F-83CA-65974EF25CB0}" type="presParOf" srcId="{3B367B34-2F63-4B0C-8AB5-F9694C3AE1DD}" destId="{87197DA4-63E0-4F07-89C8-2A27677C8730}" srcOrd="0" destOrd="0" presId="urn:microsoft.com/office/officeart/2005/8/layout/process1"/>
    <dgm:cxn modelId="{C0F48430-2971-4917-9AF8-275DD2E13450}" type="presParOf" srcId="{0DEE6F06-A8C4-45AA-82F2-F71D78B0C2C7}" destId="{1DF85D93-65E4-4210-B689-5E678202547C}" srcOrd="12" destOrd="0" presId="urn:microsoft.com/office/officeart/2005/8/layout/process1"/>
    <dgm:cxn modelId="{FEC3A754-8F58-4F3B-830E-C6931865D93C}" type="presParOf" srcId="{0DEE6F06-A8C4-45AA-82F2-F71D78B0C2C7}" destId="{BD841C5A-EEF8-46A7-8239-8DFCF9E2B4FF}" srcOrd="13" destOrd="0" presId="urn:microsoft.com/office/officeart/2005/8/layout/process1"/>
    <dgm:cxn modelId="{5CF1D674-AFF9-4237-9307-1789F17D20B7}" type="presParOf" srcId="{BD841C5A-EEF8-46A7-8239-8DFCF9E2B4FF}" destId="{8E56D8DD-C601-438F-A754-CE631A4214DA}" srcOrd="0" destOrd="0" presId="urn:microsoft.com/office/officeart/2005/8/layout/process1"/>
    <dgm:cxn modelId="{8D91E898-0A56-4231-83E5-D8194716E68E}" type="presParOf" srcId="{0DEE6F06-A8C4-45AA-82F2-F71D78B0C2C7}" destId="{0DA2D257-7C3C-4D2E-9055-F8B7E794F2DB}" srcOrd="14" destOrd="0" presId="urn:microsoft.com/office/officeart/2005/8/layout/process1"/>
    <dgm:cxn modelId="{F8A95BCB-32A9-4B20-8FDD-69F4FE464B9F}" type="presParOf" srcId="{0DEE6F06-A8C4-45AA-82F2-F71D78B0C2C7}" destId="{E7D774D9-7C37-44E1-B10B-BD6D47740238}" srcOrd="15" destOrd="0" presId="urn:microsoft.com/office/officeart/2005/8/layout/process1"/>
    <dgm:cxn modelId="{4AAC2B6E-CF7F-42CB-AB5F-FFC0AF0B5397}" type="presParOf" srcId="{E7D774D9-7C37-44E1-B10B-BD6D47740238}" destId="{8DC1FB1E-5208-404F-AFFD-4E4224F8136C}" srcOrd="0" destOrd="0" presId="urn:microsoft.com/office/officeart/2005/8/layout/process1"/>
    <dgm:cxn modelId="{3C10E1CD-EB13-4F1C-99A4-9D9313D1F7E5}" type="presParOf" srcId="{0DEE6F06-A8C4-45AA-82F2-F71D78B0C2C7}" destId="{28C06357-E023-486D-B45D-C4D87FB3C548}" srcOrd="16" destOrd="0" presId="urn:microsoft.com/office/officeart/2005/8/layout/process1"/>
    <dgm:cxn modelId="{DB9B1413-85E9-442F-B018-D0B2CDF17C7F}" type="presParOf" srcId="{0DEE6F06-A8C4-45AA-82F2-F71D78B0C2C7}" destId="{5B835862-BA53-4C89-AF5F-88B5B331C2F8}" srcOrd="17" destOrd="0" presId="urn:microsoft.com/office/officeart/2005/8/layout/process1"/>
    <dgm:cxn modelId="{D383A471-8805-4FFD-8012-19174CB7F520}" type="presParOf" srcId="{5B835862-BA53-4C89-AF5F-88B5B331C2F8}" destId="{C2F8FE28-69C1-4860-9628-88912337960C}" srcOrd="0" destOrd="0" presId="urn:microsoft.com/office/officeart/2005/8/layout/process1"/>
    <dgm:cxn modelId="{FE221C1A-8CD6-4C0B-91B1-9B0ED8BD51CA}" type="presParOf" srcId="{0DEE6F06-A8C4-45AA-82F2-F71D78B0C2C7}" destId="{B77D38A0-2C66-417B-B89D-49AB65D6387D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F72C00-A196-4E6C-A283-3D785D67756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D7970E-F24B-42DD-A5C6-43A264323490}">
      <dgm:prSet phldrT="[文字]" phldr="1"/>
      <dgm:spPr>
        <a:noFill/>
      </dgm:spPr>
      <dgm:t>
        <a:bodyPr/>
        <a:lstStyle/>
        <a:p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83F4CF2-3F5A-4271-B55C-4B6B53192B90}" type="parTrans" cxnId="{8252B011-BF86-4F97-A987-818BC6BCFF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C0C06E-414E-40A8-9C01-1759B051DA61}" type="sibTrans" cxnId="{8252B011-BF86-4F97-A987-818BC6BCFF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4B528F-C405-402E-B22F-1E298EB429E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與問題相關的組織或市場資訊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8EDBD4E-AED6-438B-BA82-268E707C7019}" type="parTrans" cxnId="{2E5601B8-FA23-490B-B7FA-69C2DB81742A}">
      <dgm:prSet/>
      <dgm:spPr>
        <a:noFill/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67F654-A7AC-48DD-839C-87A316407684}" type="sibTrans" cxnId="{2E5601B8-FA23-490B-B7FA-69C2DB8174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CFEA4-7649-4D52-934F-B86CB154227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相關的文獻探討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BB84D1-07EA-447A-8DB4-182197384B4B}" type="parTrans" cxnId="{70374468-47B9-4535-9AC8-9A4845CF1CC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E5CB3CA-6898-4226-8E40-02E4B869EBEA}" type="sibTrans" cxnId="{70374468-47B9-4535-9AC8-9A4845CF1CC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8441066-4A72-47C2-B870-184211B26275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次級資料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51C47-D8AE-4DFC-95F7-00778960358D}" type="parTrans" cxnId="{DC2DCB72-0ED3-4EEC-9C20-6ED8D855A5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0517C7-1124-4CA2-998A-B020F3C6C55D}" type="sibTrans" cxnId="{DC2DCB72-0ED3-4EEC-9C20-6ED8D855A5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86653AD-6895-40B6-8253-4D567DBD9956}" type="pres">
      <dgm:prSet presAssocID="{12F72C00-A196-4E6C-A283-3D785D6775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D26263-BC10-42CD-AC11-356D3C72C671}" type="pres">
      <dgm:prSet presAssocID="{D3D7970E-F24B-42DD-A5C6-43A264323490}" presName="root1" presStyleCnt="0"/>
      <dgm:spPr/>
    </dgm:pt>
    <dgm:pt modelId="{8AC0AEC4-8D47-4461-923C-654D083C9DFA}" type="pres">
      <dgm:prSet presAssocID="{D3D7970E-F24B-42DD-A5C6-43A264323490}" presName="LevelOneTextNode" presStyleLbl="node0" presStyleIdx="0" presStyleCnt="1" custScaleY="13339" custLinFactNeighborX="105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52B48A-3BCD-4283-B6D5-2E11FF4A7402}" type="pres">
      <dgm:prSet presAssocID="{D3D7970E-F24B-42DD-A5C6-43A264323490}" presName="level2hierChild" presStyleCnt="0"/>
      <dgm:spPr/>
    </dgm:pt>
    <dgm:pt modelId="{1D667069-AAD0-47CA-B44E-D131B8462409}" type="pres">
      <dgm:prSet presAssocID="{A8EDBD4E-AED6-438B-BA82-268E707C701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B1B7C65-AF09-4BAE-8073-01BDAF082C65}" type="pres">
      <dgm:prSet presAssocID="{A8EDBD4E-AED6-438B-BA82-268E707C701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8B42F0A2-88D8-42D6-AECE-36E6FCB26541}" type="pres">
      <dgm:prSet presAssocID="{244B528F-C405-402E-B22F-1E298EB429E1}" presName="root2" presStyleCnt="0"/>
      <dgm:spPr/>
    </dgm:pt>
    <dgm:pt modelId="{C98FB92A-0E17-4EB6-A5AD-89DB217ACA84}" type="pres">
      <dgm:prSet presAssocID="{244B528F-C405-402E-B22F-1E298EB429E1}" presName="LevelTwoTextNode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AA04780-D3F3-43A5-B290-F6F42079AE55}" type="pres">
      <dgm:prSet presAssocID="{244B528F-C405-402E-B22F-1E298EB429E1}" presName="level3hierChild" presStyleCnt="0"/>
      <dgm:spPr/>
    </dgm:pt>
    <dgm:pt modelId="{D7F66C2C-D88E-40A8-90B6-F765934B30C5}" type="pres">
      <dgm:prSet presAssocID="{C5551C47-D8AE-4DFC-95F7-00778960358D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A570A87B-E5A7-41DC-9AAB-CD350916811A}" type="pres">
      <dgm:prSet presAssocID="{C5551C47-D8AE-4DFC-95F7-00778960358D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6BE38797-4C75-4361-85CE-9383AA2A3D11}" type="pres">
      <dgm:prSet presAssocID="{28441066-4A72-47C2-B870-184211B26275}" presName="root2" presStyleCnt="0"/>
      <dgm:spPr/>
    </dgm:pt>
    <dgm:pt modelId="{6FA3DDE9-75DB-4C05-8497-BD57E62B45A2}" type="pres">
      <dgm:prSet presAssocID="{28441066-4A72-47C2-B870-184211B26275}" presName="LevelTwoTextNode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846CC2-A5FC-4DD6-BE17-B4254042E0F8}" type="pres">
      <dgm:prSet presAssocID="{28441066-4A72-47C2-B870-184211B26275}" presName="level3hierChild" presStyleCnt="0"/>
      <dgm:spPr/>
    </dgm:pt>
    <dgm:pt modelId="{D52A9DE3-6914-4653-854A-E5061E3A3192}" type="pres">
      <dgm:prSet presAssocID="{46BB84D1-07EA-447A-8DB4-182197384B4B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25ADE354-06FD-405A-9C31-2E936FE38552}" type="pres">
      <dgm:prSet presAssocID="{46BB84D1-07EA-447A-8DB4-182197384B4B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9ED4ED5A-9387-4E2D-9936-BDBF5C7F7F86}" type="pres">
      <dgm:prSet presAssocID="{2E7CFEA4-7649-4D52-934F-B86CB1542271}" presName="root2" presStyleCnt="0"/>
      <dgm:spPr/>
    </dgm:pt>
    <dgm:pt modelId="{50ABF982-F9E0-4AB0-AE83-010B39EE2005}" type="pres">
      <dgm:prSet presAssocID="{2E7CFEA4-7649-4D52-934F-B86CB1542271}" presName="LevelTwoTextNode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C1A59E6-E1FD-422B-B418-9AC9AC08F785}" type="pres">
      <dgm:prSet presAssocID="{2E7CFEA4-7649-4D52-934F-B86CB1542271}" presName="level3hierChild" presStyleCnt="0"/>
      <dgm:spPr/>
    </dgm:pt>
  </dgm:ptLst>
  <dgm:cxnLst>
    <dgm:cxn modelId="{0D1CB63C-FFE5-45AC-8C3A-221EA1665D88}" type="presOf" srcId="{2E7CFEA4-7649-4D52-934F-B86CB1542271}" destId="{50ABF982-F9E0-4AB0-AE83-010B39EE2005}" srcOrd="0" destOrd="0" presId="urn:microsoft.com/office/officeart/2008/layout/HorizontalMultiLevelHierarchy"/>
    <dgm:cxn modelId="{0BA667C3-00B6-41C4-9E09-623198DDC781}" type="presOf" srcId="{12F72C00-A196-4E6C-A283-3D785D67756D}" destId="{186653AD-6895-40B6-8253-4D567DBD9956}" srcOrd="0" destOrd="0" presId="urn:microsoft.com/office/officeart/2008/layout/HorizontalMultiLevelHierarchy"/>
    <dgm:cxn modelId="{E88BDE75-894F-4E60-AA2C-EA6C693B39E1}" type="presOf" srcId="{46BB84D1-07EA-447A-8DB4-182197384B4B}" destId="{25ADE354-06FD-405A-9C31-2E936FE38552}" srcOrd="1" destOrd="0" presId="urn:microsoft.com/office/officeart/2008/layout/HorizontalMultiLevelHierarchy"/>
    <dgm:cxn modelId="{0269236B-1343-4212-80C3-E384C563A35B}" type="presOf" srcId="{C5551C47-D8AE-4DFC-95F7-00778960358D}" destId="{D7F66C2C-D88E-40A8-90B6-F765934B30C5}" srcOrd="0" destOrd="0" presId="urn:microsoft.com/office/officeart/2008/layout/HorizontalMultiLevelHierarchy"/>
    <dgm:cxn modelId="{B7F39D82-3E55-4B22-B577-1A358AA0502F}" type="presOf" srcId="{A8EDBD4E-AED6-438B-BA82-268E707C7019}" destId="{1D667069-AAD0-47CA-B44E-D131B8462409}" srcOrd="0" destOrd="0" presId="urn:microsoft.com/office/officeart/2008/layout/HorizontalMultiLevelHierarchy"/>
    <dgm:cxn modelId="{DC2DCB72-0ED3-4EEC-9C20-6ED8D855A5DF}" srcId="{D3D7970E-F24B-42DD-A5C6-43A264323490}" destId="{28441066-4A72-47C2-B870-184211B26275}" srcOrd="1" destOrd="0" parTransId="{C5551C47-D8AE-4DFC-95F7-00778960358D}" sibTransId="{1D0517C7-1124-4CA2-998A-B020F3C6C55D}"/>
    <dgm:cxn modelId="{70374468-47B9-4535-9AC8-9A4845CF1CC0}" srcId="{D3D7970E-F24B-42DD-A5C6-43A264323490}" destId="{2E7CFEA4-7649-4D52-934F-B86CB1542271}" srcOrd="2" destOrd="0" parTransId="{46BB84D1-07EA-447A-8DB4-182197384B4B}" sibTransId="{DE5CB3CA-6898-4226-8E40-02E4B869EBEA}"/>
    <dgm:cxn modelId="{8252B011-BF86-4F97-A987-818BC6BCFF0C}" srcId="{12F72C00-A196-4E6C-A283-3D785D67756D}" destId="{D3D7970E-F24B-42DD-A5C6-43A264323490}" srcOrd="0" destOrd="0" parTransId="{883F4CF2-3F5A-4271-B55C-4B6B53192B90}" sibTransId="{7BC0C06E-414E-40A8-9C01-1759B051DA61}"/>
    <dgm:cxn modelId="{2E5601B8-FA23-490B-B7FA-69C2DB81742A}" srcId="{D3D7970E-F24B-42DD-A5C6-43A264323490}" destId="{244B528F-C405-402E-B22F-1E298EB429E1}" srcOrd="0" destOrd="0" parTransId="{A8EDBD4E-AED6-438B-BA82-268E707C7019}" sibTransId="{C167F654-A7AC-48DD-839C-87A316407684}"/>
    <dgm:cxn modelId="{C67957E7-9D37-45CA-B652-B51C88F684FA}" type="presOf" srcId="{244B528F-C405-402E-B22F-1E298EB429E1}" destId="{C98FB92A-0E17-4EB6-A5AD-89DB217ACA84}" srcOrd="0" destOrd="0" presId="urn:microsoft.com/office/officeart/2008/layout/HorizontalMultiLevelHierarchy"/>
    <dgm:cxn modelId="{3FA0E73C-0E3E-4009-AE44-DCA0653D4703}" type="presOf" srcId="{46BB84D1-07EA-447A-8DB4-182197384B4B}" destId="{D52A9DE3-6914-4653-854A-E5061E3A3192}" srcOrd="0" destOrd="0" presId="urn:microsoft.com/office/officeart/2008/layout/HorizontalMultiLevelHierarchy"/>
    <dgm:cxn modelId="{F932576E-7370-428D-82C2-B6EB5A81D766}" type="presOf" srcId="{C5551C47-D8AE-4DFC-95F7-00778960358D}" destId="{A570A87B-E5A7-41DC-9AAB-CD350916811A}" srcOrd="1" destOrd="0" presId="urn:microsoft.com/office/officeart/2008/layout/HorizontalMultiLevelHierarchy"/>
    <dgm:cxn modelId="{C43A4BBD-F812-433C-B7ED-E79DD9736476}" type="presOf" srcId="{A8EDBD4E-AED6-438B-BA82-268E707C7019}" destId="{FB1B7C65-AF09-4BAE-8073-01BDAF082C65}" srcOrd="1" destOrd="0" presId="urn:microsoft.com/office/officeart/2008/layout/HorizontalMultiLevelHierarchy"/>
    <dgm:cxn modelId="{F9067F6D-8067-4305-A832-053E942EA7F3}" type="presOf" srcId="{28441066-4A72-47C2-B870-184211B26275}" destId="{6FA3DDE9-75DB-4C05-8497-BD57E62B45A2}" srcOrd="0" destOrd="0" presId="urn:microsoft.com/office/officeart/2008/layout/HorizontalMultiLevelHierarchy"/>
    <dgm:cxn modelId="{9911A798-0106-4540-BB09-BCAD5EE47434}" type="presOf" srcId="{D3D7970E-F24B-42DD-A5C6-43A264323490}" destId="{8AC0AEC4-8D47-4461-923C-654D083C9DFA}" srcOrd="0" destOrd="0" presId="urn:microsoft.com/office/officeart/2008/layout/HorizontalMultiLevelHierarchy"/>
    <dgm:cxn modelId="{D4585F9F-B3ED-44D9-A988-1D2B30285992}" type="presParOf" srcId="{186653AD-6895-40B6-8253-4D567DBD9956}" destId="{02D26263-BC10-42CD-AC11-356D3C72C671}" srcOrd="0" destOrd="0" presId="urn:microsoft.com/office/officeart/2008/layout/HorizontalMultiLevelHierarchy"/>
    <dgm:cxn modelId="{6E988EA2-D6C4-4F36-BBA9-C1D125B493FA}" type="presParOf" srcId="{02D26263-BC10-42CD-AC11-356D3C72C671}" destId="{8AC0AEC4-8D47-4461-923C-654D083C9DFA}" srcOrd="0" destOrd="0" presId="urn:microsoft.com/office/officeart/2008/layout/HorizontalMultiLevelHierarchy"/>
    <dgm:cxn modelId="{4039BD15-FB77-49AB-A5FC-0DD51522414A}" type="presParOf" srcId="{02D26263-BC10-42CD-AC11-356D3C72C671}" destId="{0E52B48A-3BCD-4283-B6D5-2E11FF4A7402}" srcOrd="1" destOrd="0" presId="urn:microsoft.com/office/officeart/2008/layout/HorizontalMultiLevelHierarchy"/>
    <dgm:cxn modelId="{DFD5DADB-D820-40DB-9637-082B143EE958}" type="presParOf" srcId="{0E52B48A-3BCD-4283-B6D5-2E11FF4A7402}" destId="{1D667069-AAD0-47CA-B44E-D131B8462409}" srcOrd="0" destOrd="0" presId="urn:microsoft.com/office/officeart/2008/layout/HorizontalMultiLevelHierarchy"/>
    <dgm:cxn modelId="{A4D63948-E7CB-4E6A-9EA5-82321D7BF379}" type="presParOf" srcId="{1D667069-AAD0-47CA-B44E-D131B8462409}" destId="{FB1B7C65-AF09-4BAE-8073-01BDAF082C65}" srcOrd="0" destOrd="0" presId="urn:microsoft.com/office/officeart/2008/layout/HorizontalMultiLevelHierarchy"/>
    <dgm:cxn modelId="{04EFAEDF-4087-41FC-948A-BE8AB33904EE}" type="presParOf" srcId="{0E52B48A-3BCD-4283-B6D5-2E11FF4A7402}" destId="{8B42F0A2-88D8-42D6-AECE-36E6FCB26541}" srcOrd="1" destOrd="0" presId="urn:microsoft.com/office/officeart/2008/layout/HorizontalMultiLevelHierarchy"/>
    <dgm:cxn modelId="{9E8CD710-6C64-4505-97A1-C6BB62A1C2C8}" type="presParOf" srcId="{8B42F0A2-88D8-42D6-AECE-36E6FCB26541}" destId="{C98FB92A-0E17-4EB6-A5AD-89DB217ACA84}" srcOrd="0" destOrd="0" presId="urn:microsoft.com/office/officeart/2008/layout/HorizontalMultiLevelHierarchy"/>
    <dgm:cxn modelId="{FF1F8EB6-24F4-40E4-850A-7BD5ADA8FC00}" type="presParOf" srcId="{8B42F0A2-88D8-42D6-AECE-36E6FCB26541}" destId="{9AA04780-D3F3-43A5-B290-F6F42079AE55}" srcOrd="1" destOrd="0" presId="urn:microsoft.com/office/officeart/2008/layout/HorizontalMultiLevelHierarchy"/>
    <dgm:cxn modelId="{3602B329-7EC5-4850-90BD-30E85D7944B9}" type="presParOf" srcId="{0E52B48A-3BCD-4283-B6D5-2E11FF4A7402}" destId="{D7F66C2C-D88E-40A8-90B6-F765934B30C5}" srcOrd="2" destOrd="0" presId="urn:microsoft.com/office/officeart/2008/layout/HorizontalMultiLevelHierarchy"/>
    <dgm:cxn modelId="{B4AD9AB4-9EBA-400A-ADF4-440DE453CFC0}" type="presParOf" srcId="{D7F66C2C-D88E-40A8-90B6-F765934B30C5}" destId="{A570A87B-E5A7-41DC-9AAB-CD350916811A}" srcOrd="0" destOrd="0" presId="urn:microsoft.com/office/officeart/2008/layout/HorizontalMultiLevelHierarchy"/>
    <dgm:cxn modelId="{72B4F188-D631-4E94-87DE-2E0AC322644C}" type="presParOf" srcId="{0E52B48A-3BCD-4283-B6D5-2E11FF4A7402}" destId="{6BE38797-4C75-4361-85CE-9383AA2A3D11}" srcOrd="3" destOrd="0" presId="urn:microsoft.com/office/officeart/2008/layout/HorizontalMultiLevelHierarchy"/>
    <dgm:cxn modelId="{3212521D-BEB9-4A63-BE15-35468B50BE25}" type="presParOf" srcId="{6BE38797-4C75-4361-85CE-9383AA2A3D11}" destId="{6FA3DDE9-75DB-4C05-8497-BD57E62B45A2}" srcOrd="0" destOrd="0" presId="urn:microsoft.com/office/officeart/2008/layout/HorizontalMultiLevelHierarchy"/>
    <dgm:cxn modelId="{50B11469-951C-4998-A4D9-F72758C6D64F}" type="presParOf" srcId="{6BE38797-4C75-4361-85CE-9383AA2A3D11}" destId="{42846CC2-A5FC-4DD6-BE17-B4254042E0F8}" srcOrd="1" destOrd="0" presId="urn:microsoft.com/office/officeart/2008/layout/HorizontalMultiLevelHierarchy"/>
    <dgm:cxn modelId="{585783F3-BEEE-4484-B184-19409EF69B09}" type="presParOf" srcId="{0E52B48A-3BCD-4283-B6D5-2E11FF4A7402}" destId="{D52A9DE3-6914-4653-854A-E5061E3A3192}" srcOrd="4" destOrd="0" presId="urn:microsoft.com/office/officeart/2008/layout/HorizontalMultiLevelHierarchy"/>
    <dgm:cxn modelId="{E98DC7D5-7216-4227-86BB-106FB2DBEA31}" type="presParOf" srcId="{D52A9DE3-6914-4653-854A-E5061E3A3192}" destId="{25ADE354-06FD-405A-9C31-2E936FE38552}" srcOrd="0" destOrd="0" presId="urn:microsoft.com/office/officeart/2008/layout/HorizontalMultiLevelHierarchy"/>
    <dgm:cxn modelId="{DE519134-39C1-4A10-86AA-A49E3301AB2A}" type="presParOf" srcId="{0E52B48A-3BCD-4283-B6D5-2E11FF4A7402}" destId="{9ED4ED5A-9387-4E2D-9936-BDBF5C7F7F86}" srcOrd="5" destOrd="0" presId="urn:microsoft.com/office/officeart/2008/layout/HorizontalMultiLevelHierarchy"/>
    <dgm:cxn modelId="{4AC1006C-419B-440A-8E2D-7274360BF7D2}" type="presParOf" srcId="{9ED4ED5A-9387-4E2D-9936-BDBF5C7F7F86}" destId="{50ABF982-F9E0-4AB0-AE83-010B39EE2005}" srcOrd="0" destOrd="0" presId="urn:microsoft.com/office/officeart/2008/layout/HorizontalMultiLevelHierarchy"/>
    <dgm:cxn modelId="{084267DB-A024-446D-B9D8-E6F878F025A0}" type="presParOf" srcId="{9ED4ED5A-9387-4E2D-9936-BDBF5C7F7F86}" destId="{AC1A59E6-E1FD-422B-B418-9AC9AC08F7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研究方法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定量研究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量化研究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定性研究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質化研究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投射技術法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3D5770E6-F4DB-4D47-90FB-59052F8141E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D112CF2-5F3A-4803-9D2A-835BDC90F690}" type="parTrans" cxnId="{9E6493F4-9079-43E0-9790-16C6353E1803}">
      <dgm:prSet/>
      <dgm:spPr/>
      <dgm:t>
        <a:bodyPr/>
        <a:lstStyle/>
        <a:p>
          <a:endParaRPr lang="zh-TW" altLang="en-US"/>
        </a:p>
      </dgm:t>
    </dgm:pt>
    <dgm:pt modelId="{2FC359F4-8511-486A-B112-D4795DAA156C}" type="sibTrans" cxnId="{9E6493F4-9079-43E0-9790-16C6353E1803}">
      <dgm:prSet/>
      <dgm:spPr/>
      <dgm:t>
        <a:bodyPr/>
        <a:lstStyle/>
        <a:p>
          <a:endParaRPr lang="zh-TW" altLang="en-US"/>
        </a:p>
      </dgm:t>
    </dgm:pt>
    <dgm:pt modelId="{69E81A28-DC3F-45E9-B43A-B968D0CCAAF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觀察研究法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調查研究法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焦點群體法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深度訪談法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4B4336FF-385C-4ABA-A2D9-45BA0D72AEC3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隱喻分析法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628A10-350C-4C8D-BA1E-A1A8B3CF8DAB}" type="parTrans" cxnId="{B91A624A-BFC1-4552-A3DE-5AF2A1C0F39F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5CF5CF62-D793-4361-8109-32C132076935}" type="sibTrans" cxnId="{B91A624A-BFC1-4552-A3DE-5AF2A1C0F39F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2" custScaleX="74294" custScaleY="1323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E0A973F-B134-4FE7-B2A4-BABA8AE84D5D}" type="pres">
      <dgm:prSet presAssocID="{AF5B2D89-675D-43EC-A627-4141EFB09A4C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</dgm:pt>
    <dgm:pt modelId="{79DC1F6C-6865-43C6-84A0-3CF5476250A5}" type="pres">
      <dgm:prSet presAssocID="{69E81A28-DC3F-45E9-B43A-B968D0CCAAF3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</dgm:pt>
    <dgm:pt modelId="{EB8EC888-2C6D-4255-BED2-51C69490C1CE}" type="pres">
      <dgm:prSet presAssocID="{29B25027-9530-4484-86B0-E8E105C7CDB1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</dgm:pt>
    <dgm:pt modelId="{0F35743A-8FE8-4418-97D8-BE00E825E8CB}" type="pres">
      <dgm:prSet presAssocID="{A263C5F8-404D-4670-A87B-EEE313DC3095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</dgm:pt>
    <dgm:pt modelId="{DAD092E3-CE20-4ADA-9CDD-7BAC736D78F6}" type="pres">
      <dgm:prSet presAssocID="{BD112CF2-5F3A-4803-9D2A-835BDC90F690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74E88114-CB14-4921-9CE4-54EBD15911F4}" type="pres">
      <dgm:prSet presAssocID="{BD112CF2-5F3A-4803-9D2A-835BDC90F690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BD271523-464C-4B02-8904-F32C4A4A08E7}" type="pres">
      <dgm:prSet presAssocID="{3D5770E6-F4DB-4D47-90FB-59052F8141EA}" presName="root2" presStyleCnt="0"/>
      <dgm:spPr/>
    </dgm:pt>
    <dgm:pt modelId="{15228EF1-1532-4AC5-9887-D6318CB37156}" type="pres">
      <dgm:prSet presAssocID="{3D5770E6-F4DB-4D47-90FB-59052F8141EA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2EF7C2-9A16-477A-833C-D950930D54CC}" type="pres">
      <dgm:prSet presAssocID="{3D5770E6-F4DB-4D47-90FB-59052F8141EA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2" custScaleX="74294" custScaleY="1397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  <dgm:pt modelId="{084450B4-C38D-44EA-84B5-DCBA16EDD3F2}" type="pres">
      <dgm:prSet presAssocID="{59628A10-350C-4C8D-BA1E-A1A8B3CF8DAB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5BDE4F3C-8228-42D8-887C-7F42D46D2DA6}" type="pres">
      <dgm:prSet presAssocID="{59628A10-350C-4C8D-BA1E-A1A8B3CF8DAB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AA03E0E9-1EF9-4408-9AA9-4AD03405F93A}" type="pres">
      <dgm:prSet presAssocID="{4B4336FF-385C-4ABA-A2D9-45BA0D72AEC3}" presName="root2" presStyleCnt="0"/>
      <dgm:spPr/>
    </dgm:pt>
    <dgm:pt modelId="{25526592-DB87-4485-8A02-9AD00CFF25CD}" type="pres">
      <dgm:prSet presAssocID="{4B4336FF-385C-4ABA-A2D9-45BA0D72AEC3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6B772C-5970-4B14-B872-96CE9BB73CA4}" type="pres">
      <dgm:prSet presAssocID="{4B4336FF-385C-4ABA-A2D9-45BA0D72AEC3}" presName="level3hierChild" presStyleCnt="0"/>
      <dgm:spPr/>
    </dgm:pt>
  </dgm:ptLst>
  <dgm:cxnLst>
    <dgm:cxn modelId="{F3C97D72-D168-415A-BDB9-1C868F4361FE}" type="presOf" srcId="{868AEA08-EE37-48EB-9ACB-6BD961363E73}" destId="{5A67A9A2-5AB8-4F07-A3EB-82EC141F100E}" srcOrd="0" destOrd="0" presId="urn:microsoft.com/office/officeart/2008/layout/HorizontalMultiLevelHierarchy"/>
    <dgm:cxn modelId="{CA6042A2-F4A6-4C6D-BF62-D4E69B003C9F}" type="presOf" srcId="{BB427D0B-E02C-46BE-B92E-FF3E9ACAC50A}" destId="{EA5DB635-CE14-474F-B611-ED0B27BA8677}" srcOrd="0" destOrd="0" presId="urn:microsoft.com/office/officeart/2008/layout/HorizontalMultiLevelHierarchy"/>
    <dgm:cxn modelId="{DA38003F-CAB3-42A1-A246-C708E72BC6E5}" type="presOf" srcId="{9B966C5F-E2C6-4AAE-8FF1-387CD9D9FD32}" destId="{DAFD6DD9-CE28-48CA-B4CA-E34ADD0348AC}" srcOrd="0" destOrd="0" presId="urn:microsoft.com/office/officeart/2008/layout/HorizontalMultiLevelHierarchy"/>
    <dgm:cxn modelId="{D7E8043E-836D-4B93-A2F7-4071BB9040E3}" type="presOf" srcId="{3759E42A-57F9-4D89-A345-D9C2983E9FF7}" destId="{2094E265-67EF-4F5E-AF2B-5DAA6D2B67C6}" srcOrd="1" destOrd="0" presId="urn:microsoft.com/office/officeart/2008/layout/HorizontalMultiLevelHierarchy"/>
    <dgm:cxn modelId="{379FA606-1954-4FB4-9932-83A379DA81E3}" type="presOf" srcId="{BD112CF2-5F3A-4803-9D2A-835BDC90F690}" destId="{DAD092E3-CE20-4ADA-9CDD-7BAC736D78F6}" srcOrd="0" destOrd="0" presId="urn:microsoft.com/office/officeart/2008/layout/HorizontalMultiLevelHierarchy"/>
    <dgm:cxn modelId="{B3008809-DC17-4668-8EC5-EEFE78F4CE7F}" type="presOf" srcId="{018FFC32-D91E-49A2-9153-F2A8B818F053}" destId="{4E330FDD-040C-4D9A-98CF-946F44DFD115}" srcOrd="1" destOrd="0" presId="urn:microsoft.com/office/officeart/2008/layout/HorizontalMultiLevelHierarchy"/>
    <dgm:cxn modelId="{953FF691-A1BE-4939-946E-237BDC60158C}" type="presOf" srcId="{29B25027-9530-4484-86B0-E8E105C7CDB1}" destId="{EB8EC888-2C6D-4255-BED2-51C69490C1CE}" srcOrd="0" destOrd="0" presId="urn:microsoft.com/office/officeart/2008/layout/HorizontalMultiLevelHierarchy"/>
    <dgm:cxn modelId="{BA060625-8862-4E81-B9DF-B44ED21BA4D1}" type="presOf" srcId="{9372EACE-D305-4A65-BEA7-2F213EED4DA6}" destId="{BB08CBCE-BA1E-4538-8A50-04CB488821B4}" srcOrd="0" destOrd="0" presId="urn:microsoft.com/office/officeart/2008/layout/HorizontalMultiLevelHierarchy"/>
    <dgm:cxn modelId="{97DE27E8-9C37-4B00-90F2-7ADD15056EFF}" type="presOf" srcId="{018FFC32-D91E-49A2-9153-F2A8B818F053}" destId="{9EA77D3C-4FC0-452A-AEF1-2BC647C385F5}" srcOrd="0" destOrd="0" presId="urn:microsoft.com/office/officeart/2008/layout/HorizontalMultiLevelHierarchy"/>
    <dgm:cxn modelId="{19685CE7-758C-4E19-8272-B5899369161D}" type="presOf" srcId="{E8881819-0A3A-49C4-A7D9-493DDCFD888D}" destId="{30CB2DB1-65EE-445F-BC36-E0E879555223}" srcOrd="0" destOrd="0" presId="urn:microsoft.com/office/officeart/2008/layout/HorizontalMultiLevelHierarchy"/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6269C638-E21C-4F9B-AD4E-197EA633A8A8}" type="presOf" srcId="{9372EACE-D305-4A65-BEA7-2F213EED4DA6}" destId="{F09BBE08-6D06-4359-AD69-FD02D2CB8BF4}" srcOrd="1" destOrd="0" presId="urn:microsoft.com/office/officeart/2008/layout/HorizontalMultiLevelHierarchy"/>
    <dgm:cxn modelId="{B91A624A-BFC1-4552-A3DE-5AF2A1C0F39F}" srcId="{9B966C5F-E2C6-4AAE-8FF1-387CD9D9FD32}" destId="{4B4336FF-385C-4ABA-A2D9-45BA0D72AEC3}" srcOrd="3" destOrd="0" parTransId="{59628A10-350C-4C8D-BA1E-A1A8B3CF8DAB}" sibTransId="{5CF5CF62-D793-4361-8109-32C132076935}"/>
    <dgm:cxn modelId="{E2A187F5-AFBD-409E-84FD-79FE597C2FD2}" type="presOf" srcId="{3D5770E6-F4DB-4D47-90FB-59052F8141EA}" destId="{15228EF1-1532-4AC5-9887-D6318CB37156}" srcOrd="0" destOrd="0" presId="urn:microsoft.com/office/officeart/2008/layout/HorizontalMultiLevelHierarchy"/>
    <dgm:cxn modelId="{94207628-12DA-41FD-8276-6EDB14D8F201}" type="presOf" srcId="{69E81A28-DC3F-45E9-B43A-B968D0CCAAF3}" destId="{79DC1F6C-6865-43C6-84A0-3CF5476250A5}" srcOrd="0" destOrd="0" presId="urn:microsoft.com/office/officeart/2008/layout/HorizontalMultiLevelHierarchy"/>
    <dgm:cxn modelId="{DFBAED62-177F-4BDD-971E-E8341F1988D1}" type="presOf" srcId="{3759E42A-57F9-4D89-A345-D9C2983E9FF7}" destId="{7F3BBA8F-9164-4F10-A72B-3C0B29F90CCC}" srcOrd="0" destOrd="0" presId="urn:microsoft.com/office/officeart/2008/layout/HorizontalMultiLevelHierarchy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2452A31E-6387-4D06-B69F-5435C6A0EA49}" type="presOf" srcId="{B18B6976-8954-44A5-BE39-FFC2CFE01AC8}" destId="{0C19D8C8-212E-494A-BE1F-EF45EDF23B5B}" srcOrd="0" destOrd="0" presId="urn:microsoft.com/office/officeart/2008/layout/HorizontalMultiLevelHierarchy"/>
    <dgm:cxn modelId="{47EC4B8F-AC49-497D-B17B-896A7AA8CDF9}" type="presOf" srcId="{4B4336FF-385C-4ABA-A2D9-45BA0D72AEC3}" destId="{25526592-DB87-4485-8A02-9AD00CFF25CD}" srcOrd="0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716B9DB4-42A7-4746-B698-B09E1BF938AC}" type="presOf" srcId="{29B25027-9530-4484-86B0-E8E105C7CDB1}" destId="{C27E3DDF-9ECD-4936-86D5-6A3BA3A96660}" srcOrd="1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29A136A1-8DE7-47E0-83E8-2D3826AB3418}" type="presOf" srcId="{F48E6D77-3822-454C-9C9F-3860C9371B1C}" destId="{B1DE874D-2685-4E16-99C1-8D06CE489E5E}" srcOrd="0" destOrd="0" presId="urn:microsoft.com/office/officeart/2008/layout/HorizontalMultiLevelHierarchy"/>
    <dgm:cxn modelId="{1EC7ED3B-72D0-412B-800E-BAA0553463B1}" type="presOf" srcId="{AF5B2D89-675D-43EC-A627-4141EFB09A4C}" destId="{6EC73593-F364-4055-8740-CC6F313747AE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9B789FF8-D756-42EB-9247-6ADFACB5843D}" type="presOf" srcId="{AF5B2D89-675D-43EC-A627-4141EFB09A4C}" destId="{0E0A973F-B134-4FE7-B2A4-BABA8AE84D5D}" srcOrd="0" destOrd="0" presId="urn:microsoft.com/office/officeart/2008/layout/HorizontalMultiLevelHierarchy"/>
    <dgm:cxn modelId="{F622BE4D-9937-419B-AEEF-520563D94DA7}" type="presOf" srcId="{BD112CF2-5F3A-4803-9D2A-835BDC90F690}" destId="{74E88114-CB14-4921-9CE4-54EBD15911F4}" srcOrd="1" destOrd="0" presId="urn:microsoft.com/office/officeart/2008/layout/HorizontalMultiLevelHierarchy"/>
    <dgm:cxn modelId="{BA9982EF-8CFC-4726-8E45-1956FDB3AD46}" type="presOf" srcId="{59628A10-350C-4C8D-BA1E-A1A8B3CF8DAB}" destId="{084450B4-C38D-44EA-84B5-DCBA16EDD3F2}" srcOrd="0" destOrd="0" presId="urn:microsoft.com/office/officeart/2008/layout/HorizontalMultiLevelHierarchy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650F61C8-05B3-4CD5-A0B0-CBADA96E1582}" type="presOf" srcId="{A263C5F8-404D-4670-A87B-EEE313DC3095}" destId="{0F35743A-8FE8-4418-97D8-BE00E825E8CB}" srcOrd="0" destOrd="0" presId="urn:microsoft.com/office/officeart/2008/layout/HorizontalMultiLevelHierarchy"/>
    <dgm:cxn modelId="{D9CDBF54-5452-423C-BDF1-8E9669261404}" type="presOf" srcId="{BB427D0B-E02C-46BE-B92E-FF3E9ACAC50A}" destId="{70BE59CE-0486-4FC7-BD00-A5B49EF96AD9}" srcOrd="1" destOrd="0" presId="urn:microsoft.com/office/officeart/2008/layout/HorizontalMultiLevelHierarchy"/>
    <dgm:cxn modelId="{5588C225-8A9D-4594-A028-CF8C35395D89}" type="presOf" srcId="{B18B6976-8954-44A5-BE39-FFC2CFE01AC8}" destId="{568D073E-6A7D-4B62-8E43-8CA2A36A4F8E}" srcOrd="1" destOrd="0" presId="urn:microsoft.com/office/officeart/2008/layout/HorizontalMultiLevelHierarchy"/>
    <dgm:cxn modelId="{91B5914D-5A79-469B-96A1-E2C2DDADAFCB}" srcId="{A196E9AB-AAA3-4778-B7BC-0E9634C7E8AA}" destId="{A263C5F8-404D-4670-A87B-EEE313DC3095}" srcOrd="1" destOrd="0" parTransId="{29B25027-9530-4484-86B0-E8E105C7CDB1}" sibTransId="{4C215668-6D0F-410F-A229-6E4CC4A785B0}"/>
    <dgm:cxn modelId="{F3CCACA5-C930-4953-A363-3C0E52F6FB08}" type="presOf" srcId="{E5967814-9F5E-4D3C-AD7A-E85A8BD1C39D}" destId="{B82F273E-317C-42AE-AB04-E27CC8032816}" srcOrd="0" destOrd="0" presId="urn:microsoft.com/office/officeart/2008/layout/HorizontalMultiLevelHierarchy"/>
    <dgm:cxn modelId="{9E6493F4-9079-43E0-9790-16C6353E1803}" srcId="{A196E9AB-AAA3-4778-B7BC-0E9634C7E8AA}" destId="{3D5770E6-F4DB-4D47-90FB-59052F8141EA}" srcOrd="2" destOrd="0" parTransId="{BD112CF2-5F3A-4803-9D2A-835BDC90F690}" sibTransId="{2FC359F4-8511-486A-B112-D4795DAA156C}"/>
    <dgm:cxn modelId="{EDDF6317-48F6-4C1B-8469-93663935125B}" type="presOf" srcId="{F31C58BC-258B-42F2-9FF2-C30D6CEA3C42}" destId="{4E8964CD-6320-4EBF-84E0-A258746B6675}" srcOrd="0" destOrd="0" presId="urn:microsoft.com/office/officeart/2008/layout/HorizontalMultiLevelHierarchy"/>
    <dgm:cxn modelId="{791BD163-7FB5-44BF-B967-3AA0C882325E}" type="presOf" srcId="{A196E9AB-AAA3-4778-B7BC-0E9634C7E8AA}" destId="{B7B21F6D-658D-4DDF-AE71-154E73BE0A3D}" srcOrd="0" destOrd="0" presId="urn:microsoft.com/office/officeart/2008/layout/HorizontalMultiLevelHierarchy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530A187E-25E7-406E-A601-A9C1A70B7F45}" type="presOf" srcId="{59628A10-350C-4C8D-BA1E-A1A8B3CF8DAB}" destId="{5BDE4F3C-8228-42D8-887C-7F42D46D2DA6}" srcOrd="1" destOrd="0" presId="urn:microsoft.com/office/officeart/2008/layout/HorizontalMultiLevelHierarchy"/>
    <dgm:cxn modelId="{91A6E8DF-1B0F-4D71-82D1-8F54107E9F86}" type="presParOf" srcId="{B1DE874D-2685-4E16-99C1-8D06CE489E5E}" destId="{82653509-BAFB-4C16-9CB8-620B83B2F342}" srcOrd="0" destOrd="0" presId="urn:microsoft.com/office/officeart/2008/layout/HorizontalMultiLevelHierarchy"/>
    <dgm:cxn modelId="{A8924F2E-0216-4F75-8D47-1260FE827C77}" type="presParOf" srcId="{82653509-BAFB-4C16-9CB8-620B83B2F342}" destId="{5A67A9A2-5AB8-4F07-A3EB-82EC141F100E}" srcOrd="0" destOrd="0" presId="urn:microsoft.com/office/officeart/2008/layout/HorizontalMultiLevelHierarchy"/>
    <dgm:cxn modelId="{D8C6BB4A-8C47-4342-9B85-CAE4F3D10ADB}" type="presParOf" srcId="{82653509-BAFB-4C16-9CB8-620B83B2F342}" destId="{BF2736D6-EAB5-4ADA-A11F-56FDF4EAD9DF}" srcOrd="1" destOrd="0" presId="urn:microsoft.com/office/officeart/2008/layout/HorizontalMultiLevelHierarchy"/>
    <dgm:cxn modelId="{A9E76E18-3A93-4B70-B98D-C724FF5905BF}" type="presParOf" srcId="{BF2736D6-EAB5-4ADA-A11F-56FDF4EAD9DF}" destId="{BB08CBCE-BA1E-4538-8A50-04CB488821B4}" srcOrd="0" destOrd="0" presId="urn:microsoft.com/office/officeart/2008/layout/HorizontalMultiLevelHierarchy"/>
    <dgm:cxn modelId="{24B91C0E-066E-4527-B422-F2090E99B9C3}" type="presParOf" srcId="{BB08CBCE-BA1E-4538-8A50-04CB488821B4}" destId="{F09BBE08-6D06-4359-AD69-FD02D2CB8BF4}" srcOrd="0" destOrd="0" presId="urn:microsoft.com/office/officeart/2008/layout/HorizontalMultiLevelHierarchy"/>
    <dgm:cxn modelId="{D627893F-0E7B-4F0D-BAA5-DE4814E451F9}" type="presParOf" srcId="{BF2736D6-EAB5-4ADA-A11F-56FDF4EAD9DF}" destId="{A979ACB5-0D9D-4B11-B50D-A2EEE3CA4599}" srcOrd="1" destOrd="0" presId="urn:microsoft.com/office/officeart/2008/layout/HorizontalMultiLevelHierarchy"/>
    <dgm:cxn modelId="{A105E98D-1FA9-479B-A676-FBB19F4A9F65}" type="presParOf" srcId="{A979ACB5-0D9D-4B11-B50D-A2EEE3CA4599}" destId="{B7B21F6D-658D-4DDF-AE71-154E73BE0A3D}" srcOrd="0" destOrd="0" presId="urn:microsoft.com/office/officeart/2008/layout/HorizontalMultiLevelHierarchy"/>
    <dgm:cxn modelId="{A13A6CAF-9793-48DF-8500-2A031DD3A3B8}" type="presParOf" srcId="{A979ACB5-0D9D-4B11-B50D-A2EEE3CA4599}" destId="{2DC6314D-AA57-4B44-8099-C85DF3708E9E}" srcOrd="1" destOrd="0" presId="urn:microsoft.com/office/officeart/2008/layout/HorizontalMultiLevelHierarchy"/>
    <dgm:cxn modelId="{D1CCB477-35CF-4007-967F-C806BC5F945F}" type="presParOf" srcId="{2DC6314D-AA57-4B44-8099-C85DF3708E9E}" destId="{0E0A973F-B134-4FE7-B2A4-BABA8AE84D5D}" srcOrd="0" destOrd="0" presId="urn:microsoft.com/office/officeart/2008/layout/HorizontalMultiLevelHierarchy"/>
    <dgm:cxn modelId="{ACF14D6A-F3F3-42B5-A58D-B0117209C880}" type="presParOf" srcId="{0E0A973F-B134-4FE7-B2A4-BABA8AE84D5D}" destId="{6EC73593-F364-4055-8740-CC6F313747AE}" srcOrd="0" destOrd="0" presId="urn:microsoft.com/office/officeart/2008/layout/HorizontalMultiLevelHierarchy"/>
    <dgm:cxn modelId="{60768A32-83F1-4998-8A45-654A0320DA75}" type="presParOf" srcId="{2DC6314D-AA57-4B44-8099-C85DF3708E9E}" destId="{158038F7-8DB7-4EE4-9429-B43940E35CAA}" srcOrd="1" destOrd="0" presId="urn:microsoft.com/office/officeart/2008/layout/HorizontalMultiLevelHierarchy"/>
    <dgm:cxn modelId="{8474B4A4-D73B-40E4-88FC-0A46D90CD314}" type="presParOf" srcId="{158038F7-8DB7-4EE4-9429-B43940E35CAA}" destId="{79DC1F6C-6865-43C6-84A0-3CF5476250A5}" srcOrd="0" destOrd="0" presId="urn:microsoft.com/office/officeart/2008/layout/HorizontalMultiLevelHierarchy"/>
    <dgm:cxn modelId="{06948667-CBD0-4818-B0A6-F6506B495F66}" type="presParOf" srcId="{158038F7-8DB7-4EE4-9429-B43940E35CAA}" destId="{D0B3A8D6-DAEB-42C9-BAAE-F274E2B4B576}" srcOrd="1" destOrd="0" presId="urn:microsoft.com/office/officeart/2008/layout/HorizontalMultiLevelHierarchy"/>
    <dgm:cxn modelId="{30E32EBD-819E-4F94-96D9-F6CF16286AED}" type="presParOf" srcId="{2DC6314D-AA57-4B44-8099-C85DF3708E9E}" destId="{EB8EC888-2C6D-4255-BED2-51C69490C1CE}" srcOrd="2" destOrd="0" presId="urn:microsoft.com/office/officeart/2008/layout/HorizontalMultiLevelHierarchy"/>
    <dgm:cxn modelId="{6A90EF30-6D7D-480B-93D3-1401E35E932A}" type="presParOf" srcId="{EB8EC888-2C6D-4255-BED2-51C69490C1CE}" destId="{C27E3DDF-9ECD-4936-86D5-6A3BA3A96660}" srcOrd="0" destOrd="0" presId="urn:microsoft.com/office/officeart/2008/layout/HorizontalMultiLevelHierarchy"/>
    <dgm:cxn modelId="{7215FB8E-680C-4FD8-8120-280C3CF14EB8}" type="presParOf" srcId="{2DC6314D-AA57-4B44-8099-C85DF3708E9E}" destId="{10D0E16E-2DAC-4FF7-AADA-9440E235D2BB}" srcOrd="3" destOrd="0" presId="urn:microsoft.com/office/officeart/2008/layout/HorizontalMultiLevelHierarchy"/>
    <dgm:cxn modelId="{24B5F5F5-9750-440B-BFFF-DF0DE7281B4C}" type="presParOf" srcId="{10D0E16E-2DAC-4FF7-AADA-9440E235D2BB}" destId="{0F35743A-8FE8-4418-97D8-BE00E825E8CB}" srcOrd="0" destOrd="0" presId="urn:microsoft.com/office/officeart/2008/layout/HorizontalMultiLevelHierarchy"/>
    <dgm:cxn modelId="{12738ED0-AF4E-4C64-9D7C-5CC2AAFBBA7C}" type="presParOf" srcId="{10D0E16E-2DAC-4FF7-AADA-9440E235D2BB}" destId="{2A5132BF-CD11-41C2-848B-7BF39900AC50}" srcOrd="1" destOrd="0" presId="urn:microsoft.com/office/officeart/2008/layout/HorizontalMultiLevelHierarchy"/>
    <dgm:cxn modelId="{F6C467FA-E577-407F-B459-717DD679F959}" type="presParOf" srcId="{2DC6314D-AA57-4B44-8099-C85DF3708E9E}" destId="{DAD092E3-CE20-4ADA-9CDD-7BAC736D78F6}" srcOrd="4" destOrd="0" presId="urn:microsoft.com/office/officeart/2008/layout/HorizontalMultiLevelHierarchy"/>
    <dgm:cxn modelId="{96036265-CE1D-4518-A4D5-CDC42B4A1F97}" type="presParOf" srcId="{DAD092E3-CE20-4ADA-9CDD-7BAC736D78F6}" destId="{74E88114-CB14-4921-9CE4-54EBD15911F4}" srcOrd="0" destOrd="0" presId="urn:microsoft.com/office/officeart/2008/layout/HorizontalMultiLevelHierarchy"/>
    <dgm:cxn modelId="{62F2F68F-7D7B-46AB-B1C4-0B327DB76062}" type="presParOf" srcId="{2DC6314D-AA57-4B44-8099-C85DF3708E9E}" destId="{BD271523-464C-4B02-8904-F32C4A4A08E7}" srcOrd="5" destOrd="0" presId="urn:microsoft.com/office/officeart/2008/layout/HorizontalMultiLevelHierarchy"/>
    <dgm:cxn modelId="{F81ABBB4-6FFF-42F1-A224-51FA621385D2}" type="presParOf" srcId="{BD271523-464C-4B02-8904-F32C4A4A08E7}" destId="{15228EF1-1532-4AC5-9887-D6318CB37156}" srcOrd="0" destOrd="0" presId="urn:microsoft.com/office/officeart/2008/layout/HorizontalMultiLevelHierarchy"/>
    <dgm:cxn modelId="{7D88D198-7D72-4BDA-A142-7CDAB2691A04}" type="presParOf" srcId="{BD271523-464C-4B02-8904-F32C4A4A08E7}" destId="{DC2EF7C2-9A16-477A-833C-D950930D54CC}" srcOrd="1" destOrd="0" presId="urn:microsoft.com/office/officeart/2008/layout/HorizontalMultiLevelHierarchy"/>
    <dgm:cxn modelId="{BF08D0EA-F365-46BE-846C-02A3358C8934}" type="presParOf" srcId="{BF2736D6-EAB5-4ADA-A11F-56FDF4EAD9DF}" destId="{0C19D8C8-212E-494A-BE1F-EF45EDF23B5B}" srcOrd="2" destOrd="0" presId="urn:microsoft.com/office/officeart/2008/layout/HorizontalMultiLevelHierarchy"/>
    <dgm:cxn modelId="{F174DA8A-92BD-4D08-BA4C-37567727E2A2}" type="presParOf" srcId="{0C19D8C8-212E-494A-BE1F-EF45EDF23B5B}" destId="{568D073E-6A7D-4B62-8E43-8CA2A36A4F8E}" srcOrd="0" destOrd="0" presId="urn:microsoft.com/office/officeart/2008/layout/HorizontalMultiLevelHierarchy"/>
    <dgm:cxn modelId="{5F60203E-CD90-4861-B7CD-D8EA877D6AD7}" type="presParOf" srcId="{BF2736D6-EAB5-4ADA-A11F-56FDF4EAD9DF}" destId="{F13CCC41-9B48-4B65-8EF2-6D274AD75158}" srcOrd="3" destOrd="0" presId="urn:microsoft.com/office/officeart/2008/layout/HorizontalMultiLevelHierarchy"/>
    <dgm:cxn modelId="{31ED72EE-A747-48E2-AEC3-48E6CF742BBC}" type="presParOf" srcId="{F13CCC41-9B48-4B65-8EF2-6D274AD75158}" destId="{DAFD6DD9-CE28-48CA-B4CA-E34ADD0348AC}" srcOrd="0" destOrd="0" presId="urn:microsoft.com/office/officeart/2008/layout/HorizontalMultiLevelHierarchy"/>
    <dgm:cxn modelId="{5015BDAC-1EC5-4276-85FC-9D7193EFD1DA}" type="presParOf" srcId="{F13CCC41-9B48-4B65-8EF2-6D274AD75158}" destId="{F1A52DF5-E570-40C2-B170-657D47FEA179}" srcOrd="1" destOrd="0" presId="urn:microsoft.com/office/officeart/2008/layout/HorizontalMultiLevelHierarchy"/>
    <dgm:cxn modelId="{D9F61B19-83D8-4C3F-B2F5-9C10116043E6}" type="presParOf" srcId="{F1A52DF5-E570-40C2-B170-657D47FEA179}" destId="{9EA77D3C-4FC0-452A-AEF1-2BC647C385F5}" srcOrd="0" destOrd="0" presId="urn:microsoft.com/office/officeart/2008/layout/HorizontalMultiLevelHierarchy"/>
    <dgm:cxn modelId="{E2DC2891-B509-4D17-8807-7C2D2716A207}" type="presParOf" srcId="{9EA77D3C-4FC0-452A-AEF1-2BC647C385F5}" destId="{4E330FDD-040C-4D9A-98CF-946F44DFD115}" srcOrd="0" destOrd="0" presId="urn:microsoft.com/office/officeart/2008/layout/HorizontalMultiLevelHierarchy"/>
    <dgm:cxn modelId="{F503B126-0258-4B46-8E24-8C818F1309A4}" type="presParOf" srcId="{F1A52DF5-E570-40C2-B170-657D47FEA179}" destId="{294770F6-E561-4B2C-B1F2-E6CCECE75364}" srcOrd="1" destOrd="0" presId="urn:microsoft.com/office/officeart/2008/layout/HorizontalMultiLevelHierarchy"/>
    <dgm:cxn modelId="{57DE1831-7E36-461C-A7AF-D1FAE38CB97B}" type="presParOf" srcId="{294770F6-E561-4B2C-B1F2-E6CCECE75364}" destId="{B82F273E-317C-42AE-AB04-E27CC8032816}" srcOrd="0" destOrd="0" presId="urn:microsoft.com/office/officeart/2008/layout/HorizontalMultiLevelHierarchy"/>
    <dgm:cxn modelId="{AA2DC5A0-7B24-486A-86C9-0BD0E638366C}" type="presParOf" srcId="{294770F6-E561-4B2C-B1F2-E6CCECE75364}" destId="{A3EDAC8B-20F3-4B32-AD9E-19804511783B}" srcOrd="1" destOrd="0" presId="urn:microsoft.com/office/officeart/2008/layout/HorizontalMultiLevelHierarchy"/>
    <dgm:cxn modelId="{8FE832FA-5E02-43D0-B449-74C27877B125}" type="presParOf" srcId="{F1A52DF5-E570-40C2-B170-657D47FEA179}" destId="{7F3BBA8F-9164-4F10-A72B-3C0B29F90CCC}" srcOrd="2" destOrd="0" presId="urn:microsoft.com/office/officeart/2008/layout/HorizontalMultiLevelHierarchy"/>
    <dgm:cxn modelId="{0C8D9EF4-27FC-49CE-8FE0-8C6F40856824}" type="presParOf" srcId="{7F3BBA8F-9164-4F10-A72B-3C0B29F90CCC}" destId="{2094E265-67EF-4F5E-AF2B-5DAA6D2B67C6}" srcOrd="0" destOrd="0" presId="urn:microsoft.com/office/officeart/2008/layout/HorizontalMultiLevelHierarchy"/>
    <dgm:cxn modelId="{71D07721-9335-486D-B130-988C41CF1E86}" type="presParOf" srcId="{F1A52DF5-E570-40C2-B170-657D47FEA179}" destId="{C8FE4ABF-FE77-415F-B460-F0D754B53623}" srcOrd="3" destOrd="0" presId="urn:microsoft.com/office/officeart/2008/layout/HorizontalMultiLevelHierarchy"/>
    <dgm:cxn modelId="{89E145AD-49CA-400F-9CB5-AB154553BDBA}" type="presParOf" srcId="{C8FE4ABF-FE77-415F-B460-F0D754B53623}" destId="{30CB2DB1-65EE-445F-BC36-E0E879555223}" srcOrd="0" destOrd="0" presId="urn:microsoft.com/office/officeart/2008/layout/HorizontalMultiLevelHierarchy"/>
    <dgm:cxn modelId="{B2F88C44-BBDE-49C3-A080-018227B72989}" type="presParOf" srcId="{C8FE4ABF-FE77-415F-B460-F0D754B53623}" destId="{52ECE594-BA73-4BE9-A01F-DCADF0E5841C}" srcOrd="1" destOrd="0" presId="urn:microsoft.com/office/officeart/2008/layout/HorizontalMultiLevelHierarchy"/>
    <dgm:cxn modelId="{CA1BFF74-A5CE-4233-8625-87006F7E3577}" type="presParOf" srcId="{F1A52DF5-E570-40C2-B170-657D47FEA179}" destId="{EA5DB635-CE14-474F-B611-ED0B27BA8677}" srcOrd="4" destOrd="0" presId="urn:microsoft.com/office/officeart/2008/layout/HorizontalMultiLevelHierarchy"/>
    <dgm:cxn modelId="{BAD0804F-EBCD-4A34-AC8D-241FCAAD8489}" type="presParOf" srcId="{EA5DB635-CE14-474F-B611-ED0B27BA8677}" destId="{70BE59CE-0486-4FC7-BD00-A5B49EF96AD9}" srcOrd="0" destOrd="0" presId="urn:microsoft.com/office/officeart/2008/layout/HorizontalMultiLevelHierarchy"/>
    <dgm:cxn modelId="{142501F0-67F1-4B93-9653-B430D455539B}" type="presParOf" srcId="{F1A52DF5-E570-40C2-B170-657D47FEA179}" destId="{AD025EE1-ECAF-48C9-BA92-5B4FA5DDDDEA}" srcOrd="5" destOrd="0" presId="urn:microsoft.com/office/officeart/2008/layout/HorizontalMultiLevelHierarchy"/>
    <dgm:cxn modelId="{71D1282F-420F-41D2-9B1A-6A7EB98B16D0}" type="presParOf" srcId="{AD025EE1-ECAF-48C9-BA92-5B4FA5DDDDEA}" destId="{4E8964CD-6320-4EBF-84E0-A258746B6675}" srcOrd="0" destOrd="0" presId="urn:microsoft.com/office/officeart/2008/layout/HorizontalMultiLevelHierarchy"/>
    <dgm:cxn modelId="{4B6D8470-7F27-4FA2-AF8C-89BA2D6CA945}" type="presParOf" srcId="{AD025EE1-ECAF-48C9-BA92-5B4FA5DDDDEA}" destId="{9BBA4315-3A3B-4E0C-BAC2-433EF7118025}" srcOrd="1" destOrd="0" presId="urn:microsoft.com/office/officeart/2008/layout/HorizontalMultiLevelHierarchy"/>
    <dgm:cxn modelId="{7747A137-7CCA-4BC3-86D4-C69D02A4F3BB}" type="presParOf" srcId="{F1A52DF5-E570-40C2-B170-657D47FEA179}" destId="{084450B4-C38D-44EA-84B5-DCBA16EDD3F2}" srcOrd="6" destOrd="0" presId="urn:microsoft.com/office/officeart/2008/layout/HorizontalMultiLevelHierarchy"/>
    <dgm:cxn modelId="{EC22D427-1C2E-487E-AF5E-FF149B60969A}" type="presParOf" srcId="{084450B4-C38D-44EA-84B5-DCBA16EDD3F2}" destId="{5BDE4F3C-8228-42D8-887C-7F42D46D2DA6}" srcOrd="0" destOrd="0" presId="urn:microsoft.com/office/officeart/2008/layout/HorizontalMultiLevelHierarchy"/>
    <dgm:cxn modelId="{3A7651A0-E028-4263-B73B-272588BE90C7}" type="presParOf" srcId="{F1A52DF5-E570-40C2-B170-657D47FEA179}" destId="{AA03E0E9-1EF9-4408-9AA9-4AD03405F93A}" srcOrd="7" destOrd="0" presId="urn:microsoft.com/office/officeart/2008/layout/HorizontalMultiLevelHierarchy"/>
    <dgm:cxn modelId="{D61688FB-AD71-4D24-8F67-21C5871ED229}" type="presParOf" srcId="{AA03E0E9-1EF9-4408-9AA9-4AD03405F93A}" destId="{25526592-DB87-4485-8A02-9AD00CFF25CD}" srcOrd="0" destOrd="0" presId="urn:microsoft.com/office/officeart/2008/layout/HorizontalMultiLevelHierarchy"/>
    <dgm:cxn modelId="{D354D910-442C-4C41-967D-E7E862B57BAE}" type="presParOf" srcId="{AA03E0E9-1EF9-4408-9AA9-4AD03405F93A}" destId="{4F6B772C-5970-4B14-B872-96CE9BB73C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誤差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衡量誤差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抽樣誤差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隨機誤差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無反應誤差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57076" custLinFactNeighborX="-28254" custLinFactNeighborY="-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2" custScaleX="74294" custScaleY="132325" custLinFactNeighborX="1840" custLinFactNeighborY="-703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2" custScaleX="74294" custScaleY="139746" custLinFactNeighborX="1840" custLinFactNeighborY="472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0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1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2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</dgm:ptLst>
  <dgm:cxnLst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161D5DE-1568-449E-B41D-BC811BEC9B20}" type="presOf" srcId="{BB427D0B-E02C-46BE-B92E-FF3E9ACAC50A}" destId="{EA5DB635-CE14-474F-B611-ED0B27BA8677}" srcOrd="0" destOrd="0" presId="urn:microsoft.com/office/officeart/2008/layout/HorizontalMultiLevelHierarchy"/>
    <dgm:cxn modelId="{CBED5A82-E67A-4780-A23A-E3C42865CD0B}" type="presOf" srcId="{B18B6976-8954-44A5-BE39-FFC2CFE01AC8}" destId="{568D073E-6A7D-4B62-8E43-8CA2A36A4F8E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6EBCBEA5-8E62-4B5E-9791-76E9611DD3CF}" type="presOf" srcId="{E8881819-0A3A-49C4-A7D9-493DDCFD888D}" destId="{30CB2DB1-65EE-445F-BC36-E0E879555223}" srcOrd="0" destOrd="0" presId="urn:microsoft.com/office/officeart/2008/layout/HorizontalMultiLevelHierarchy"/>
    <dgm:cxn modelId="{44060ED3-99E9-4FA3-B28D-398E63B366E6}" type="presOf" srcId="{9B966C5F-E2C6-4AAE-8FF1-387CD9D9FD32}" destId="{DAFD6DD9-CE28-48CA-B4CA-E34ADD0348AC}" srcOrd="0" destOrd="0" presId="urn:microsoft.com/office/officeart/2008/layout/HorizontalMultiLevelHierarchy"/>
    <dgm:cxn modelId="{DBBF37D5-D9D0-4E7D-A222-C1FD789934C7}" type="presOf" srcId="{E5967814-9F5E-4D3C-AD7A-E85A8BD1C39D}" destId="{B82F273E-317C-42AE-AB04-E27CC8032816}" srcOrd="0" destOrd="0" presId="urn:microsoft.com/office/officeart/2008/layout/HorizontalMultiLevelHierarchy"/>
    <dgm:cxn modelId="{0673AD80-37E8-444B-A708-E85FA9415203}" type="presOf" srcId="{B18B6976-8954-44A5-BE39-FFC2CFE01AC8}" destId="{0C19D8C8-212E-494A-BE1F-EF45EDF23B5B}" srcOrd="0" destOrd="0" presId="urn:microsoft.com/office/officeart/2008/layout/HorizontalMultiLevelHierarchy"/>
    <dgm:cxn modelId="{29370409-87F8-40BB-A65E-7B6A46BEDBF6}" type="presOf" srcId="{9372EACE-D305-4A65-BEA7-2F213EED4DA6}" destId="{BB08CBCE-BA1E-4538-8A50-04CB488821B4}" srcOrd="0" destOrd="0" presId="urn:microsoft.com/office/officeart/2008/layout/HorizontalMultiLevelHierarchy"/>
    <dgm:cxn modelId="{B8961A0A-7B81-4C18-AD64-F30E6DA9B529}" type="presOf" srcId="{A196E9AB-AAA3-4778-B7BC-0E9634C7E8AA}" destId="{B7B21F6D-658D-4DDF-AE71-154E73BE0A3D}" srcOrd="0" destOrd="0" presId="urn:microsoft.com/office/officeart/2008/layout/HorizontalMultiLevelHierarchy"/>
    <dgm:cxn modelId="{CB399C3E-B3CA-485A-B678-74596718FAE0}" type="presOf" srcId="{9372EACE-D305-4A65-BEA7-2F213EED4DA6}" destId="{F09BBE08-6D06-4359-AD69-FD02D2CB8BF4}" srcOrd="1" destOrd="0" presId="urn:microsoft.com/office/officeart/2008/layout/HorizontalMultiLevelHierarchy"/>
    <dgm:cxn modelId="{FA196361-7E26-4FD2-B069-626D82F02361}" type="presOf" srcId="{868AEA08-EE37-48EB-9ACB-6BD961363E73}" destId="{5A67A9A2-5AB8-4F07-A3EB-82EC141F100E}" srcOrd="0" destOrd="0" presId="urn:microsoft.com/office/officeart/2008/layout/HorizontalMultiLevelHierarchy"/>
    <dgm:cxn modelId="{163EDAD4-8AC6-46D3-8ADE-C77DDB16848F}" type="presOf" srcId="{018FFC32-D91E-49A2-9153-F2A8B818F053}" destId="{4E330FDD-040C-4D9A-98CF-946F44DFD115}" srcOrd="1" destOrd="0" presId="urn:microsoft.com/office/officeart/2008/layout/HorizontalMultiLevelHierarchy"/>
    <dgm:cxn modelId="{B547F13F-C734-4D2F-BFCF-1C64B2E2AE77}" type="presOf" srcId="{018FFC32-D91E-49A2-9153-F2A8B818F053}" destId="{9EA77D3C-4FC0-452A-AEF1-2BC647C385F5}" srcOrd="0" destOrd="0" presId="urn:microsoft.com/office/officeart/2008/layout/HorizontalMultiLevelHierarchy"/>
    <dgm:cxn modelId="{E3A967C4-6718-4B0C-AA42-95EFE50EDD81}" type="presOf" srcId="{F48E6D77-3822-454C-9C9F-3860C9371B1C}" destId="{B1DE874D-2685-4E16-99C1-8D06CE489E5E}" srcOrd="0" destOrd="0" presId="urn:microsoft.com/office/officeart/2008/layout/HorizontalMultiLevelHierarchy"/>
    <dgm:cxn modelId="{300ACDD2-0C89-4B06-8881-B119D18C1A6E}" type="presOf" srcId="{3759E42A-57F9-4D89-A345-D9C2983E9FF7}" destId="{7F3BBA8F-9164-4F10-A72B-3C0B29F90CCC}" srcOrd="0" destOrd="0" presId="urn:microsoft.com/office/officeart/2008/layout/HorizontalMultiLevelHierarchy"/>
    <dgm:cxn modelId="{0963AD69-AB41-4282-803B-A458542277EA}" type="presOf" srcId="{3759E42A-57F9-4D89-A345-D9C2983E9FF7}" destId="{2094E265-67EF-4F5E-AF2B-5DAA6D2B67C6}" srcOrd="1" destOrd="0" presId="urn:microsoft.com/office/officeart/2008/layout/HorizontalMultiLevelHierarchy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31563F09-C013-46FF-AF39-0AD6EE5F1FC2}" type="presOf" srcId="{BB427D0B-E02C-46BE-B92E-FF3E9ACAC50A}" destId="{70BE59CE-0486-4FC7-BD00-A5B49EF96AD9}" srcOrd="1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02E77608-B042-44E5-988D-F39EA19AC62C}" type="presOf" srcId="{F31C58BC-258B-42F2-9FF2-C30D6CEA3C42}" destId="{4E8964CD-6320-4EBF-84E0-A258746B6675}" srcOrd="0" destOrd="0" presId="urn:microsoft.com/office/officeart/2008/layout/HorizontalMultiLevelHierarchy"/>
    <dgm:cxn modelId="{8E0CB9FA-C977-4827-A4B1-05DA22FBCEE3}" type="presParOf" srcId="{B1DE874D-2685-4E16-99C1-8D06CE489E5E}" destId="{82653509-BAFB-4C16-9CB8-620B83B2F342}" srcOrd="0" destOrd="0" presId="urn:microsoft.com/office/officeart/2008/layout/HorizontalMultiLevelHierarchy"/>
    <dgm:cxn modelId="{4D2BFD3C-FD5A-40A2-9887-BB07C618202B}" type="presParOf" srcId="{82653509-BAFB-4C16-9CB8-620B83B2F342}" destId="{5A67A9A2-5AB8-4F07-A3EB-82EC141F100E}" srcOrd="0" destOrd="0" presId="urn:microsoft.com/office/officeart/2008/layout/HorizontalMultiLevelHierarchy"/>
    <dgm:cxn modelId="{53B2AFF4-EA2C-4C67-8D5A-7125FEE0D079}" type="presParOf" srcId="{82653509-BAFB-4C16-9CB8-620B83B2F342}" destId="{BF2736D6-EAB5-4ADA-A11F-56FDF4EAD9DF}" srcOrd="1" destOrd="0" presId="urn:microsoft.com/office/officeart/2008/layout/HorizontalMultiLevelHierarchy"/>
    <dgm:cxn modelId="{C8901C32-1A7F-4424-B040-28F80B574160}" type="presParOf" srcId="{BF2736D6-EAB5-4ADA-A11F-56FDF4EAD9DF}" destId="{BB08CBCE-BA1E-4538-8A50-04CB488821B4}" srcOrd="0" destOrd="0" presId="urn:microsoft.com/office/officeart/2008/layout/HorizontalMultiLevelHierarchy"/>
    <dgm:cxn modelId="{BC5E9D49-D2E7-4629-8D27-24255BBE8CF5}" type="presParOf" srcId="{BB08CBCE-BA1E-4538-8A50-04CB488821B4}" destId="{F09BBE08-6D06-4359-AD69-FD02D2CB8BF4}" srcOrd="0" destOrd="0" presId="urn:microsoft.com/office/officeart/2008/layout/HorizontalMultiLevelHierarchy"/>
    <dgm:cxn modelId="{15A0BE9D-0369-4177-9336-819D18B90F9C}" type="presParOf" srcId="{BF2736D6-EAB5-4ADA-A11F-56FDF4EAD9DF}" destId="{A979ACB5-0D9D-4B11-B50D-A2EEE3CA4599}" srcOrd="1" destOrd="0" presId="urn:microsoft.com/office/officeart/2008/layout/HorizontalMultiLevelHierarchy"/>
    <dgm:cxn modelId="{15AFF23D-4B8D-44F7-BA06-33093ACF7D50}" type="presParOf" srcId="{A979ACB5-0D9D-4B11-B50D-A2EEE3CA4599}" destId="{B7B21F6D-658D-4DDF-AE71-154E73BE0A3D}" srcOrd="0" destOrd="0" presId="urn:microsoft.com/office/officeart/2008/layout/HorizontalMultiLevelHierarchy"/>
    <dgm:cxn modelId="{7214B0CC-ACBD-41B5-80D9-7B1ECF21645A}" type="presParOf" srcId="{A979ACB5-0D9D-4B11-B50D-A2EEE3CA4599}" destId="{2DC6314D-AA57-4B44-8099-C85DF3708E9E}" srcOrd="1" destOrd="0" presId="urn:microsoft.com/office/officeart/2008/layout/HorizontalMultiLevelHierarchy"/>
    <dgm:cxn modelId="{96C2B290-EC9A-42DA-A0B0-BE74C60D500C}" type="presParOf" srcId="{BF2736D6-EAB5-4ADA-A11F-56FDF4EAD9DF}" destId="{0C19D8C8-212E-494A-BE1F-EF45EDF23B5B}" srcOrd="2" destOrd="0" presId="urn:microsoft.com/office/officeart/2008/layout/HorizontalMultiLevelHierarchy"/>
    <dgm:cxn modelId="{767F1C69-87E6-4759-BF96-B0FF2109ED3F}" type="presParOf" srcId="{0C19D8C8-212E-494A-BE1F-EF45EDF23B5B}" destId="{568D073E-6A7D-4B62-8E43-8CA2A36A4F8E}" srcOrd="0" destOrd="0" presId="urn:microsoft.com/office/officeart/2008/layout/HorizontalMultiLevelHierarchy"/>
    <dgm:cxn modelId="{8C54B94F-F035-471A-87B7-EACA6050359D}" type="presParOf" srcId="{BF2736D6-EAB5-4ADA-A11F-56FDF4EAD9DF}" destId="{F13CCC41-9B48-4B65-8EF2-6D274AD75158}" srcOrd="3" destOrd="0" presId="urn:microsoft.com/office/officeart/2008/layout/HorizontalMultiLevelHierarchy"/>
    <dgm:cxn modelId="{6AC4C435-233D-4FCF-A87D-1AD54BDAF63B}" type="presParOf" srcId="{F13CCC41-9B48-4B65-8EF2-6D274AD75158}" destId="{DAFD6DD9-CE28-48CA-B4CA-E34ADD0348AC}" srcOrd="0" destOrd="0" presId="urn:microsoft.com/office/officeart/2008/layout/HorizontalMultiLevelHierarchy"/>
    <dgm:cxn modelId="{DB99C73A-2171-4867-BD13-1E81DD207309}" type="presParOf" srcId="{F13CCC41-9B48-4B65-8EF2-6D274AD75158}" destId="{F1A52DF5-E570-40C2-B170-657D47FEA179}" srcOrd="1" destOrd="0" presId="urn:microsoft.com/office/officeart/2008/layout/HorizontalMultiLevelHierarchy"/>
    <dgm:cxn modelId="{25212EF6-123D-4AD1-B65A-8FC362C61D7F}" type="presParOf" srcId="{F1A52DF5-E570-40C2-B170-657D47FEA179}" destId="{9EA77D3C-4FC0-452A-AEF1-2BC647C385F5}" srcOrd="0" destOrd="0" presId="urn:microsoft.com/office/officeart/2008/layout/HorizontalMultiLevelHierarchy"/>
    <dgm:cxn modelId="{8D174FF0-15F9-4941-8CCC-02B6DDE42A6E}" type="presParOf" srcId="{9EA77D3C-4FC0-452A-AEF1-2BC647C385F5}" destId="{4E330FDD-040C-4D9A-98CF-946F44DFD115}" srcOrd="0" destOrd="0" presId="urn:microsoft.com/office/officeart/2008/layout/HorizontalMultiLevelHierarchy"/>
    <dgm:cxn modelId="{96470840-5870-4E6E-8D71-9581049BC204}" type="presParOf" srcId="{F1A52DF5-E570-40C2-B170-657D47FEA179}" destId="{294770F6-E561-4B2C-B1F2-E6CCECE75364}" srcOrd="1" destOrd="0" presId="urn:microsoft.com/office/officeart/2008/layout/HorizontalMultiLevelHierarchy"/>
    <dgm:cxn modelId="{7F2ACE9F-AFE8-406A-9010-36BC72182D92}" type="presParOf" srcId="{294770F6-E561-4B2C-B1F2-E6CCECE75364}" destId="{B82F273E-317C-42AE-AB04-E27CC8032816}" srcOrd="0" destOrd="0" presId="urn:microsoft.com/office/officeart/2008/layout/HorizontalMultiLevelHierarchy"/>
    <dgm:cxn modelId="{29C7D793-6884-427B-A26C-13374D96F45C}" type="presParOf" srcId="{294770F6-E561-4B2C-B1F2-E6CCECE75364}" destId="{A3EDAC8B-20F3-4B32-AD9E-19804511783B}" srcOrd="1" destOrd="0" presId="urn:microsoft.com/office/officeart/2008/layout/HorizontalMultiLevelHierarchy"/>
    <dgm:cxn modelId="{9FB06014-3BC9-470A-BB4B-D073EBD2246A}" type="presParOf" srcId="{F1A52DF5-E570-40C2-B170-657D47FEA179}" destId="{7F3BBA8F-9164-4F10-A72B-3C0B29F90CCC}" srcOrd="2" destOrd="0" presId="urn:microsoft.com/office/officeart/2008/layout/HorizontalMultiLevelHierarchy"/>
    <dgm:cxn modelId="{10529B1D-654D-4616-8EDB-D65CFAA9EE63}" type="presParOf" srcId="{7F3BBA8F-9164-4F10-A72B-3C0B29F90CCC}" destId="{2094E265-67EF-4F5E-AF2B-5DAA6D2B67C6}" srcOrd="0" destOrd="0" presId="urn:microsoft.com/office/officeart/2008/layout/HorizontalMultiLevelHierarchy"/>
    <dgm:cxn modelId="{3041E934-1BD1-44FB-9466-5B207DAD0197}" type="presParOf" srcId="{F1A52DF5-E570-40C2-B170-657D47FEA179}" destId="{C8FE4ABF-FE77-415F-B460-F0D754B53623}" srcOrd="3" destOrd="0" presId="urn:microsoft.com/office/officeart/2008/layout/HorizontalMultiLevelHierarchy"/>
    <dgm:cxn modelId="{9FF35796-307A-4143-9469-3DB3404C88DF}" type="presParOf" srcId="{C8FE4ABF-FE77-415F-B460-F0D754B53623}" destId="{30CB2DB1-65EE-445F-BC36-E0E879555223}" srcOrd="0" destOrd="0" presId="urn:microsoft.com/office/officeart/2008/layout/HorizontalMultiLevelHierarchy"/>
    <dgm:cxn modelId="{9CC217E9-C1D6-4963-A1B3-1585C9FC3CA5}" type="presParOf" srcId="{C8FE4ABF-FE77-415F-B460-F0D754B53623}" destId="{52ECE594-BA73-4BE9-A01F-DCADF0E5841C}" srcOrd="1" destOrd="0" presId="urn:microsoft.com/office/officeart/2008/layout/HorizontalMultiLevelHierarchy"/>
    <dgm:cxn modelId="{8538FC7A-92BA-4CD8-AF07-116052C87AC2}" type="presParOf" srcId="{F1A52DF5-E570-40C2-B170-657D47FEA179}" destId="{EA5DB635-CE14-474F-B611-ED0B27BA8677}" srcOrd="4" destOrd="0" presId="urn:microsoft.com/office/officeart/2008/layout/HorizontalMultiLevelHierarchy"/>
    <dgm:cxn modelId="{FEC011B5-BB09-4D68-A21A-7EEBF2773934}" type="presParOf" srcId="{EA5DB635-CE14-474F-B611-ED0B27BA8677}" destId="{70BE59CE-0486-4FC7-BD00-A5B49EF96AD9}" srcOrd="0" destOrd="0" presId="urn:microsoft.com/office/officeart/2008/layout/HorizontalMultiLevelHierarchy"/>
    <dgm:cxn modelId="{D4BA5955-4F44-4AEF-AF1C-A6303F1E0243}" type="presParOf" srcId="{F1A52DF5-E570-40C2-B170-657D47FEA179}" destId="{AD025EE1-ECAF-48C9-BA92-5B4FA5DDDDEA}" srcOrd="5" destOrd="0" presId="urn:microsoft.com/office/officeart/2008/layout/HorizontalMultiLevelHierarchy"/>
    <dgm:cxn modelId="{3374036D-5FFE-417D-85A9-C3E6FA1F372A}" type="presParOf" srcId="{AD025EE1-ECAF-48C9-BA92-5B4FA5DDDDEA}" destId="{4E8964CD-6320-4EBF-84E0-A258746B6675}" srcOrd="0" destOrd="0" presId="urn:microsoft.com/office/officeart/2008/layout/HorizontalMultiLevelHierarchy"/>
    <dgm:cxn modelId="{43F62156-E982-4A1E-A4AC-513F81E98C8F}" type="presParOf" srcId="{AD025EE1-ECAF-48C9-BA92-5B4FA5DDDDEA}" destId="{9BBA4315-3A3B-4E0C-BAC2-433EF71180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99FBD8-0FEB-4E65-9158-4D672A205F7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F2D3FC8A-E0B7-46EB-AF51-74E8B1747874}">
      <dgm:prSet phldrT="[文字]" custT="1"/>
      <dgm:spPr/>
      <dgm:t>
        <a:bodyPr vert="horz"/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資料編碼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9732E6-718B-4174-BD87-5760776F6889}" type="parTrans" cxnId="{17D02CB3-25BB-42AB-AC98-6AD465338F47}">
      <dgm:prSet/>
      <dgm:spPr/>
      <dgm:t>
        <a:bodyPr/>
        <a:lstStyle/>
        <a:p>
          <a:endParaRPr lang="zh-TW" altLang="en-US"/>
        </a:p>
      </dgm:t>
    </dgm:pt>
    <dgm:pt modelId="{B27048EB-7A5D-4AC3-AA13-232AD5E9B113}" type="sibTrans" cxnId="{17D02CB3-25BB-42AB-AC98-6AD465338F47}">
      <dgm:prSet/>
      <dgm:spPr/>
      <dgm:t>
        <a:bodyPr/>
        <a:lstStyle/>
        <a:p>
          <a:endParaRPr lang="zh-TW" altLang="en-US"/>
        </a:p>
      </dgm:t>
    </dgm:pt>
    <dgm:pt modelId="{C0614BB2-F2C7-45CB-9104-F6919DEDB385}">
      <dgm:prSet phldrT="[文字]" custT="1"/>
      <dgm:spPr/>
      <dgm:t>
        <a:bodyPr vert="horz"/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統計分析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2F1172-80AC-4C15-A189-B6099A67843A}" type="parTrans" cxnId="{847A6778-9475-49B4-AB79-1C744B33361F}">
      <dgm:prSet/>
      <dgm:spPr/>
      <dgm:t>
        <a:bodyPr/>
        <a:lstStyle/>
        <a:p>
          <a:endParaRPr lang="zh-TW" altLang="en-US"/>
        </a:p>
      </dgm:t>
    </dgm:pt>
    <dgm:pt modelId="{4B1554DE-9E01-44E9-8752-B81235CACE4C}" type="sibTrans" cxnId="{847A6778-9475-49B4-AB79-1C744B33361F}">
      <dgm:prSet/>
      <dgm:spPr/>
      <dgm:t>
        <a:bodyPr/>
        <a:lstStyle/>
        <a:p>
          <a:endParaRPr lang="zh-TW" altLang="en-US"/>
        </a:p>
      </dgm:t>
    </dgm:pt>
    <dgm:pt modelId="{9CE69D6A-4ADE-4913-9CA4-B105F2C22693}">
      <dgm:prSet phldrT="[文字]" custT="1"/>
      <dgm:spPr/>
      <dgm:t>
        <a:bodyPr vert="horz"/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解釋與驗證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7869FE-B88B-4852-A800-43AC1BC474E3}" type="parTrans" cxnId="{5C1F0914-56B4-4233-BF28-6A44295580F5}">
      <dgm:prSet/>
      <dgm:spPr/>
      <dgm:t>
        <a:bodyPr/>
        <a:lstStyle/>
        <a:p>
          <a:endParaRPr lang="zh-TW" altLang="en-US"/>
        </a:p>
      </dgm:t>
    </dgm:pt>
    <dgm:pt modelId="{F39C64F7-CF1F-44BA-BC90-9416D341A61C}" type="sibTrans" cxnId="{5C1F0914-56B4-4233-BF28-6A44295580F5}">
      <dgm:prSet/>
      <dgm:spPr/>
      <dgm:t>
        <a:bodyPr/>
        <a:lstStyle/>
        <a:p>
          <a:endParaRPr lang="zh-TW" altLang="en-US"/>
        </a:p>
      </dgm:t>
    </dgm:pt>
    <dgm:pt modelId="{C2BC0A11-59B4-464B-9C6F-35443936C93E}" type="pres">
      <dgm:prSet presAssocID="{0399FBD8-0FEB-4E65-9158-4D672A205F78}" presName="Name0" presStyleCnt="0">
        <dgm:presLayoutVars>
          <dgm:dir/>
          <dgm:resizeHandles val="exact"/>
        </dgm:presLayoutVars>
      </dgm:prSet>
      <dgm:spPr/>
    </dgm:pt>
    <dgm:pt modelId="{052F0BC8-4B5F-4D62-8056-8C41C8892CED}" type="pres">
      <dgm:prSet presAssocID="{F2D3FC8A-E0B7-46EB-AF51-74E8B17478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FDE0B0-ABCB-41AE-AC0C-775071E657A3}" type="pres">
      <dgm:prSet presAssocID="{B27048EB-7A5D-4AC3-AA13-232AD5E9B11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7E5697F-F461-4F8D-8300-F0B47773E105}" type="pres">
      <dgm:prSet presAssocID="{B27048EB-7A5D-4AC3-AA13-232AD5E9B11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3CF3E-470D-407A-97CA-D4A452BB0F3E}" type="pres">
      <dgm:prSet presAssocID="{C0614BB2-F2C7-45CB-9104-F6919DEDB3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D2DE02-EE83-420E-9BD6-F93A637D0467}" type="pres">
      <dgm:prSet presAssocID="{4B1554DE-9E01-44E9-8752-B81235CACE4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5144512-3297-45B4-B11F-111DBF60BC85}" type="pres">
      <dgm:prSet presAssocID="{4B1554DE-9E01-44E9-8752-B81235CACE4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0205D99-49A1-44E7-ABC0-09AA80003DF4}" type="pres">
      <dgm:prSet presAssocID="{9CE69D6A-4ADE-4913-9CA4-B105F2C22693}" presName="node" presStyleLbl="node1" presStyleIdx="2" presStyleCnt="3" custScaleX="109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E0C601-6837-49B4-AEBE-AE4162CCA477}" type="presOf" srcId="{4B1554DE-9E01-44E9-8752-B81235CACE4C}" destId="{95144512-3297-45B4-B11F-111DBF60BC85}" srcOrd="1" destOrd="0" presId="urn:microsoft.com/office/officeart/2005/8/layout/process1"/>
    <dgm:cxn modelId="{D89E429E-DB7E-4375-9847-C9A036A8FE15}" type="presOf" srcId="{B27048EB-7A5D-4AC3-AA13-232AD5E9B113}" destId="{27E5697F-F461-4F8D-8300-F0B47773E105}" srcOrd="1" destOrd="0" presId="urn:microsoft.com/office/officeart/2005/8/layout/process1"/>
    <dgm:cxn modelId="{17D02CB3-25BB-42AB-AC98-6AD465338F47}" srcId="{0399FBD8-0FEB-4E65-9158-4D672A205F78}" destId="{F2D3FC8A-E0B7-46EB-AF51-74E8B1747874}" srcOrd="0" destOrd="0" parTransId="{D69732E6-718B-4174-BD87-5760776F6889}" sibTransId="{B27048EB-7A5D-4AC3-AA13-232AD5E9B113}"/>
    <dgm:cxn modelId="{6A0CC806-772E-4888-BD50-F88C5F8FCBD7}" type="presOf" srcId="{C0614BB2-F2C7-45CB-9104-F6919DEDB385}" destId="{1523CF3E-470D-407A-97CA-D4A452BB0F3E}" srcOrd="0" destOrd="0" presId="urn:microsoft.com/office/officeart/2005/8/layout/process1"/>
    <dgm:cxn modelId="{38513855-54AE-43C6-9843-0F257C6492C9}" type="presOf" srcId="{9CE69D6A-4ADE-4913-9CA4-B105F2C22693}" destId="{60205D99-49A1-44E7-ABC0-09AA80003DF4}" srcOrd="0" destOrd="0" presId="urn:microsoft.com/office/officeart/2005/8/layout/process1"/>
    <dgm:cxn modelId="{0A281270-E278-4048-8F5E-3AF0B6423A45}" type="presOf" srcId="{F2D3FC8A-E0B7-46EB-AF51-74E8B1747874}" destId="{052F0BC8-4B5F-4D62-8056-8C41C8892CED}" srcOrd="0" destOrd="0" presId="urn:microsoft.com/office/officeart/2005/8/layout/process1"/>
    <dgm:cxn modelId="{847A6778-9475-49B4-AB79-1C744B33361F}" srcId="{0399FBD8-0FEB-4E65-9158-4D672A205F78}" destId="{C0614BB2-F2C7-45CB-9104-F6919DEDB385}" srcOrd="1" destOrd="0" parTransId="{822F1172-80AC-4C15-A189-B6099A67843A}" sibTransId="{4B1554DE-9E01-44E9-8752-B81235CACE4C}"/>
    <dgm:cxn modelId="{5C1F0914-56B4-4233-BF28-6A44295580F5}" srcId="{0399FBD8-0FEB-4E65-9158-4D672A205F78}" destId="{9CE69D6A-4ADE-4913-9CA4-B105F2C22693}" srcOrd="2" destOrd="0" parTransId="{227869FE-B88B-4852-A800-43AC1BC474E3}" sibTransId="{F39C64F7-CF1F-44BA-BC90-9416D341A61C}"/>
    <dgm:cxn modelId="{BDDA8959-DC07-4F9F-B5B0-773F670DCD58}" type="presOf" srcId="{4B1554DE-9E01-44E9-8752-B81235CACE4C}" destId="{04D2DE02-EE83-420E-9BD6-F93A637D0467}" srcOrd="0" destOrd="0" presId="urn:microsoft.com/office/officeart/2005/8/layout/process1"/>
    <dgm:cxn modelId="{5BB02E99-04D2-4BFA-AC81-EB4E509DE47D}" type="presOf" srcId="{B27048EB-7A5D-4AC3-AA13-232AD5E9B113}" destId="{08FDE0B0-ABCB-41AE-AC0C-775071E657A3}" srcOrd="0" destOrd="0" presId="urn:microsoft.com/office/officeart/2005/8/layout/process1"/>
    <dgm:cxn modelId="{19E38299-9EBA-4B6A-916C-FD50A7D75C43}" type="presOf" srcId="{0399FBD8-0FEB-4E65-9158-4D672A205F78}" destId="{C2BC0A11-59B4-464B-9C6F-35443936C93E}" srcOrd="0" destOrd="0" presId="urn:microsoft.com/office/officeart/2005/8/layout/process1"/>
    <dgm:cxn modelId="{89A780BA-5E7D-4A8C-9AEC-3DE659270E2C}" type="presParOf" srcId="{C2BC0A11-59B4-464B-9C6F-35443936C93E}" destId="{052F0BC8-4B5F-4D62-8056-8C41C8892CED}" srcOrd="0" destOrd="0" presId="urn:microsoft.com/office/officeart/2005/8/layout/process1"/>
    <dgm:cxn modelId="{A40EA1A6-D26E-4B75-AE85-2970519ADC9A}" type="presParOf" srcId="{C2BC0A11-59B4-464B-9C6F-35443936C93E}" destId="{08FDE0B0-ABCB-41AE-AC0C-775071E657A3}" srcOrd="1" destOrd="0" presId="urn:microsoft.com/office/officeart/2005/8/layout/process1"/>
    <dgm:cxn modelId="{36A0DCDC-A3C5-417F-98DA-311A099A2204}" type="presParOf" srcId="{08FDE0B0-ABCB-41AE-AC0C-775071E657A3}" destId="{27E5697F-F461-4F8D-8300-F0B47773E105}" srcOrd="0" destOrd="0" presId="urn:microsoft.com/office/officeart/2005/8/layout/process1"/>
    <dgm:cxn modelId="{BDE12D02-9603-4956-830D-07DB49A97C43}" type="presParOf" srcId="{C2BC0A11-59B4-464B-9C6F-35443936C93E}" destId="{1523CF3E-470D-407A-97CA-D4A452BB0F3E}" srcOrd="2" destOrd="0" presId="urn:microsoft.com/office/officeart/2005/8/layout/process1"/>
    <dgm:cxn modelId="{1BB544C4-E4A4-4866-ACC2-5841CDD0DC4B}" type="presParOf" srcId="{C2BC0A11-59B4-464B-9C6F-35443936C93E}" destId="{04D2DE02-EE83-420E-9BD6-F93A637D0467}" srcOrd="3" destOrd="0" presId="urn:microsoft.com/office/officeart/2005/8/layout/process1"/>
    <dgm:cxn modelId="{762A9784-6C22-4BDD-81D3-7301FAFE5173}" type="presParOf" srcId="{04D2DE02-EE83-420E-9BD6-F93A637D0467}" destId="{95144512-3297-45B4-B11F-111DBF60BC85}" srcOrd="0" destOrd="0" presId="urn:microsoft.com/office/officeart/2005/8/layout/process1"/>
    <dgm:cxn modelId="{CDA9BBD1-B8FF-4E06-B78F-1A3BEA731DC8}" type="presParOf" srcId="{C2BC0A11-59B4-464B-9C6F-35443936C93E}" destId="{60205D99-49A1-44E7-ABC0-09AA80003D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480521E-9285-42A3-AFBA-120BDE49F89F}" type="presOf" srcId="{466623E0-0040-4E26-A554-EEAA51687F87}" destId="{09A62253-66AE-4B25-BF05-80D4F5919D6A}" srcOrd="0" destOrd="0" presId="urn:microsoft.com/office/officeart/2005/8/layout/vList2"/>
    <dgm:cxn modelId="{D8FD3059-ABF7-4AC6-8838-471995824541}" type="presOf" srcId="{92441081-EF9A-4A41-9712-FFA268598394}" destId="{0B052A4C-9EC6-4953-B7A4-B3CB579AF515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76F0D857-62C6-4BC0-B9DB-6410521B6E8D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A245833B-A5FC-4F74-9D98-70369DFBA996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BB66516-ABAF-4AD0-8536-4F2756FF408F}" type="presOf" srcId="{21874C3B-E6F9-46BE-BBA7-51B3A98F393E}" destId="{48045E5C-A433-40C5-A9A1-1F2ACC2731E6}" srcOrd="0" destOrd="0" presId="urn:microsoft.com/office/officeart/2005/8/layout/vList2"/>
    <dgm:cxn modelId="{86F7C37F-2142-4D37-A968-49C1D757039E}" type="presOf" srcId="{3649FB76-E71E-4911-914A-E4979C46ADD4}" destId="{813957EC-77F3-4BF7-A2DD-C8794AC742B2}" srcOrd="0" destOrd="0" presId="urn:microsoft.com/office/officeart/2005/8/layout/vList2"/>
    <dgm:cxn modelId="{A543C30F-D5E7-4582-9C81-4512EFB60198}" type="presParOf" srcId="{A541DA28-CDCD-489A-9F84-11D61EC9A3FF}" destId="{09A62253-66AE-4B25-BF05-80D4F5919D6A}" srcOrd="0" destOrd="0" presId="urn:microsoft.com/office/officeart/2005/8/layout/vList2"/>
    <dgm:cxn modelId="{A91D126F-2CD4-46BD-B61A-70BA56D6A26A}" type="presParOf" srcId="{A541DA28-CDCD-489A-9F84-11D61EC9A3FF}" destId="{78E87418-2E9B-4068-BE3B-AA521FD793DE}" srcOrd="1" destOrd="0" presId="urn:microsoft.com/office/officeart/2005/8/layout/vList2"/>
    <dgm:cxn modelId="{7FA423A9-4957-4858-AFEC-EFCE96CC682E}" type="presParOf" srcId="{A541DA28-CDCD-489A-9F84-11D61EC9A3FF}" destId="{48045E5C-A433-40C5-A9A1-1F2ACC2731E6}" srcOrd="2" destOrd="0" presId="urn:microsoft.com/office/officeart/2005/8/layout/vList2"/>
    <dgm:cxn modelId="{847A5118-EA74-49D5-92E6-26E02EF63FCA}" type="presParOf" srcId="{A541DA28-CDCD-489A-9F84-11D61EC9A3FF}" destId="{8E796305-0BD0-4ECF-B55B-8944ACFC328D}" srcOrd="3" destOrd="0" presId="urn:microsoft.com/office/officeart/2005/8/layout/vList2"/>
    <dgm:cxn modelId="{B3176F2C-DFEF-40AA-AC2B-8FB75F916CD9}" type="presParOf" srcId="{A541DA28-CDCD-489A-9F84-11D61EC9A3FF}" destId="{0B052A4C-9EC6-4953-B7A4-B3CB579AF515}" srcOrd="4" destOrd="0" presId="urn:microsoft.com/office/officeart/2005/8/layout/vList2"/>
    <dgm:cxn modelId="{21C59A13-A55D-4865-AC6B-E9054156C026}" type="presParOf" srcId="{A541DA28-CDCD-489A-9F84-11D61EC9A3FF}" destId="{74905B49-9F37-450F-B8D7-DD9F28F52CAD}" srcOrd="5" destOrd="0" presId="urn:microsoft.com/office/officeart/2005/8/layout/vList2"/>
    <dgm:cxn modelId="{50B259A2-401B-44F7-AE3E-44CB3D751FA5}" type="presParOf" srcId="{A541DA28-CDCD-489A-9F84-11D61EC9A3FF}" destId="{FC1C9785-4EAA-40D5-A517-48DAC3F311E7}" srcOrd="6" destOrd="0" presId="urn:microsoft.com/office/officeart/2005/8/layout/vList2"/>
    <dgm:cxn modelId="{F5AEC0D5-65EF-44C7-8478-259E17C13E59}" type="presParOf" srcId="{A541DA28-CDCD-489A-9F84-11D61EC9A3FF}" destId="{E2AF3848-80A1-4FE3-A3C0-C1E06D190B50}" srcOrd="7" destOrd="0" presId="urn:microsoft.com/office/officeart/2005/8/layout/vList2"/>
    <dgm:cxn modelId="{F8DF5E09-5D73-457A-8A46-BD3D75736661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E4B1D-C36E-467D-9D64-EC323E36921C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86375B8-7251-44C4-BE00-CBDF046C7ED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</a:t>
          </a:r>
          <a:r>
            <a:rPr lang="en-US" altLang="zh-TW" sz="3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(data)</a:t>
          </a:r>
          <a:endParaRPr lang="zh-TW" altLang="en-US" sz="3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64C6AC-B380-45EA-86F4-47AB040A5B20}" type="parTrans" cxnId="{781868D9-41D7-4407-8A59-00C7F8C1BB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FD69D9-CF50-4E25-A58D-DCC6F5E640DA}" type="sibTrans" cxnId="{781868D9-41D7-4407-8A59-00C7F8C1BB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3AA0076-0A0E-49CC-B67E-9CF3BDABA85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單純的事實與統計數字</a:t>
          </a:r>
          <a:endParaRPr lang="zh-TW" altLang="en-US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EAD7715-E2F2-4DA0-A899-43264B102281}" type="parTrans" cxnId="{F16172CE-B198-459A-A2C9-3CD0CA15EF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BCA3072-BD03-4C54-973C-4558B9A0B3C7}" type="sibTrans" cxnId="{F16172CE-B198-459A-A2C9-3CD0CA15EF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C764C0-B9C5-4355-A877-A69AD3BD574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與目前決策的關聯性很低</a:t>
          </a:r>
          <a:endParaRPr lang="zh-TW" altLang="en-US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29506D-A6C9-4C7D-B9B8-3B2D0FACBBA3}" type="parTrans" cxnId="{A3D98F29-AE22-4B52-BA2E-0905DFF0A7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2783368-9746-4E5B-B38D-0504A47EDF65}" type="sibTrans" cxnId="{A3D98F29-AE22-4B52-BA2E-0905DFF0A7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3CDEA2-95B8-4061-8FA3-BC6BD545E41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</a:t>
          </a:r>
          <a:r>
            <a:rPr lang="en-US" altLang="zh-TW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(information)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17EE54-DB7B-4F49-B7CE-49A1E7FEED8D}" type="parTrans" cxnId="{1E163B12-37EB-4025-852A-1D1266F783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DF1D5D-53AA-48A1-9014-6940E4843510}" type="sibTrans" cxnId="{1E163B12-37EB-4025-852A-1D1266F783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A9853-9852-46A1-9875-7ACC960B34B1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對決策有助益的相關資料</a:t>
          </a:r>
          <a:endParaRPr lang="zh-TW" altLang="en-US" b="1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1E44012-3D6F-4C27-B02D-F160449331E8}" type="parTrans" cxnId="{69517DB9-BED2-4355-AEFD-C5224ED6CF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F9DA7F1-B199-49B2-9799-4A6C10CDE192}" type="sibTrans" cxnId="{69517DB9-BED2-4355-AEFD-C5224ED6CF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F1D34F2-3366-4C77-84AB-C705BA4D3DA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決策者導向</a:t>
          </a:r>
          <a:endParaRPr lang="zh-TW" altLang="en-US" b="1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7D376E-51F6-4F0B-BB05-A91766FA0F55}" type="parTrans" cxnId="{C66D6DD9-4EE0-4585-938F-EC1B738B6C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C09A1C6-785F-421C-8ADE-28F0CB08080B}" type="sibTrans" cxnId="{C66D6DD9-4EE0-4585-938F-EC1B738B6C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46CBC52-ED60-48B2-AE44-0FC2494AE98F}" type="pres">
      <dgm:prSet presAssocID="{76EE4B1D-C36E-467D-9D64-EC323E3692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2A1DA3-430F-4751-904A-089A0E6FA727}" type="pres">
      <dgm:prSet presAssocID="{586375B8-7251-44C4-BE00-CBDF046C7ED6}" presName="composite" presStyleCnt="0"/>
      <dgm:spPr/>
    </dgm:pt>
    <dgm:pt modelId="{DB151778-CEA2-4F15-9108-2FAA63995605}" type="pres">
      <dgm:prSet presAssocID="{586375B8-7251-44C4-BE00-CBDF046C7E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A37AE-4863-45A9-A075-5D1F0C1CBB4E}" type="pres">
      <dgm:prSet presAssocID="{586375B8-7251-44C4-BE00-CBDF046C7ED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28A94-0EEE-4CD0-83B5-7507F7F955E8}" type="pres">
      <dgm:prSet presAssocID="{D9FD69D9-CF50-4E25-A58D-DCC6F5E640DA}" presName="space" presStyleCnt="0"/>
      <dgm:spPr/>
    </dgm:pt>
    <dgm:pt modelId="{4869A5B5-9308-454C-9C55-2174D9F17414}" type="pres">
      <dgm:prSet presAssocID="{D83CDEA2-95B8-4061-8FA3-BC6BD545E415}" presName="composite" presStyleCnt="0"/>
      <dgm:spPr/>
    </dgm:pt>
    <dgm:pt modelId="{AA2F48B1-B9FF-4E34-A6BD-4C09FD9B71CC}" type="pres">
      <dgm:prSet presAssocID="{D83CDEA2-95B8-4061-8FA3-BC6BD545E4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F0433D-A2EE-4BE2-9BDE-E48804D336EB}" type="pres">
      <dgm:prSet presAssocID="{D83CDEA2-95B8-4061-8FA3-BC6BD545E41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37C858-CF9C-4D07-9AFB-EB7313DE711C}" type="presOf" srcId="{0F1D34F2-3366-4C77-84AB-C705BA4D3DA7}" destId="{64F0433D-A2EE-4BE2-9BDE-E48804D336EB}" srcOrd="0" destOrd="1" presId="urn:microsoft.com/office/officeart/2005/8/layout/hList1"/>
    <dgm:cxn modelId="{5AEF248B-D815-43EC-94CD-94AD43ECBB07}" type="presOf" srcId="{D83CDEA2-95B8-4061-8FA3-BC6BD545E415}" destId="{AA2F48B1-B9FF-4E34-A6BD-4C09FD9B71CC}" srcOrd="0" destOrd="0" presId="urn:microsoft.com/office/officeart/2005/8/layout/hList1"/>
    <dgm:cxn modelId="{1CBC95F6-DF31-4279-80B6-DFF9E57C36A4}" type="presOf" srcId="{586375B8-7251-44C4-BE00-CBDF046C7ED6}" destId="{DB151778-CEA2-4F15-9108-2FAA63995605}" srcOrd="0" destOrd="0" presId="urn:microsoft.com/office/officeart/2005/8/layout/hList1"/>
    <dgm:cxn modelId="{781868D9-41D7-4407-8A59-00C7F8C1BBFC}" srcId="{76EE4B1D-C36E-467D-9D64-EC323E36921C}" destId="{586375B8-7251-44C4-BE00-CBDF046C7ED6}" srcOrd="0" destOrd="0" parTransId="{9964C6AC-B380-45EA-86F4-47AB040A5B20}" sibTransId="{D9FD69D9-CF50-4E25-A58D-DCC6F5E640DA}"/>
    <dgm:cxn modelId="{1E163B12-37EB-4025-852A-1D1266F7837E}" srcId="{76EE4B1D-C36E-467D-9D64-EC323E36921C}" destId="{D83CDEA2-95B8-4061-8FA3-BC6BD545E415}" srcOrd="1" destOrd="0" parTransId="{BF17EE54-DB7B-4F49-B7CE-49A1E7FEED8D}" sibTransId="{71DF1D5D-53AA-48A1-9014-6940E4843510}"/>
    <dgm:cxn modelId="{A3D98F29-AE22-4B52-BA2E-0905DFF0A74F}" srcId="{586375B8-7251-44C4-BE00-CBDF046C7ED6}" destId="{51C764C0-B9C5-4355-A877-A69AD3BD5743}" srcOrd="1" destOrd="0" parTransId="{0629506D-A6C9-4C7D-B9B8-3B2D0FACBBA3}" sibTransId="{12783368-9746-4E5B-B38D-0504A47EDF65}"/>
    <dgm:cxn modelId="{C66D6DD9-4EE0-4585-938F-EC1B738B6CAC}" srcId="{D83CDEA2-95B8-4061-8FA3-BC6BD545E415}" destId="{0F1D34F2-3366-4C77-84AB-C705BA4D3DA7}" srcOrd="1" destOrd="0" parTransId="{447D376E-51F6-4F0B-BB05-A91766FA0F55}" sibTransId="{EC09A1C6-785F-421C-8ADE-28F0CB08080B}"/>
    <dgm:cxn modelId="{BC28A208-5E52-4D07-AF71-F95E1C728D79}" type="presOf" srcId="{83AA0076-0A0E-49CC-B67E-9CF3BDABA850}" destId="{D07A37AE-4863-45A9-A075-5D1F0C1CBB4E}" srcOrd="0" destOrd="0" presId="urn:microsoft.com/office/officeart/2005/8/layout/hList1"/>
    <dgm:cxn modelId="{69517DB9-BED2-4355-AEFD-C5224ED6CF7B}" srcId="{D83CDEA2-95B8-4061-8FA3-BC6BD545E415}" destId="{430A9853-9852-46A1-9875-7ACC960B34B1}" srcOrd="0" destOrd="0" parTransId="{F1E44012-3D6F-4C27-B02D-F160449331E8}" sibTransId="{4F9DA7F1-B199-49B2-9799-4A6C10CDE192}"/>
    <dgm:cxn modelId="{D5F8D0A5-F7E5-41A1-BFAC-B59606142006}" type="presOf" srcId="{51C764C0-B9C5-4355-A877-A69AD3BD5743}" destId="{D07A37AE-4863-45A9-A075-5D1F0C1CBB4E}" srcOrd="0" destOrd="1" presId="urn:microsoft.com/office/officeart/2005/8/layout/hList1"/>
    <dgm:cxn modelId="{F16172CE-B198-459A-A2C9-3CD0CA15EFAB}" srcId="{586375B8-7251-44C4-BE00-CBDF046C7ED6}" destId="{83AA0076-0A0E-49CC-B67E-9CF3BDABA850}" srcOrd="0" destOrd="0" parTransId="{AEAD7715-E2F2-4DA0-A899-43264B102281}" sibTransId="{5BCA3072-BD03-4C54-973C-4558B9A0B3C7}"/>
    <dgm:cxn modelId="{D83DB64A-91DD-4F57-80FB-3D8DBD18333A}" type="presOf" srcId="{76EE4B1D-C36E-467D-9D64-EC323E36921C}" destId="{D46CBC52-ED60-48B2-AE44-0FC2494AE98F}" srcOrd="0" destOrd="0" presId="urn:microsoft.com/office/officeart/2005/8/layout/hList1"/>
    <dgm:cxn modelId="{C598D40D-C05E-4CD7-A0BC-81D7DE733F0F}" type="presOf" srcId="{430A9853-9852-46A1-9875-7ACC960B34B1}" destId="{64F0433D-A2EE-4BE2-9BDE-E48804D336EB}" srcOrd="0" destOrd="0" presId="urn:microsoft.com/office/officeart/2005/8/layout/hList1"/>
    <dgm:cxn modelId="{CD77B884-3588-434C-9B20-7E892E8F4065}" type="presParOf" srcId="{D46CBC52-ED60-48B2-AE44-0FC2494AE98F}" destId="{752A1DA3-430F-4751-904A-089A0E6FA727}" srcOrd="0" destOrd="0" presId="urn:microsoft.com/office/officeart/2005/8/layout/hList1"/>
    <dgm:cxn modelId="{F9CDD3B1-208E-4391-B2B6-F17731D1F27F}" type="presParOf" srcId="{752A1DA3-430F-4751-904A-089A0E6FA727}" destId="{DB151778-CEA2-4F15-9108-2FAA63995605}" srcOrd="0" destOrd="0" presId="urn:microsoft.com/office/officeart/2005/8/layout/hList1"/>
    <dgm:cxn modelId="{FBA23BF8-0910-48B2-9F40-C2FE4D1DF1B5}" type="presParOf" srcId="{752A1DA3-430F-4751-904A-089A0E6FA727}" destId="{D07A37AE-4863-45A9-A075-5D1F0C1CBB4E}" srcOrd="1" destOrd="0" presId="urn:microsoft.com/office/officeart/2005/8/layout/hList1"/>
    <dgm:cxn modelId="{D09A53ED-982B-456D-A944-124CD0452D61}" type="presParOf" srcId="{D46CBC52-ED60-48B2-AE44-0FC2494AE98F}" destId="{A3E28A94-0EEE-4CD0-83B5-7507F7F955E8}" srcOrd="1" destOrd="0" presId="urn:microsoft.com/office/officeart/2005/8/layout/hList1"/>
    <dgm:cxn modelId="{2DD9EF2A-A011-4590-B422-E2B4A8F9FF9E}" type="presParOf" srcId="{D46CBC52-ED60-48B2-AE44-0FC2494AE98F}" destId="{4869A5B5-9308-454C-9C55-2174D9F17414}" srcOrd="2" destOrd="0" presId="urn:microsoft.com/office/officeart/2005/8/layout/hList1"/>
    <dgm:cxn modelId="{0DF7180F-39CD-4B1E-85B1-0C5F7D2CB1AD}" type="presParOf" srcId="{4869A5B5-9308-454C-9C55-2174D9F17414}" destId="{AA2F48B1-B9FF-4E34-A6BD-4C09FD9B71CC}" srcOrd="0" destOrd="0" presId="urn:microsoft.com/office/officeart/2005/8/layout/hList1"/>
    <dgm:cxn modelId="{D553F3CC-3226-4BE6-873E-80937A085B5B}" type="presParOf" srcId="{4869A5B5-9308-454C-9C55-2174D9F17414}" destId="{64F0433D-A2EE-4BE2-9BDE-E48804D336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89A2AA44-C0D7-47D1-A4F8-C8402EEE9492}" type="presOf" srcId="{21D204B7-8CEF-44B6-9C07-CE12F0775F3A}" destId="{FC1C9785-4EAA-40D5-A517-48DAC3F311E7}" srcOrd="0" destOrd="0" presId="urn:microsoft.com/office/officeart/2005/8/layout/vList2"/>
    <dgm:cxn modelId="{5BF582C3-D782-40C6-8695-6A866DEC71DD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A60815B-F8AE-44EB-AED1-8F60F303599E}" type="presOf" srcId="{466623E0-0040-4E26-A554-EEAA51687F87}" destId="{09A62253-66AE-4B25-BF05-80D4F5919D6A}" srcOrd="0" destOrd="0" presId="urn:microsoft.com/office/officeart/2005/8/layout/vList2"/>
    <dgm:cxn modelId="{CFDEC312-9A27-4B4E-9682-B55938849BFE}" type="presOf" srcId="{21874C3B-E6F9-46BE-BBA7-51B3A98F393E}" destId="{48045E5C-A433-40C5-A9A1-1F2ACC2731E6}" srcOrd="0" destOrd="0" presId="urn:microsoft.com/office/officeart/2005/8/layout/vList2"/>
    <dgm:cxn modelId="{E44D50C2-D617-428A-BB21-82D845480A1B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7626F80-ECE0-4EDF-8372-E21DA4728AD2}" type="presOf" srcId="{3649FB76-E71E-4911-914A-E4979C46ADD4}" destId="{813957EC-77F3-4BF7-A2DD-C8794AC742B2}" srcOrd="0" destOrd="0" presId="urn:microsoft.com/office/officeart/2005/8/layout/vList2"/>
    <dgm:cxn modelId="{D6BD41A1-F59F-4B58-ABD8-D848782A8B5B}" type="presParOf" srcId="{A541DA28-CDCD-489A-9F84-11D61EC9A3FF}" destId="{09A62253-66AE-4B25-BF05-80D4F5919D6A}" srcOrd="0" destOrd="0" presId="urn:microsoft.com/office/officeart/2005/8/layout/vList2"/>
    <dgm:cxn modelId="{0669812A-2564-4A65-A19A-E39F6484F616}" type="presParOf" srcId="{A541DA28-CDCD-489A-9F84-11D61EC9A3FF}" destId="{78E87418-2E9B-4068-BE3B-AA521FD793DE}" srcOrd="1" destOrd="0" presId="urn:microsoft.com/office/officeart/2005/8/layout/vList2"/>
    <dgm:cxn modelId="{A405FC17-6955-4E9A-9C56-3747563FCB6C}" type="presParOf" srcId="{A541DA28-CDCD-489A-9F84-11D61EC9A3FF}" destId="{48045E5C-A433-40C5-A9A1-1F2ACC2731E6}" srcOrd="2" destOrd="0" presId="urn:microsoft.com/office/officeart/2005/8/layout/vList2"/>
    <dgm:cxn modelId="{34AD837D-57E5-47C2-97E6-A3B95ABE37B9}" type="presParOf" srcId="{A541DA28-CDCD-489A-9F84-11D61EC9A3FF}" destId="{8E796305-0BD0-4ECF-B55B-8944ACFC328D}" srcOrd="3" destOrd="0" presId="urn:microsoft.com/office/officeart/2005/8/layout/vList2"/>
    <dgm:cxn modelId="{A42AF543-28C0-4CB9-8C1C-C35F5D83D394}" type="presParOf" srcId="{A541DA28-CDCD-489A-9F84-11D61EC9A3FF}" destId="{0B052A4C-9EC6-4953-B7A4-B3CB579AF515}" srcOrd="4" destOrd="0" presId="urn:microsoft.com/office/officeart/2005/8/layout/vList2"/>
    <dgm:cxn modelId="{A7B8BE3F-C455-495E-8DFA-CB7DE43CFED6}" type="presParOf" srcId="{A541DA28-CDCD-489A-9F84-11D61EC9A3FF}" destId="{74905B49-9F37-450F-B8D7-DD9F28F52CAD}" srcOrd="5" destOrd="0" presId="urn:microsoft.com/office/officeart/2005/8/layout/vList2"/>
    <dgm:cxn modelId="{C1611F8E-A065-4BE5-A798-A91D59DD5D29}" type="presParOf" srcId="{A541DA28-CDCD-489A-9F84-11D61EC9A3FF}" destId="{FC1C9785-4EAA-40D5-A517-48DAC3F311E7}" srcOrd="6" destOrd="0" presId="urn:microsoft.com/office/officeart/2005/8/layout/vList2"/>
    <dgm:cxn modelId="{5B587B77-AE43-454A-AE37-60E8CE01604F}" type="presParOf" srcId="{A541DA28-CDCD-489A-9F84-11D61EC9A3FF}" destId="{E2AF3848-80A1-4FE3-A3C0-C1E06D190B50}" srcOrd="7" destOrd="0" presId="urn:microsoft.com/office/officeart/2005/8/layout/vList2"/>
    <dgm:cxn modelId="{2C9C0462-7FA9-4C0B-A9E9-4FE0E910AC74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行銷資訊系統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行銷監控系統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行銷研究系統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行銷決策支援系統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Y="121910" custLinFactNeighborX="1051" custLinFactNeighborY="13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D9F4CF13-C44D-4515-972C-6107637EE6E8}" type="presOf" srcId="{9372EACE-D305-4A65-BEA7-2F213EED4DA6}" destId="{F45DC0B3-F559-41A5-9D65-F612627FDFAB}" srcOrd="0" destOrd="0" presId="urn:microsoft.com/office/officeart/2005/8/layout/orgChart1"/>
    <dgm:cxn modelId="{B91F72AC-56AD-4F67-9433-5029631BD543}" type="presOf" srcId="{868AEA08-EE37-48EB-9ACB-6BD961363E73}" destId="{70B2E50B-36E2-439F-901F-90DB41ABA4E1}" srcOrd="0" destOrd="0" presId="urn:microsoft.com/office/officeart/2005/8/layout/orgChart1"/>
    <dgm:cxn modelId="{0242CB7B-3F71-488E-A1AC-7DD7CBA990DB}" type="presOf" srcId="{A196E9AB-AAA3-4778-B7BC-0E9634C7E8AA}" destId="{6B46737C-7C16-494F-ACAE-533C72445AFA}" srcOrd="1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1F7F4A74-5630-47B6-96F1-BF5E41AC79B0}" type="presOf" srcId="{B2A9B155-571C-49E9-A590-ADE9B561BBEF}" destId="{BF3E2805-55FD-4879-BF8A-ED497400E6E6}" srcOrd="1" destOrd="0" presId="urn:microsoft.com/office/officeart/2005/8/layout/orgChart1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AE96D8FD-FEEC-4030-AFD9-8E513C2532A5}" type="presOf" srcId="{B2A9B155-571C-49E9-A590-ADE9B561BBEF}" destId="{F3DCF776-D5E2-45B9-8ADD-3E2FC34EE524}" srcOrd="0" destOrd="0" presId="urn:microsoft.com/office/officeart/2005/8/layout/orgChart1"/>
    <dgm:cxn modelId="{9CCB1191-ACA6-4616-9DA1-EE02A368BAF3}" type="presOf" srcId="{CEE54A53-F4AB-4436-AAF6-39DD772F5825}" destId="{AD1C8A34-0C1D-47FB-A911-EDA49F01C875}" srcOrd="0" destOrd="0" presId="urn:microsoft.com/office/officeart/2005/8/layout/orgChart1"/>
    <dgm:cxn modelId="{535696D4-6282-46CA-8F91-A9EBD777A85F}" type="presOf" srcId="{B18B6976-8954-44A5-BE39-FFC2CFE01AC8}" destId="{693EA619-5724-42E2-A73D-1B04E166612B}" srcOrd="0" destOrd="0" presId="urn:microsoft.com/office/officeart/2005/8/layout/orgChart1"/>
    <dgm:cxn modelId="{72D650F1-47E3-4952-BD7D-D39459FF40B9}" type="presOf" srcId="{9B966C5F-E2C6-4AAE-8FF1-387CD9D9FD32}" destId="{ED05F2FA-A119-4A56-BDDE-3DBB4E2F33F8}" srcOrd="0" destOrd="0" presId="urn:microsoft.com/office/officeart/2005/8/layout/orgChart1"/>
    <dgm:cxn modelId="{306CDE7D-A290-4624-BD76-FA3951B0FC97}" type="presOf" srcId="{9B966C5F-E2C6-4AAE-8FF1-387CD9D9FD32}" destId="{DB4D3CE0-2CEC-4FA3-9D7D-313DCF4A2E06}" srcOrd="1" destOrd="0" presId="urn:microsoft.com/office/officeart/2005/8/layout/orgChart1"/>
    <dgm:cxn modelId="{82B60FF8-1597-4855-BDBE-7A227DA5E8E7}" type="presOf" srcId="{868AEA08-EE37-48EB-9ACB-6BD961363E73}" destId="{C28EBE1F-61CC-4CE9-AA77-B5FF826D0DAC}" srcOrd="1" destOrd="0" presId="urn:microsoft.com/office/officeart/2005/8/layout/orgChart1"/>
    <dgm:cxn modelId="{707BE24B-7269-45F2-A3C5-CF8748BE5EC3}" type="presOf" srcId="{A196E9AB-AAA3-4778-B7BC-0E9634C7E8AA}" destId="{231F5E4C-1000-430A-8960-05C950B064F5}" srcOrd="0" destOrd="0" presId="urn:microsoft.com/office/officeart/2005/8/layout/orgChart1"/>
    <dgm:cxn modelId="{F6B3308E-7F56-478E-AFE5-F8B461977211}" type="presOf" srcId="{F48E6D77-3822-454C-9C9F-3860C9371B1C}" destId="{097A5AF5-D1D7-4930-AF2A-167C7B349772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F45C0CEF-D9A2-4A4F-9E03-82CB794FBC87}" type="presParOf" srcId="{097A5AF5-D1D7-4930-AF2A-167C7B349772}" destId="{580F8A17-3DED-4A09-954C-5C0BBE46BEAC}" srcOrd="0" destOrd="0" presId="urn:microsoft.com/office/officeart/2005/8/layout/orgChart1"/>
    <dgm:cxn modelId="{31DE18D9-6800-4B89-8E22-A2E8D0DC9507}" type="presParOf" srcId="{580F8A17-3DED-4A09-954C-5C0BBE46BEAC}" destId="{480A3FED-61E9-4C49-8AF0-0F7268396CB2}" srcOrd="0" destOrd="0" presId="urn:microsoft.com/office/officeart/2005/8/layout/orgChart1"/>
    <dgm:cxn modelId="{92CC1F44-F440-4609-A212-8BF596B6CD7B}" type="presParOf" srcId="{480A3FED-61E9-4C49-8AF0-0F7268396CB2}" destId="{70B2E50B-36E2-439F-901F-90DB41ABA4E1}" srcOrd="0" destOrd="0" presId="urn:microsoft.com/office/officeart/2005/8/layout/orgChart1"/>
    <dgm:cxn modelId="{694E8CDB-D135-40EF-9280-6E5E567C5EBE}" type="presParOf" srcId="{480A3FED-61E9-4C49-8AF0-0F7268396CB2}" destId="{C28EBE1F-61CC-4CE9-AA77-B5FF826D0DAC}" srcOrd="1" destOrd="0" presId="urn:microsoft.com/office/officeart/2005/8/layout/orgChart1"/>
    <dgm:cxn modelId="{E533AFBA-DD68-4F25-8177-DADD94C12607}" type="presParOf" srcId="{580F8A17-3DED-4A09-954C-5C0BBE46BEAC}" destId="{2B2F8821-E42D-4584-9AD1-468A4B3775E3}" srcOrd="1" destOrd="0" presId="urn:microsoft.com/office/officeart/2005/8/layout/orgChart1"/>
    <dgm:cxn modelId="{C44DC622-EE4C-49DD-BA3E-CD51F6763403}" type="presParOf" srcId="{2B2F8821-E42D-4584-9AD1-468A4B3775E3}" destId="{F45DC0B3-F559-41A5-9D65-F612627FDFAB}" srcOrd="0" destOrd="0" presId="urn:microsoft.com/office/officeart/2005/8/layout/orgChart1"/>
    <dgm:cxn modelId="{150F96DD-E6F3-4C25-A92C-4F2D09AC6BBC}" type="presParOf" srcId="{2B2F8821-E42D-4584-9AD1-468A4B3775E3}" destId="{37336E69-5CAB-429C-AE34-5D5FB07AFE3E}" srcOrd="1" destOrd="0" presId="urn:microsoft.com/office/officeart/2005/8/layout/orgChart1"/>
    <dgm:cxn modelId="{B1585E44-C046-46B2-AA41-F7EAF4EF21D3}" type="presParOf" srcId="{37336E69-5CAB-429C-AE34-5D5FB07AFE3E}" destId="{9980DEE9-5FF9-47E9-BA53-4FCF5E81ADCC}" srcOrd="0" destOrd="0" presId="urn:microsoft.com/office/officeart/2005/8/layout/orgChart1"/>
    <dgm:cxn modelId="{3C3CF99A-2C49-432A-BC95-196E6C8B401E}" type="presParOf" srcId="{9980DEE9-5FF9-47E9-BA53-4FCF5E81ADCC}" destId="{231F5E4C-1000-430A-8960-05C950B064F5}" srcOrd="0" destOrd="0" presId="urn:microsoft.com/office/officeart/2005/8/layout/orgChart1"/>
    <dgm:cxn modelId="{02E61F3A-D973-4A13-BA8B-1DDC3A4F4BFE}" type="presParOf" srcId="{9980DEE9-5FF9-47E9-BA53-4FCF5E81ADCC}" destId="{6B46737C-7C16-494F-ACAE-533C72445AFA}" srcOrd="1" destOrd="0" presId="urn:microsoft.com/office/officeart/2005/8/layout/orgChart1"/>
    <dgm:cxn modelId="{48F39FB3-B313-447C-A89E-41FFDF9BB95A}" type="presParOf" srcId="{37336E69-5CAB-429C-AE34-5D5FB07AFE3E}" destId="{180ADF13-F5AC-4F0A-8101-AF6907B238B4}" srcOrd="1" destOrd="0" presId="urn:microsoft.com/office/officeart/2005/8/layout/orgChart1"/>
    <dgm:cxn modelId="{E9A6D033-8529-43E6-90F1-043321142921}" type="presParOf" srcId="{37336E69-5CAB-429C-AE34-5D5FB07AFE3E}" destId="{F81EF94B-AF05-4B1F-8865-2519389D39E1}" srcOrd="2" destOrd="0" presId="urn:microsoft.com/office/officeart/2005/8/layout/orgChart1"/>
    <dgm:cxn modelId="{2A2251ED-1E92-45E0-8F0D-6B6FFA4581EB}" type="presParOf" srcId="{2B2F8821-E42D-4584-9AD1-468A4B3775E3}" destId="{693EA619-5724-42E2-A73D-1B04E166612B}" srcOrd="2" destOrd="0" presId="urn:microsoft.com/office/officeart/2005/8/layout/orgChart1"/>
    <dgm:cxn modelId="{C4D23B18-BA20-48FF-A933-F9AE36FBD158}" type="presParOf" srcId="{2B2F8821-E42D-4584-9AD1-468A4B3775E3}" destId="{E72EF89B-D5A0-497E-81DC-3D748026C1C5}" srcOrd="3" destOrd="0" presId="urn:microsoft.com/office/officeart/2005/8/layout/orgChart1"/>
    <dgm:cxn modelId="{8DD9CF05-EAF5-4107-8D53-3801080D6BE5}" type="presParOf" srcId="{E72EF89B-D5A0-497E-81DC-3D748026C1C5}" destId="{765342C5-761A-441D-A3EB-F8FFD2B2DBBC}" srcOrd="0" destOrd="0" presId="urn:microsoft.com/office/officeart/2005/8/layout/orgChart1"/>
    <dgm:cxn modelId="{33B812D9-8E98-4940-A68E-1E3D1D3AAC7B}" type="presParOf" srcId="{765342C5-761A-441D-A3EB-F8FFD2B2DBBC}" destId="{ED05F2FA-A119-4A56-BDDE-3DBB4E2F33F8}" srcOrd="0" destOrd="0" presId="urn:microsoft.com/office/officeart/2005/8/layout/orgChart1"/>
    <dgm:cxn modelId="{D4B200CC-F31A-405D-9D13-D606C9DF9D7D}" type="presParOf" srcId="{765342C5-761A-441D-A3EB-F8FFD2B2DBBC}" destId="{DB4D3CE0-2CEC-4FA3-9D7D-313DCF4A2E06}" srcOrd="1" destOrd="0" presId="urn:microsoft.com/office/officeart/2005/8/layout/orgChart1"/>
    <dgm:cxn modelId="{C81AF894-CDFA-45A0-90D4-CEB6E2FC6E82}" type="presParOf" srcId="{E72EF89B-D5A0-497E-81DC-3D748026C1C5}" destId="{8B7E1775-2D46-440D-8CDB-4449F19B2603}" srcOrd="1" destOrd="0" presId="urn:microsoft.com/office/officeart/2005/8/layout/orgChart1"/>
    <dgm:cxn modelId="{61DECD1D-75D8-4915-B278-8AF04BB386F1}" type="presParOf" srcId="{E72EF89B-D5A0-497E-81DC-3D748026C1C5}" destId="{2B9F7815-704E-47F8-A587-83069BC71E59}" srcOrd="2" destOrd="0" presId="urn:microsoft.com/office/officeart/2005/8/layout/orgChart1"/>
    <dgm:cxn modelId="{2A95460C-5E0B-4BC0-A18C-50CA98A49EC5}" type="presParOf" srcId="{2B2F8821-E42D-4584-9AD1-468A4B3775E3}" destId="{AD1C8A34-0C1D-47FB-A911-EDA49F01C875}" srcOrd="4" destOrd="0" presId="urn:microsoft.com/office/officeart/2005/8/layout/orgChart1"/>
    <dgm:cxn modelId="{C5514F1F-63FF-48D7-9B67-51354418BB75}" type="presParOf" srcId="{2B2F8821-E42D-4584-9AD1-468A4B3775E3}" destId="{469BB776-1563-497E-B380-1479B38FB448}" srcOrd="5" destOrd="0" presId="urn:microsoft.com/office/officeart/2005/8/layout/orgChart1"/>
    <dgm:cxn modelId="{1EBBB9A0-28E1-4B5A-A45D-A08C667E2543}" type="presParOf" srcId="{469BB776-1563-497E-B380-1479B38FB448}" destId="{53B82F31-5F31-49AA-8BCC-8D6506BA422C}" srcOrd="0" destOrd="0" presId="urn:microsoft.com/office/officeart/2005/8/layout/orgChart1"/>
    <dgm:cxn modelId="{B9622B26-8E23-484B-9A2A-8FEA44E3AE08}" type="presParOf" srcId="{53B82F31-5F31-49AA-8BCC-8D6506BA422C}" destId="{F3DCF776-D5E2-45B9-8ADD-3E2FC34EE524}" srcOrd="0" destOrd="0" presId="urn:microsoft.com/office/officeart/2005/8/layout/orgChart1"/>
    <dgm:cxn modelId="{354AE700-AC4F-4C3C-9DAD-007BA28E4517}" type="presParOf" srcId="{53B82F31-5F31-49AA-8BCC-8D6506BA422C}" destId="{BF3E2805-55FD-4879-BF8A-ED497400E6E6}" srcOrd="1" destOrd="0" presId="urn:microsoft.com/office/officeart/2005/8/layout/orgChart1"/>
    <dgm:cxn modelId="{D2C53D58-015B-4240-9F07-6E8CDEE29A33}" type="presParOf" srcId="{469BB776-1563-497E-B380-1479B38FB448}" destId="{AC6A1176-6617-4BE2-9F81-A42E1ADD6535}" srcOrd="1" destOrd="0" presId="urn:microsoft.com/office/officeart/2005/8/layout/orgChart1"/>
    <dgm:cxn modelId="{9260BA1A-3A8C-44D5-BADB-441838A26C97}" type="presParOf" srcId="{469BB776-1563-497E-B380-1479B38FB448}" destId="{210B648B-4D55-485F-B5BC-A2A30ECAFF18}" srcOrd="2" destOrd="0" presId="urn:microsoft.com/office/officeart/2005/8/layout/orgChart1"/>
    <dgm:cxn modelId="{0E7AD109-A7A6-4DD9-89D3-7A8C9D8736AE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改善決策的品質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評估過去的行銷決策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瞭解一個新的或陌生的市場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尋求新的行銷機會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14E5C0E8-F5B9-4FF3-9A0B-09CEECED899D}" type="presOf" srcId="{C517639F-473B-411F-A1DF-0DBF87C514AB}" destId="{B9A237F8-A9EB-4AAD-A3D4-556A83688CB5}" srcOrd="0" destOrd="0" presId="urn:microsoft.com/office/officeart/2005/8/layout/default"/>
    <dgm:cxn modelId="{3A0997A4-7686-42E5-87E4-1288EE1DE016}" type="presOf" srcId="{651341CF-AA39-4084-BB54-8B27E30470D3}" destId="{977DEC8C-84DD-47FA-BB1C-C93969362492}" srcOrd="0" destOrd="0" presId="urn:microsoft.com/office/officeart/2005/8/layout/default"/>
    <dgm:cxn modelId="{CE631FD4-B184-43C0-936E-A5878974F840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4993B7B1-719D-4417-B333-BDE08E889462}" type="presOf" srcId="{09BF8C2E-C3B0-490A-8B5E-816645CB59B9}" destId="{43B3ED6E-D321-432A-AA14-C149EE41A474}" srcOrd="0" destOrd="0" presId="urn:microsoft.com/office/officeart/2005/8/layout/default"/>
    <dgm:cxn modelId="{52363823-1E6D-43C3-9B35-E75171ADE590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32B5AC77-00E3-4D4C-A1F2-14BEF41CE979}" type="presParOf" srcId="{43B3ED6E-D321-432A-AA14-C149EE41A474}" destId="{7814B25A-218F-4422-B88F-FE10F6BB2088}" srcOrd="0" destOrd="0" presId="urn:microsoft.com/office/officeart/2005/8/layout/default"/>
    <dgm:cxn modelId="{FF8F69F4-7B2D-4C7A-A0F1-F4758A97FEEA}" type="presParOf" srcId="{43B3ED6E-D321-432A-AA14-C149EE41A474}" destId="{C0A85DA0-DBEB-4325-B22A-778C70282E39}" srcOrd="1" destOrd="0" presId="urn:microsoft.com/office/officeart/2005/8/layout/default"/>
    <dgm:cxn modelId="{AF8FD52E-15E9-41D2-8C60-D4E5A111EAB0}" type="presParOf" srcId="{43B3ED6E-D321-432A-AA14-C149EE41A474}" destId="{B9A237F8-A9EB-4AAD-A3D4-556A83688CB5}" srcOrd="2" destOrd="0" presId="urn:microsoft.com/office/officeart/2005/8/layout/default"/>
    <dgm:cxn modelId="{E77EE706-139A-4760-AAC6-0F699942E43C}" type="presParOf" srcId="{43B3ED6E-D321-432A-AA14-C149EE41A474}" destId="{F17162FF-0D45-40BF-9C11-46F96E5F1808}" srcOrd="3" destOrd="0" presId="urn:microsoft.com/office/officeart/2005/8/layout/default"/>
    <dgm:cxn modelId="{2515EBCC-C99B-4EC4-9A4C-736F3A714DA1}" type="presParOf" srcId="{43B3ED6E-D321-432A-AA14-C149EE41A474}" destId="{A40E76B7-68DF-4F22-B12C-06D835B62148}" srcOrd="4" destOrd="0" presId="urn:microsoft.com/office/officeart/2005/8/layout/default"/>
    <dgm:cxn modelId="{76249C14-59DB-4A57-A6A0-CD1D3160A34B}" type="presParOf" srcId="{43B3ED6E-D321-432A-AA14-C149EE41A474}" destId="{B10128D6-7A3B-4619-A2EB-ED21C4AECDCE}" srcOrd="5" destOrd="0" presId="urn:microsoft.com/office/officeart/2005/8/layout/default"/>
    <dgm:cxn modelId="{36144D75-A428-4F44-84FB-F0A5AAE49BFD}" type="presParOf" srcId="{43B3ED6E-D321-432A-AA14-C149EE41A474}" destId="{977DEC8C-84DD-47FA-BB1C-C939693624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人機交談的機制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具有彈性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問題發現導向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使用者導向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684AB44D-1E50-4EEA-94A9-D7D03A08C91E}" type="presOf" srcId="{C517639F-473B-411F-A1DF-0DBF87C514AB}" destId="{B9A237F8-A9EB-4AAD-A3D4-556A83688CB5}" srcOrd="0" destOrd="0" presId="urn:microsoft.com/office/officeart/2005/8/layout/default"/>
    <dgm:cxn modelId="{920C58D9-F70D-4EDB-8A21-C86FF85A6C1F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1B81F724-65E1-408A-B8F6-5A132E103953}" type="presOf" srcId="{8BF8F4B7-55B9-4431-AED3-40F6E3BA9F39}" destId="{7814B25A-218F-4422-B88F-FE10F6BB208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3E97DE6-EBC2-4A57-B267-BF15A1E30174}" type="presOf" srcId="{09BF8C2E-C3B0-490A-8B5E-816645CB59B9}" destId="{43B3ED6E-D321-432A-AA14-C149EE41A474}" srcOrd="0" destOrd="0" presId="urn:microsoft.com/office/officeart/2005/8/layout/default"/>
    <dgm:cxn modelId="{F1D556C3-84F4-4326-86A3-4EF7750502C4}" type="presOf" srcId="{651341CF-AA39-4084-BB54-8B27E30470D3}" destId="{977DEC8C-84DD-47FA-BB1C-C93969362492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77C39AF7-BCF8-4AD3-BCCF-E246B6A37CD2}" type="presParOf" srcId="{43B3ED6E-D321-432A-AA14-C149EE41A474}" destId="{7814B25A-218F-4422-B88F-FE10F6BB2088}" srcOrd="0" destOrd="0" presId="urn:microsoft.com/office/officeart/2005/8/layout/default"/>
    <dgm:cxn modelId="{CE029781-046A-4A1B-9F1F-41755DFAC0DF}" type="presParOf" srcId="{43B3ED6E-D321-432A-AA14-C149EE41A474}" destId="{C0A85DA0-DBEB-4325-B22A-778C70282E39}" srcOrd="1" destOrd="0" presId="urn:microsoft.com/office/officeart/2005/8/layout/default"/>
    <dgm:cxn modelId="{A17B8E12-9648-449C-AA58-675990AC5E17}" type="presParOf" srcId="{43B3ED6E-D321-432A-AA14-C149EE41A474}" destId="{B9A237F8-A9EB-4AAD-A3D4-556A83688CB5}" srcOrd="2" destOrd="0" presId="urn:microsoft.com/office/officeart/2005/8/layout/default"/>
    <dgm:cxn modelId="{33F8C6D6-E968-4F0B-A29A-09AEC96E69F8}" type="presParOf" srcId="{43B3ED6E-D321-432A-AA14-C149EE41A474}" destId="{F17162FF-0D45-40BF-9C11-46F96E5F1808}" srcOrd="3" destOrd="0" presId="urn:microsoft.com/office/officeart/2005/8/layout/default"/>
    <dgm:cxn modelId="{4C692322-44B8-4A55-93E8-28B5C3EE3CB8}" type="presParOf" srcId="{43B3ED6E-D321-432A-AA14-C149EE41A474}" destId="{A40E76B7-68DF-4F22-B12C-06D835B62148}" srcOrd="4" destOrd="0" presId="urn:microsoft.com/office/officeart/2005/8/layout/default"/>
    <dgm:cxn modelId="{14C73777-E75E-4189-AD29-16E1E826E1EB}" type="presParOf" srcId="{43B3ED6E-D321-432A-AA14-C149EE41A474}" destId="{B10128D6-7A3B-4619-A2EB-ED21C4AECDCE}" srcOrd="5" destOrd="0" presId="urn:microsoft.com/office/officeart/2005/8/layout/default"/>
    <dgm:cxn modelId="{62EE985F-E1E4-40A1-9E87-E3495ABBE68B}" type="presParOf" srcId="{43B3ED6E-D321-432A-AA14-C149EE41A474}" destId="{977DEC8C-84DD-47FA-BB1C-C939693624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資料庫行銷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資料採礦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顧客剖面分析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市場菜籃分析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7BC45-BFC6-4200-8BC3-BB43234DE4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顧客關係管理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ADB05C-5F51-496A-996E-3FCBB5F80844}" type="parTrans" cxnId="{419A6B94-9549-4C7D-B5F0-E1E2F22C82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08FFC3-092D-4241-ACF4-960EB71F7286}" type="sibTrans" cxnId="{419A6B94-9549-4C7D-B5F0-E1E2F22C82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8E606832-EAF7-4CFD-A287-518C9535B564}" type="pres">
      <dgm:prSet presAssocID="{36C7BC45-BFC6-4200-8BC3-BB43234DE484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4E9E198-719F-4959-898F-53E39797C1AA}" type="presOf" srcId="{651341CF-AA39-4084-BB54-8B27E30470D3}" destId="{977DEC8C-84DD-47FA-BB1C-C93969362492}" srcOrd="0" destOrd="0" presId="urn:microsoft.com/office/officeart/2005/8/layout/default"/>
    <dgm:cxn modelId="{C0459C74-BA2E-4F42-98EE-70DE4855BFC0}" type="presOf" srcId="{14A98A29-026C-4341-B8A5-4FE353497DCA}" destId="{A40E76B7-68DF-4F22-B12C-06D835B6214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5EBF3B9F-4F86-4E98-811A-C40F39B56185}" type="presOf" srcId="{36C7BC45-BFC6-4200-8BC3-BB43234DE484}" destId="{8E606832-EAF7-4CFD-A287-518C9535B56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419A6B94-9549-4C7D-B5F0-E1E2F22C8298}" srcId="{09BF8C2E-C3B0-490A-8B5E-816645CB59B9}" destId="{36C7BC45-BFC6-4200-8BC3-BB43234DE484}" srcOrd="4" destOrd="0" parTransId="{8BADB05C-5F51-496A-996E-3FCBB5F80844}" sibTransId="{2708FFC3-092D-4241-ACF4-960EB71F7286}"/>
    <dgm:cxn modelId="{E2AF591B-3D5D-4392-B302-775A12DD0869}" type="presOf" srcId="{09BF8C2E-C3B0-490A-8B5E-816645CB59B9}" destId="{43B3ED6E-D321-432A-AA14-C149EE41A474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FF9A42B-8F0D-4678-88FA-BB025EE6363D}" type="presOf" srcId="{C517639F-473B-411F-A1DF-0DBF87C514AB}" destId="{B9A237F8-A9EB-4AAD-A3D4-556A83688CB5}" srcOrd="0" destOrd="0" presId="urn:microsoft.com/office/officeart/2005/8/layout/default"/>
    <dgm:cxn modelId="{5CB4BE5A-0B7A-4C4C-9D30-FAB5961FD99E}" type="presOf" srcId="{8BF8F4B7-55B9-4431-AED3-40F6E3BA9F39}" destId="{7814B25A-218F-4422-B88F-FE10F6BB2088}" srcOrd="0" destOrd="0" presId="urn:microsoft.com/office/officeart/2005/8/layout/default"/>
    <dgm:cxn modelId="{1F768846-6502-4021-8BFA-FBCB1CDFDAAD}" type="presParOf" srcId="{43B3ED6E-D321-432A-AA14-C149EE41A474}" destId="{7814B25A-218F-4422-B88F-FE10F6BB2088}" srcOrd="0" destOrd="0" presId="urn:microsoft.com/office/officeart/2005/8/layout/default"/>
    <dgm:cxn modelId="{A98EEF33-5B0B-43EA-9C9B-39CE3FBFF5E1}" type="presParOf" srcId="{43B3ED6E-D321-432A-AA14-C149EE41A474}" destId="{C0A85DA0-DBEB-4325-B22A-778C70282E39}" srcOrd="1" destOrd="0" presId="urn:microsoft.com/office/officeart/2005/8/layout/default"/>
    <dgm:cxn modelId="{5E8157AE-B46B-42DD-938F-7657E74F5051}" type="presParOf" srcId="{43B3ED6E-D321-432A-AA14-C149EE41A474}" destId="{B9A237F8-A9EB-4AAD-A3D4-556A83688CB5}" srcOrd="2" destOrd="0" presId="urn:microsoft.com/office/officeart/2005/8/layout/default"/>
    <dgm:cxn modelId="{5B0B62B9-B56D-4A48-8F49-C1CE2B04C7BF}" type="presParOf" srcId="{43B3ED6E-D321-432A-AA14-C149EE41A474}" destId="{F17162FF-0D45-40BF-9C11-46F96E5F1808}" srcOrd="3" destOrd="0" presId="urn:microsoft.com/office/officeart/2005/8/layout/default"/>
    <dgm:cxn modelId="{F1054E00-88CF-482D-8F32-ED381E3F0E28}" type="presParOf" srcId="{43B3ED6E-D321-432A-AA14-C149EE41A474}" destId="{A40E76B7-68DF-4F22-B12C-06D835B62148}" srcOrd="4" destOrd="0" presId="urn:microsoft.com/office/officeart/2005/8/layout/default"/>
    <dgm:cxn modelId="{E53BE9C6-D0FD-4C33-92D8-B7F0EDDC0C71}" type="presParOf" srcId="{43B3ED6E-D321-432A-AA14-C149EE41A474}" destId="{B10128D6-7A3B-4619-A2EB-ED21C4AECDCE}" srcOrd="5" destOrd="0" presId="urn:microsoft.com/office/officeart/2005/8/layout/default"/>
    <dgm:cxn modelId="{9C1DA184-F2A3-4725-966F-4E8178C105AB}" type="presParOf" srcId="{43B3ED6E-D321-432A-AA14-C149EE41A474}" destId="{977DEC8C-84DD-47FA-BB1C-C93969362492}" srcOrd="6" destOrd="0" presId="urn:microsoft.com/office/officeart/2005/8/layout/default"/>
    <dgm:cxn modelId="{237D4F16-5989-4A5A-A9A3-AB20F1A6C9EA}" type="presParOf" srcId="{43B3ED6E-D321-432A-AA14-C149EE41A474}" destId="{BAEE857D-1C47-49A1-A942-0BA39EE393F1}" srcOrd="7" destOrd="0" presId="urn:microsoft.com/office/officeart/2005/8/layout/default"/>
    <dgm:cxn modelId="{4A137FC8-4AC1-4268-BB82-493DBBC9F7F0}" type="presParOf" srcId="{43B3ED6E-D321-432A-AA14-C149EE41A474}" destId="{8E606832-EAF7-4CFD-A287-518C9535B5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C980A8BD-78E5-48E3-A284-18C692A3D504}" type="presOf" srcId="{6EE1F8CB-366B-4837-A5B3-E150B7996724}" destId="{A541DA28-CDCD-489A-9F84-11D61EC9A3FF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40345BCE-58F5-4CD4-A7E8-0F284638519D}" type="presOf" srcId="{92441081-EF9A-4A41-9712-FFA268598394}" destId="{0B052A4C-9EC6-4953-B7A4-B3CB579AF515}" srcOrd="0" destOrd="0" presId="urn:microsoft.com/office/officeart/2005/8/layout/vList2"/>
    <dgm:cxn modelId="{320F324C-31A1-44C9-925B-537B0259D255}" type="presOf" srcId="{3649FB76-E71E-4911-914A-E4979C46ADD4}" destId="{813957EC-77F3-4BF7-A2DD-C8794AC742B2}" srcOrd="0" destOrd="0" presId="urn:microsoft.com/office/officeart/2005/8/layout/vList2"/>
    <dgm:cxn modelId="{CF52928C-73AB-457D-96B1-028C23D72119}" type="presOf" srcId="{466623E0-0040-4E26-A554-EEAA51687F87}" destId="{09A62253-66AE-4B25-BF05-80D4F5919D6A}" srcOrd="0" destOrd="0" presId="urn:microsoft.com/office/officeart/2005/8/layout/vList2"/>
    <dgm:cxn modelId="{D9FD5E78-408C-4686-B1E2-F4607F5DE081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DDDFF69-8A4B-414A-B5D8-62E9EBCD7176}" type="presOf" srcId="{21D204B7-8CEF-44B6-9C07-CE12F0775F3A}" destId="{FC1C9785-4EAA-40D5-A517-48DAC3F311E7}" srcOrd="0" destOrd="0" presId="urn:microsoft.com/office/officeart/2005/8/layout/vList2"/>
    <dgm:cxn modelId="{AF7FB9CE-F884-4D5D-85E6-885021F38CEF}" type="presParOf" srcId="{A541DA28-CDCD-489A-9F84-11D61EC9A3FF}" destId="{09A62253-66AE-4B25-BF05-80D4F5919D6A}" srcOrd="0" destOrd="0" presId="urn:microsoft.com/office/officeart/2005/8/layout/vList2"/>
    <dgm:cxn modelId="{33361979-0B5C-4673-96FB-053F74A1B20B}" type="presParOf" srcId="{A541DA28-CDCD-489A-9F84-11D61EC9A3FF}" destId="{78E87418-2E9B-4068-BE3B-AA521FD793DE}" srcOrd="1" destOrd="0" presId="urn:microsoft.com/office/officeart/2005/8/layout/vList2"/>
    <dgm:cxn modelId="{16BB79A9-E13F-4EA8-8A08-742C6E238338}" type="presParOf" srcId="{A541DA28-CDCD-489A-9F84-11D61EC9A3FF}" destId="{48045E5C-A433-40C5-A9A1-1F2ACC2731E6}" srcOrd="2" destOrd="0" presId="urn:microsoft.com/office/officeart/2005/8/layout/vList2"/>
    <dgm:cxn modelId="{2C71C621-521E-44E7-85C3-E26A6FCA45DC}" type="presParOf" srcId="{A541DA28-CDCD-489A-9F84-11D61EC9A3FF}" destId="{8E796305-0BD0-4ECF-B55B-8944ACFC328D}" srcOrd="3" destOrd="0" presId="urn:microsoft.com/office/officeart/2005/8/layout/vList2"/>
    <dgm:cxn modelId="{3276B865-6290-403D-98E7-711BE6A4A30D}" type="presParOf" srcId="{A541DA28-CDCD-489A-9F84-11D61EC9A3FF}" destId="{0B052A4C-9EC6-4953-B7A4-B3CB579AF515}" srcOrd="4" destOrd="0" presId="urn:microsoft.com/office/officeart/2005/8/layout/vList2"/>
    <dgm:cxn modelId="{43F7FE9D-9D8A-465E-BA7B-DEFD0CDC37DB}" type="presParOf" srcId="{A541DA28-CDCD-489A-9F84-11D61EC9A3FF}" destId="{74905B49-9F37-450F-B8D7-DD9F28F52CAD}" srcOrd="5" destOrd="0" presId="urn:microsoft.com/office/officeart/2005/8/layout/vList2"/>
    <dgm:cxn modelId="{028F1921-87D5-44EF-929E-39AD1FC45874}" type="presParOf" srcId="{A541DA28-CDCD-489A-9F84-11D61EC9A3FF}" destId="{FC1C9785-4EAA-40D5-A517-48DAC3F311E7}" srcOrd="6" destOrd="0" presId="urn:microsoft.com/office/officeart/2005/8/layout/vList2"/>
    <dgm:cxn modelId="{290B2F4A-AB4D-441A-977E-F6D4C77375A2}" type="presParOf" srcId="{A541DA28-CDCD-489A-9F84-11D61EC9A3FF}" destId="{E2AF3848-80A1-4FE3-A3C0-C1E06D190B50}" srcOrd="7" destOrd="0" presId="urn:microsoft.com/office/officeart/2005/8/layout/vList2"/>
    <dgm:cxn modelId="{A7AE671B-041F-4993-936C-F5838FD1CF32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研究的類型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探索性研究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描述性研究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規範性研究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X="135265" custScaleY="97806" custLinFactNeighborX="2895" custLinFactNeighborY="-1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3" custScaleX="129304" custScaleY="88755" custLinFactNeighborX="-10646" custLinFactNeighborY="7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3" custScaleX="129304" custScaleY="88755" custLinFactNeighborX="3469" custLinFactNeighborY="17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3" custScaleX="129304" custScaleY="88755" custLinFactNeighborX="14398" custLinFactNeighborY="7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D8EA49C1-2317-4F58-9425-E21E9AF827FF}" type="presOf" srcId="{9372EACE-D305-4A65-BEA7-2F213EED4DA6}" destId="{F45DC0B3-F559-41A5-9D65-F612627FDFAB}" srcOrd="0" destOrd="0" presId="urn:microsoft.com/office/officeart/2005/8/layout/orgChart1"/>
    <dgm:cxn modelId="{B646F74E-4162-4A48-8049-5EA9F4F94625}" type="presOf" srcId="{9B966C5F-E2C6-4AAE-8FF1-387CD9D9FD32}" destId="{ED05F2FA-A119-4A56-BDDE-3DBB4E2F33F8}" srcOrd="0" destOrd="0" presId="urn:microsoft.com/office/officeart/2005/8/layout/orgChart1"/>
    <dgm:cxn modelId="{0E1E4F75-30BA-4A10-B7B3-C8B850BFC367}" type="presOf" srcId="{B18B6976-8954-44A5-BE39-FFC2CFE01AC8}" destId="{693EA619-5724-42E2-A73D-1B04E166612B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32F6697D-3A5D-47F1-B8D4-9058377D78E1}" type="presOf" srcId="{A196E9AB-AAA3-4778-B7BC-0E9634C7E8AA}" destId="{231F5E4C-1000-430A-8960-05C950B064F5}" srcOrd="0" destOrd="0" presId="urn:microsoft.com/office/officeart/2005/8/layout/orgChart1"/>
    <dgm:cxn modelId="{335EADA2-2F33-45C0-9525-1637684F782B}" type="presOf" srcId="{F48E6D77-3822-454C-9C9F-3860C9371B1C}" destId="{097A5AF5-D1D7-4930-AF2A-167C7B349772}" srcOrd="0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5957905B-962D-439D-BAD2-1EDCAC1BE367}" type="presOf" srcId="{9B966C5F-E2C6-4AAE-8FF1-387CD9D9FD32}" destId="{DB4D3CE0-2CEC-4FA3-9D7D-313DCF4A2E06}" srcOrd="1" destOrd="0" presId="urn:microsoft.com/office/officeart/2005/8/layout/orgChart1"/>
    <dgm:cxn modelId="{1D84C246-EE28-4921-B02C-98F7DCDFFB97}" type="presOf" srcId="{CEE54A53-F4AB-4436-AAF6-39DD772F5825}" destId="{AD1C8A34-0C1D-47FB-A911-EDA49F01C875}" srcOrd="0" destOrd="0" presId="urn:microsoft.com/office/officeart/2005/8/layout/orgChart1"/>
    <dgm:cxn modelId="{2BA5FD6D-EB7B-4C3B-975D-797D442C1455}" type="presOf" srcId="{B2A9B155-571C-49E9-A590-ADE9B561BBEF}" destId="{BF3E2805-55FD-4879-BF8A-ED497400E6E6}" srcOrd="1" destOrd="0" presId="urn:microsoft.com/office/officeart/2005/8/layout/orgChart1"/>
    <dgm:cxn modelId="{F0DCFEEB-3E5D-4A57-9AB2-1ACA98C3A59A}" type="presOf" srcId="{868AEA08-EE37-48EB-9ACB-6BD961363E73}" destId="{70B2E50B-36E2-439F-901F-90DB41ABA4E1}" srcOrd="0" destOrd="0" presId="urn:microsoft.com/office/officeart/2005/8/layout/orgChart1"/>
    <dgm:cxn modelId="{F0B3422C-073A-4275-B539-7C78D2884E3B}" type="presOf" srcId="{A196E9AB-AAA3-4778-B7BC-0E9634C7E8AA}" destId="{6B46737C-7C16-494F-ACAE-533C72445AFA}" srcOrd="1" destOrd="0" presId="urn:microsoft.com/office/officeart/2005/8/layout/orgChart1"/>
    <dgm:cxn modelId="{83B0D3F7-FA07-444A-9329-472D9631B041}" type="presOf" srcId="{B2A9B155-571C-49E9-A590-ADE9B561BBEF}" destId="{F3DCF776-D5E2-45B9-8ADD-3E2FC34EE524}" srcOrd="0" destOrd="0" presId="urn:microsoft.com/office/officeart/2005/8/layout/orgChart1"/>
    <dgm:cxn modelId="{2CB5112C-0F7B-4601-A57E-B321F40409C6}" type="presOf" srcId="{868AEA08-EE37-48EB-9ACB-6BD961363E73}" destId="{C28EBE1F-61CC-4CE9-AA77-B5FF826D0DAC}" srcOrd="1" destOrd="0" presId="urn:microsoft.com/office/officeart/2005/8/layout/orgChart1"/>
    <dgm:cxn modelId="{21F7CA2A-216E-46C4-85E7-110A3A7128E4}" type="presParOf" srcId="{097A5AF5-D1D7-4930-AF2A-167C7B349772}" destId="{580F8A17-3DED-4A09-954C-5C0BBE46BEAC}" srcOrd="0" destOrd="0" presId="urn:microsoft.com/office/officeart/2005/8/layout/orgChart1"/>
    <dgm:cxn modelId="{C6F19A66-35AE-4A6C-943D-52C064D7BC5F}" type="presParOf" srcId="{580F8A17-3DED-4A09-954C-5C0BBE46BEAC}" destId="{480A3FED-61E9-4C49-8AF0-0F7268396CB2}" srcOrd="0" destOrd="0" presId="urn:microsoft.com/office/officeart/2005/8/layout/orgChart1"/>
    <dgm:cxn modelId="{70983B2C-BBBD-47BA-A7B8-86A44B561B7A}" type="presParOf" srcId="{480A3FED-61E9-4C49-8AF0-0F7268396CB2}" destId="{70B2E50B-36E2-439F-901F-90DB41ABA4E1}" srcOrd="0" destOrd="0" presId="urn:microsoft.com/office/officeart/2005/8/layout/orgChart1"/>
    <dgm:cxn modelId="{CC1A27F8-FE16-4205-AF60-A07BF9A386A5}" type="presParOf" srcId="{480A3FED-61E9-4C49-8AF0-0F7268396CB2}" destId="{C28EBE1F-61CC-4CE9-AA77-B5FF826D0DAC}" srcOrd="1" destOrd="0" presId="urn:microsoft.com/office/officeart/2005/8/layout/orgChart1"/>
    <dgm:cxn modelId="{FA4193E8-AFD0-4C4B-B617-ADD8F5487B93}" type="presParOf" srcId="{580F8A17-3DED-4A09-954C-5C0BBE46BEAC}" destId="{2B2F8821-E42D-4584-9AD1-468A4B3775E3}" srcOrd="1" destOrd="0" presId="urn:microsoft.com/office/officeart/2005/8/layout/orgChart1"/>
    <dgm:cxn modelId="{42FFBEF9-6571-4A5A-998A-87382E683833}" type="presParOf" srcId="{2B2F8821-E42D-4584-9AD1-468A4B3775E3}" destId="{F45DC0B3-F559-41A5-9D65-F612627FDFAB}" srcOrd="0" destOrd="0" presId="urn:microsoft.com/office/officeart/2005/8/layout/orgChart1"/>
    <dgm:cxn modelId="{D1803DB5-9527-419C-BCF0-B07B1F302CA9}" type="presParOf" srcId="{2B2F8821-E42D-4584-9AD1-468A4B3775E3}" destId="{37336E69-5CAB-429C-AE34-5D5FB07AFE3E}" srcOrd="1" destOrd="0" presId="urn:microsoft.com/office/officeart/2005/8/layout/orgChart1"/>
    <dgm:cxn modelId="{307A8AD4-6901-4052-BED8-EE86C6D85E23}" type="presParOf" srcId="{37336E69-5CAB-429C-AE34-5D5FB07AFE3E}" destId="{9980DEE9-5FF9-47E9-BA53-4FCF5E81ADCC}" srcOrd="0" destOrd="0" presId="urn:microsoft.com/office/officeart/2005/8/layout/orgChart1"/>
    <dgm:cxn modelId="{CB71C097-1F6A-4D51-9F46-02050EFC0D1C}" type="presParOf" srcId="{9980DEE9-5FF9-47E9-BA53-4FCF5E81ADCC}" destId="{231F5E4C-1000-430A-8960-05C950B064F5}" srcOrd="0" destOrd="0" presId="urn:microsoft.com/office/officeart/2005/8/layout/orgChart1"/>
    <dgm:cxn modelId="{C6385655-CDB2-46A1-B54D-68FBD782AF5B}" type="presParOf" srcId="{9980DEE9-5FF9-47E9-BA53-4FCF5E81ADCC}" destId="{6B46737C-7C16-494F-ACAE-533C72445AFA}" srcOrd="1" destOrd="0" presId="urn:microsoft.com/office/officeart/2005/8/layout/orgChart1"/>
    <dgm:cxn modelId="{AB21C050-9C69-4D75-B01F-514C28BB5C05}" type="presParOf" srcId="{37336E69-5CAB-429C-AE34-5D5FB07AFE3E}" destId="{180ADF13-F5AC-4F0A-8101-AF6907B238B4}" srcOrd="1" destOrd="0" presId="urn:microsoft.com/office/officeart/2005/8/layout/orgChart1"/>
    <dgm:cxn modelId="{27B6E45B-6C3F-4450-9D35-87A649498254}" type="presParOf" srcId="{37336E69-5CAB-429C-AE34-5D5FB07AFE3E}" destId="{F81EF94B-AF05-4B1F-8865-2519389D39E1}" srcOrd="2" destOrd="0" presId="urn:microsoft.com/office/officeart/2005/8/layout/orgChart1"/>
    <dgm:cxn modelId="{7C60A9FB-6D79-4AB0-9218-007F57DDB456}" type="presParOf" srcId="{2B2F8821-E42D-4584-9AD1-468A4B3775E3}" destId="{693EA619-5724-42E2-A73D-1B04E166612B}" srcOrd="2" destOrd="0" presId="urn:microsoft.com/office/officeart/2005/8/layout/orgChart1"/>
    <dgm:cxn modelId="{59FAC6EA-659B-4B65-AA63-F761C1C1BD67}" type="presParOf" srcId="{2B2F8821-E42D-4584-9AD1-468A4B3775E3}" destId="{E72EF89B-D5A0-497E-81DC-3D748026C1C5}" srcOrd="3" destOrd="0" presId="urn:microsoft.com/office/officeart/2005/8/layout/orgChart1"/>
    <dgm:cxn modelId="{FA26100E-79FC-450F-B459-1313A4361BBB}" type="presParOf" srcId="{E72EF89B-D5A0-497E-81DC-3D748026C1C5}" destId="{765342C5-761A-441D-A3EB-F8FFD2B2DBBC}" srcOrd="0" destOrd="0" presId="urn:microsoft.com/office/officeart/2005/8/layout/orgChart1"/>
    <dgm:cxn modelId="{99B66503-DEA3-4121-8D6A-B06E02BB2557}" type="presParOf" srcId="{765342C5-761A-441D-A3EB-F8FFD2B2DBBC}" destId="{ED05F2FA-A119-4A56-BDDE-3DBB4E2F33F8}" srcOrd="0" destOrd="0" presId="urn:microsoft.com/office/officeart/2005/8/layout/orgChart1"/>
    <dgm:cxn modelId="{B9ECE606-C1B0-4EBB-B337-506F786AD49E}" type="presParOf" srcId="{765342C5-761A-441D-A3EB-F8FFD2B2DBBC}" destId="{DB4D3CE0-2CEC-4FA3-9D7D-313DCF4A2E06}" srcOrd="1" destOrd="0" presId="urn:microsoft.com/office/officeart/2005/8/layout/orgChart1"/>
    <dgm:cxn modelId="{65EE5B71-44EE-46A9-911E-D3F2674599D0}" type="presParOf" srcId="{E72EF89B-D5A0-497E-81DC-3D748026C1C5}" destId="{8B7E1775-2D46-440D-8CDB-4449F19B2603}" srcOrd="1" destOrd="0" presId="urn:microsoft.com/office/officeart/2005/8/layout/orgChart1"/>
    <dgm:cxn modelId="{D7112A80-4B78-4DE6-A76A-B63B70EEF0E3}" type="presParOf" srcId="{E72EF89B-D5A0-497E-81DC-3D748026C1C5}" destId="{2B9F7815-704E-47F8-A587-83069BC71E59}" srcOrd="2" destOrd="0" presId="urn:microsoft.com/office/officeart/2005/8/layout/orgChart1"/>
    <dgm:cxn modelId="{03919EB1-90A5-4117-BDDE-2FDBA27D5D80}" type="presParOf" srcId="{2B2F8821-E42D-4584-9AD1-468A4B3775E3}" destId="{AD1C8A34-0C1D-47FB-A911-EDA49F01C875}" srcOrd="4" destOrd="0" presId="urn:microsoft.com/office/officeart/2005/8/layout/orgChart1"/>
    <dgm:cxn modelId="{5F2271E8-BCDB-4528-87D2-B1A7541FBAF9}" type="presParOf" srcId="{2B2F8821-E42D-4584-9AD1-468A4B3775E3}" destId="{469BB776-1563-497E-B380-1479B38FB448}" srcOrd="5" destOrd="0" presId="urn:microsoft.com/office/officeart/2005/8/layout/orgChart1"/>
    <dgm:cxn modelId="{6C6413F2-B467-4E66-AFB3-9336F3FC77D1}" type="presParOf" srcId="{469BB776-1563-497E-B380-1479B38FB448}" destId="{53B82F31-5F31-49AA-8BCC-8D6506BA422C}" srcOrd="0" destOrd="0" presId="urn:microsoft.com/office/officeart/2005/8/layout/orgChart1"/>
    <dgm:cxn modelId="{17CD2667-6BB9-414B-B361-D4A42695BB78}" type="presParOf" srcId="{53B82F31-5F31-49AA-8BCC-8D6506BA422C}" destId="{F3DCF776-D5E2-45B9-8ADD-3E2FC34EE524}" srcOrd="0" destOrd="0" presId="urn:microsoft.com/office/officeart/2005/8/layout/orgChart1"/>
    <dgm:cxn modelId="{19E581FE-69B0-48BE-9C14-BB47AFC454E8}" type="presParOf" srcId="{53B82F31-5F31-49AA-8BCC-8D6506BA422C}" destId="{BF3E2805-55FD-4879-BF8A-ED497400E6E6}" srcOrd="1" destOrd="0" presId="urn:microsoft.com/office/officeart/2005/8/layout/orgChart1"/>
    <dgm:cxn modelId="{F42E8E0A-8EAE-40CF-B134-65B9CA8A1798}" type="presParOf" srcId="{469BB776-1563-497E-B380-1479B38FB448}" destId="{AC6A1176-6617-4BE2-9F81-A42E1ADD6535}" srcOrd="1" destOrd="0" presId="urn:microsoft.com/office/officeart/2005/8/layout/orgChart1"/>
    <dgm:cxn modelId="{51374715-4BE8-436B-8E65-58288BCB31F2}" type="presParOf" srcId="{469BB776-1563-497E-B380-1479B38FB448}" destId="{210B648B-4D55-485F-B5BC-A2A30ECAFF18}" srcOrd="2" destOrd="0" presId="urn:microsoft.com/office/officeart/2005/8/layout/orgChart1"/>
    <dgm:cxn modelId="{B26DA11A-38A3-41B8-A811-CA22B2F80B7C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55044"/>
          <a:ext cx="7488832" cy="87837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28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28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879" y="97923"/>
        <a:ext cx="7403074" cy="792619"/>
      </dsp:txXfrm>
    </dsp:sp>
    <dsp:sp modelId="{48045E5C-A433-40C5-A9A1-1F2ACC2731E6}">
      <dsp:nvSpPr>
        <dsp:cNvPr id="0" name=""/>
        <dsp:cNvSpPr/>
      </dsp:nvSpPr>
      <dsp:spPr>
        <a:xfrm>
          <a:off x="0" y="1014061"/>
          <a:ext cx="7488832" cy="878377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879" y="1056940"/>
        <a:ext cx="7403074" cy="792619"/>
      </dsp:txXfrm>
    </dsp:sp>
    <dsp:sp modelId="{0B052A4C-9EC6-4953-B7A4-B3CB579AF515}">
      <dsp:nvSpPr>
        <dsp:cNvPr id="0" name=""/>
        <dsp:cNvSpPr/>
      </dsp:nvSpPr>
      <dsp:spPr>
        <a:xfrm>
          <a:off x="0" y="1973079"/>
          <a:ext cx="7488832" cy="878377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879" y="2015958"/>
        <a:ext cx="7403074" cy="792619"/>
      </dsp:txXfrm>
    </dsp:sp>
    <dsp:sp modelId="{FC1C9785-4EAA-40D5-A517-48DAC3F311E7}">
      <dsp:nvSpPr>
        <dsp:cNvPr id="0" name=""/>
        <dsp:cNvSpPr/>
      </dsp:nvSpPr>
      <dsp:spPr>
        <a:xfrm>
          <a:off x="0" y="2932096"/>
          <a:ext cx="7488832" cy="878377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879" y="2974975"/>
        <a:ext cx="7403074" cy="792619"/>
      </dsp:txXfrm>
    </dsp:sp>
    <dsp:sp modelId="{813957EC-77F3-4BF7-A2DD-C8794AC742B2}">
      <dsp:nvSpPr>
        <dsp:cNvPr id="0" name=""/>
        <dsp:cNvSpPr/>
      </dsp:nvSpPr>
      <dsp:spPr>
        <a:xfrm>
          <a:off x="0" y="3891114"/>
          <a:ext cx="7488832" cy="878377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879" y="3933993"/>
        <a:ext cx="7403074" cy="7926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32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5533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824-CD33-4E02-BFB0-FC159912A2C9}">
      <dsp:nvSpPr>
        <dsp:cNvPr id="0" name=""/>
        <dsp:cNvSpPr/>
      </dsp:nvSpPr>
      <dsp:spPr>
        <a:xfrm>
          <a:off x="99982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界定研究問題與研究目的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8717" y="18735"/>
        <a:ext cx="602188" cy="4819932"/>
      </dsp:txXfrm>
    </dsp:sp>
    <dsp:sp modelId="{331DC0F3-21EF-4A9B-BFD1-3D366A4DA4DC}">
      <dsp:nvSpPr>
        <dsp:cNvPr id="0" name=""/>
        <dsp:cNvSpPr/>
      </dsp:nvSpPr>
      <dsp:spPr>
        <a:xfrm>
          <a:off x="803606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803606" y="2381110"/>
        <a:ext cx="94925" cy="95181"/>
      </dsp:txXfrm>
    </dsp:sp>
    <dsp:sp modelId="{DDD75769-A700-43D6-858B-73CBB9383268}">
      <dsp:nvSpPr>
        <dsp:cNvPr id="0" name=""/>
        <dsp:cNvSpPr/>
      </dsp:nvSpPr>
      <dsp:spPr>
        <a:xfrm>
          <a:off x="995504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進行背景分析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14239" y="18735"/>
        <a:ext cx="602188" cy="4819932"/>
      </dsp:txXfrm>
    </dsp:sp>
    <dsp:sp modelId="{78BC90E6-E6E5-421A-99AB-3C1FE2001744}">
      <dsp:nvSpPr>
        <dsp:cNvPr id="0" name=""/>
        <dsp:cNvSpPr/>
      </dsp:nvSpPr>
      <dsp:spPr>
        <a:xfrm>
          <a:off x="1699129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699129" y="2381110"/>
        <a:ext cx="94925" cy="95181"/>
      </dsp:txXfrm>
    </dsp:sp>
    <dsp:sp modelId="{EB2178FF-4DE6-44C2-9077-2D9C3F57C202}">
      <dsp:nvSpPr>
        <dsp:cNvPr id="0" name=""/>
        <dsp:cNvSpPr/>
      </dsp:nvSpPr>
      <dsp:spPr>
        <a:xfrm>
          <a:off x="1891026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發展研究假設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9761" y="18735"/>
        <a:ext cx="602188" cy="4819932"/>
      </dsp:txXfrm>
    </dsp:sp>
    <dsp:sp modelId="{601A6F94-4249-4F62-84E2-68F4EF279CA1}">
      <dsp:nvSpPr>
        <dsp:cNvPr id="0" name=""/>
        <dsp:cNvSpPr/>
      </dsp:nvSpPr>
      <dsp:spPr>
        <a:xfrm>
          <a:off x="2594651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94651" y="2381110"/>
        <a:ext cx="94925" cy="95181"/>
      </dsp:txXfrm>
    </dsp:sp>
    <dsp:sp modelId="{2668A410-C30A-4816-8C64-7D53BD1F94E6}">
      <dsp:nvSpPr>
        <dsp:cNvPr id="0" name=""/>
        <dsp:cNvSpPr/>
      </dsp:nvSpPr>
      <dsp:spPr>
        <a:xfrm>
          <a:off x="2786549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規劃研究設計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05284" y="18735"/>
        <a:ext cx="602188" cy="4819932"/>
      </dsp:txXfrm>
    </dsp:sp>
    <dsp:sp modelId="{A03A8A5D-E447-4C5A-84CD-1FC2C574186E}">
      <dsp:nvSpPr>
        <dsp:cNvPr id="0" name=""/>
        <dsp:cNvSpPr/>
      </dsp:nvSpPr>
      <dsp:spPr>
        <a:xfrm>
          <a:off x="3490173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90173" y="2381110"/>
        <a:ext cx="94925" cy="95181"/>
      </dsp:txXfrm>
    </dsp:sp>
    <dsp:sp modelId="{AF6F6989-A419-4AB2-A74E-385FD6B0DD13}">
      <dsp:nvSpPr>
        <dsp:cNvPr id="0" name=""/>
        <dsp:cNvSpPr/>
      </dsp:nvSpPr>
      <dsp:spPr>
        <a:xfrm>
          <a:off x="3682071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設計資料蒐集工具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00806" y="18735"/>
        <a:ext cx="602188" cy="4819932"/>
      </dsp:txXfrm>
    </dsp:sp>
    <dsp:sp modelId="{2DA71C77-A26D-4E50-ABCD-7BE5F22D4C2F}">
      <dsp:nvSpPr>
        <dsp:cNvPr id="0" name=""/>
        <dsp:cNvSpPr/>
      </dsp:nvSpPr>
      <dsp:spPr>
        <a:xfrm>
          <a:off x="4385695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85695" y="2381110"/>
        <a:ext cx="94925" cy="95181"/>
      </dsp:txXfrm>
    </dsp:sp>
    <dsp:sp modelId="{CA90274E-DDBA-48E0-8D93-4A24B5F8D831}">
      <dsp:nvSpPr>
        <dsp:cNvPr id="0" name=""/>
        <dsp:cNvSpPr/>
      </dsp:nvSpPr>
      <dsp:spPr>
        <a:xfrm>
          <a:off x="4577593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定義抽樣程序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96328" y="18735"/>
        <a:ext cx="602188" cy="4819932"/>
      </dsp:txXfrm>
    </dsp:sp>
    <dsp:sp modelId="{3B367B34-2F63-4B0C-8AB5-F9694C3AE1DD}">
      <dsp:nvSpPr>
        <dsp:cNvPr id="0" name=""/>
        <dsp:cNvSpPr/>
      </dsp:nvSpPr>
      <dsp:spPr>
        <a:xfrm>
          <a:off x="5281218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81218" y="2381110"/>
        <a:ext cx="94925" cy="95181"/>
      </dsp:txXfrm>
    </dsp:sp>
    <dsp:sp modelId="{1DF85D93-65E4-4210-B689-5E678202547C}">
      <dsp:nvSpPr>
        <dsp:cNvPr id="0" name=""/>
        <dsp:cNvSpPr/>
      </dsp:nvSpPr>
      <dsp:spPr>
        <a:xfrm>
          <a:off x="5473115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實際蒐集資料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91850" y="18735"/>
        <a:ext cx="602188" cy="4819932"/>
      </dsp:txXfrm>
    </dsp:sp>
    <dsp:sp modelId="{BD841C5A-EEF8-46A7-8239-8DFCF9E2B4FF}">
      <dsp:nvSpPr>
        <dsp:cNvPr id="0" name=""/>
        <dsp:cNvSpPr/>
      </dsp:nvSpPr>
      <dsp:spPr>
        <a:xfrm>
          <a:off x="6176740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76740" y="2381110"/>
        <a:ext cx="94925" cy="95181"/>
      </dsp:txXfrm>
    </dsp:sp>
    <dsp:sp modelId="{0DA2D257-7C3C-4D2E-9055-F8B7E794F2DB}">
      <dsp:nvSpPr>
        <dsp:cNvPr id="0" name=""/>
        <dsp:cNvSpPr/>
      </dsp:nvSpPr>
      <dsp:spPr>
        <a:xfrm>
          <a:off x="6368638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87373" y="18735"/>
        <a:ext cx="602188" cy="4819932"/>
      </dsp:txXfrm>
    </dsp:sp>
    <dsp:sp modelId="{E7D774D9-7C37-44E1-B10B-BD6D47740238}">
      <dsp:nvSpPr>
        <dsp:cNvPr id="0" name=""/>
        <dsp:cNvSpPr/>
      </dsp:nvSpPr>
      <dsp:spPr>
        <a:xfrm>
          <a:off x="7048968" y="2349383"/>
          <a:ext cx="86223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048968" y="2381110"/>
        <a:ext cx="60356" cy="95181"/>
      </dsp:txXfrm>
    </dsp:sp>
    <dsp:sp modelId="{28C06357-E023-486D-B45D-C4D87FB3C548}">
      <dsp:nvSpPr>
        <dsp:cNvPr id="0" name=""/>
        <dsp:cNvSpPr/>
      </dsp:nvSpPr>
      <dsp:spPr>
        <a:xfrm>
          <a:off x="7170982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呈現研究結果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189717" y="18735"/>
        <a:ext cx="602188" cy="4819932"/>
      </dsp:txXfrm>
    </dsp:sp>
    <dsp:sp modelId="{5B835862-BA53-4C89-AF5F-88B5B331C2F8}">
      <dsp:nvSpPr>
        <dsp:cNvPr id="0" name=""/>
        <dsp:cNvSpPr/>
      </dsp:nvSpPr>
      <dsp:spPr>
        <a:xfrm>
          <a:off x="7874607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74607" y="2381110"/>
        <a:ext cx="94925" cy="95181"/>
      </dsp:txXfrm>
    </dsp:sp>
    <dsp:sp modelId="{B77D38A0-2C66-417B-B89D-49AB65D6387D}">
      <dsp:nvSpPr>
        <dsp:cNvPr id="0" name=""/>
        <dsp:cNvSpPr/>
      </dsp:nvSpPr>
      <dsp:spPr>
        <a:xfrm>
          <a:off x="8066504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後續跟催工作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85239" y="18735"/>
        <a:ext cx="602188" cy="4819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9DE3-6914-4653-854A-E5061E3A3192}">
      <dsp:nvSpPr>
        <dsp:cNvPr id="0" name=""/>
        <dsp:cNvSpPr/>
      </dsp:nvSpPr>
      <dsp:spPr>
        <a:xfrm>
          <a:off x="999031" y="2326568"/>
          <a:ext cx="485329" cy="110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664" y="0"/>
              </a:lnTo>
              <a:lnTo>
                <a:pt x="242664" y="1102962"/>
              </a:lnTo>
              <a:lnTo>
                <a:pt x="485329" y="1102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11570" y="2847923"/>
        <a:ext cx="60250" cy="60250"/>
      </dsp:txXfrm>
    </dsp:sp>
    <dsp:sp modelId="{D7F66C2C-D88E-40A8-90B6-F765934B30C5}">
      <dsp:nvSpPr>
        <dsp:cNvPr id="0" name=""/>
        <dsp:cNvSpPr/>
      </dsp:nvSpPr>
      <dsp:spPr>
        <a:xfrm>
          <a:off x="999031" y="2280847"/>
          <a:ext cx="4853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32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29562" y="2314434"/>
        <a:ext cx="24266" cy="24266"/>
      </dsp:txXfrm>
    </dsp:sp>
    <dsp:sp modelId="{1D667069-AAD0-47CA-B44E-D131B8462409}">
      <dsp:nvSpPr>
        <dsp:cNvPr id="0" name=""/>
        <dsp:cNvSpPr/>
      </dsp:nvSpPr>
      <dsp:spPr>
        <a:xfrm>
          <a:off x="999031" y="1223605"/>
          <a:ext cx="485329" cy="1102962"/>
        </a:xfrm>
        <a:custGeom>
          <a:avLst/>
          <a:gdLst/>
          <a:ahLst/>
          <a:cxnLst/>
          <a:rect l="0" t="0" r="0" b="0"/>
          <a:pathLst>
            <a:path>
              <a:moveTo>
                <a:pt x="0" y="1102962"/>
              </a:moveTo>
              <a:lnTo>
                <a:pt x="242664" y="1102962"/>
              </a:lnTo>
              <a:lnTo>
                <a:pt x="242664" y="0"/>
              </a:lnTo>
              <a:lnTo>
                <a:pt x="4853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11570" y="1744961"/>
        <a:ext cx="60250" cy="60250"/>
      </dsp:txXfrm>
    </dsp:sp>
    <dsp:sp modelId="{8AC0AEC4-8D47-4461-923C-654D083C9DFA}">
      <dsp:nvSpPr>
        <dsp:cNvPr id="0" name=""/>
        <dsp:cNvSpPr/>
      </dsp:nvSpPr>
      <dsp:spPr>
        <a:xfrm rot="16200000">
          <a:off x="248111" y="1885383"/>
          <a:ext cx="619470" cy="88236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48111" y="1885383"/>
        <a:ext cx="619470" cy="882369"/>
      </dsp:txXfrm>
    </dsp:sp>
    <dsp:sp modelId="{C98FB92A-0E17-4EB6-A5AD-89DB217ACA84}">
      <dsp:nvSpPr>
        <dsp:cNvPr id="0" name=""/>
        <dsp:cNvSpPr/>
      </dsp:nvSpPr>
      <dsp:spPr>
        <a:xfrm>
          <a:off x="1484361" y="782420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與問題相關的組織或市場資訊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825494"/>
        <a:ext cx="2808025" cy="796221"/>
      </dsp:txXfrm>
    </dsp:sp>
    <dsp:sp modelId="{6FA3DDE9-75DB-4C05-8497-BD57E62B45A2}">
      <dsp:nvSpPr>
        <dsp:cNvPr id="0" name=""/>
        <dsp:cNvSpPr/>
      </dsp:nvSpPr>
      <dsp:spPr>
        <a:xfrm>
          <a:off x="1484361" y="1885383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次級資料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1928457"/>
        <a:ext cx="2808025" cy="796221"/>
      </dsp:txXfrm>
    </dsp:sp>
    <dsp:sp modelId="{50ABF982-F9E0-4AB0-AE83-010B39EE2005}">
      <dsp:nvSpPr>
        <dsp:cNvPr id="0" name=""/>
        <dsp:cNvSpPr/>
      </dsp:nvSpPr>
      <dsp:spPr>
        <a:xfrm>
          <a:off x="1484361" y="2988345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相關的文獻探討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3031419"/>
        <a:ext cx="2808025" cy="7962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50B4-C38D-44EA-84B5-DCBA16EDD3F2}">
      <dsp:nvSpPr>
        <dsp:cNvPr id="0" name=""/>
        <dsp:cNvSpPr/>
      </dsp:nvSpPr>
      <dsp:spPr>
        <a:xfrm>
          <a:off x="3419875" y="4201568"/>
          <a:ext cx="449664" cy="128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1285244"/>
              </a:lnTo>
              <a:lnTo>
                <a:pt x="449664" y="1285244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10666" y="4810149"/>
        <a:ext cx="68081" cy="68081"/>
      </dsp:txXfrm>
    </dsp:sp>
    <dsp:sp modelId="{EA5DB635-CE14-474F-B611-ED0B27BA8677}">
      <dsp:nvSpPr>
        <dsp:cNvPr id="0" name=""/>
        <dsp:cNvSpPr/>
      </dsp:nvSpPr>
      <dsp:spPr>
        <a:xfrm>
          <a:off x="3419875" y="4201568"/>
          <a:ext cx="449664" cy="42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428414"/>
              </a:lnTo>
              <a:lnTo>
                <a:pt x="449664" y="428414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9180" y="4400248"/>
        <a:ext cx="31053" cy="31053"/>
      </dsp:txXfrm>
    </dsp:sp>
    <dsp:sp modelId="{7F3BBA8F-9164-4F10-A72B-3C0B29F90CCC}">
      <dsp:nvSpPr>
        <dsp:cNvPr id="0" name=""/>
        <dsp:cNvSpPr/>
      </dsp:nvSpPr>
      <dsp:spPr>
        <a:xfrm>
          <a:off x="3419875" y="3773153"/>
          <a:ext cx="449664" cy="428414"/>
        </a:xfrm>
        <a:custGeom>
          <a:avLst/>
          <a:gdLst/>
          <a:ahLst/>
          <a:cxnLst/>
          <a:rect l="0" t="0" r="0" b="0"/>
          <a:pathLst>
            <a:path>
              <a:moveTo>
                <a:pt x="0" y="428414"/>
              </a:moveTo>
              <a:lnTo>
                <a:pt x="224832" y="428414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9180" y="3971833"/>
        <a:ext cx="31053" cy="31053"/>
      </dsp:txXfrm>
    </dsp:sp>
    <dsp:sp modelId="{9EA77D3C-4FC0-452A-AEF1-2BC647C385F5}">
      <dsp:nvSpPr>
        <dsp:cNvPr id="0" name=""/>
        <dsp:cNvSpPr/>
      </dsp:nvSpPr>
      <dsp:spPr>
        <a:xfrm>
          <a:off x="3419875" y="2916324"/>
          <a:ext cx="449664" cy="1285244"/>
        </a:xfrm>
        <a:custGeom>
          <a:avLst/>
          <a:gdLst/>
          <a:ahLst/>
          <a:cxnLst/>
          <a:rect l="0" t="0" r="0" b="0"/>
          <a:pathLst>
            <a:path>
              <a:moveTo>
                <a:pt x="0" y="1285244"/>
              </a:moveTo>
              <a:lnTo>
                <a:pt x="224832" y="1285244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10666" y="3524905"/>
        <a:ext cx="68081" cy="68081"/>
      </dsp:txXfrm>
    </dsp:sp>
    <dsp:sp modelId="{0C19D8C8-212E-494A-BE1F-EF45EDF23B5B}">
      <dsp:nvSpPr>
        <dsp:cNvPr id="0" name=""/>
        <dsp:cNvSpPr/>
      </dsp:nvSpPr>
      <dsp:spPr>
        <a:xfrm>
          <a:off x="1106173" y="2713895"/>
          <a:ext cx="643334" cy="148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667" y="0"/>
              </a:lnTo>
              <a:lnTo>
                <a:pt x="321667" y="1487672"/>
              </a:lnTo>
              <a:lnTo>
                <a:pt x="643334" y="148767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387320" y="3417211"/>
        <a:ext cx="81040" cy="81040"/>
      </dsp:txXfrm>
    </dsp:sp>
    <dsp:sp modelId="{DAD092E3-CE20-4ADA-9CDD-7BAC736D78F6}">
      <dsp:nvSpPr>
        <dsp:cNvPr id="0" name=""/>
        <dsp:cNvSpPr/>
      </dsp:nvSpPr>
      <dsp:spPr>
        <a:xfrm>
          <a:off x="3419875" y="1202665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856829"/>
              </a:lnTo>
              <a:lnTo>
                <a:pt x="449664" y="8568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0515" y="1606888"/>
        <a:ext cx="48382" cy="48382"/>
      </dsp:txXfrm>
    </dsp:sp>
    <dsp:sp modelId="{EB8EC888-2C6D-4255-BED2-51C69490C1CE}">
      <dsp:nvSpPr>
        <dsp:cNvPr id="0" name=""/>
        <dsp:cNvSpPr/>
      </dsp:nvSpPr>
      <dsp:spPr>
        <a:xfrm>
          <a:off x="3419875" y="1156945"/>
          <a:ext cx="449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64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33465" y="1191423"/>
        <a:ext cx="22483" cy="22483"/>
      </dsp:txXfrm>
    </dsp:sp>
    <dsp:sp modelId="{0E0A973F-B134-4FE7-B2A4-BABA8AE84D5D}">
      <dsp:nvSpPr>
        <dsp:cNvPr id="0" name=""/>
        <dsp:cNvSpPr/>
      </dsp:nvSpPr>
      <dsp:spPr>
        <a:xfrm>
          <a:off x="3419875" y="345835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856829"/>
              </a:moveTo>
              <a:lnTo>
                <a:pt x="224832" y="856829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0515" y="750059"/>
        <a:ext cx="48382" cy="48382"/>
      </dsp:txXfrm>
    </dsp:sp>
    <dsp:sp modelId="{BB08CBCE-BA1E-4538-8A50-04CB488821B4}">
      <dsp:nvSpPr>
        <dsp:cNvPr id="0" name=""/>
        <dsp:cNvSpPr/>
      </dsp:nvSpPr>
      <dsp:spPr>
        <a:xfrm>
          <a:off x="1106173" y="1202665"/>
          <a:ext cx="643334" cy="1511230"/>
        </a:xfrm>
        <a:custGeom>
          <a:avLst/>
          <a:gdLst/>
          <a:ahLst/>
          <a:cxnLst/>
          <a:rect l="0" t="0" r="0" b="0"/>
          <a:pathLst>
            <a:path>
              <a:moveTo>
                <a:pt x="0" y="1511230"/>
              </a:moveTo>
              <a:lnTo>
                <a:pt x="321667" y="1511230"/>
              </a:lnTo>
              <a:lnTo>
                <a:pt x="321667" y="0"/>
              </a:lnTo>
              <a:lnTo>
                <a:pt x="643334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386778" y="1917218"/>
        <a:ext cx="82123" cy="82123"/>
      </dsp:txXfrm>
    </dsp:sp>
    <dsp:sp modelId="{5A67A9A2-5AB8-4F07-A3EB-82EC141F100E}">
      <dsp:nvSpPr>
        <dsp:cNvPr id="0" name=""/>
        <dsp:cNvSpPr/>
      </dsp:nvSpPr>
      <dsp:spPr>
        <a:xfrm rot="16200000">
          <a:off x="-1040410" y="2371163"/>
          <a:ext cx="3607702" cy="6854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研究方法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1040410" y="2371163"/>
        <a:ext cx="3607702" cy="685463"/>
      </dsp:txXfrm>
    </dsp:sp>
    <dsp:sp modelId="{B7B21F6D-658D-4DDF-AE71-154E73BE0A3D}">
      <dsp:nvSpPr>
        <dsp:cNvPr id="0" name=""/>
        <dsp:cNvSpPr/>
      </dsp:nvSpPr>
      <dsp:spPr>
        <a:xfrm>
          <a:off x="1749508" y="749145"/>
          <a:ext cx="1670367" cy="90703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定量研究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量化研究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49508" y="749145"/>
        <a:ext cx="1670367" cy="907039"/>
      </dsp:txXfrm>
    </dsp:sp>
    <dsp:sp modelId="{79DC1F6C-6865-43C6-84A0-3CF5476250A5}">
      <dsp:nvSpPr>
        <dsp:cNvPr id="0" name=""/>
        <dsp:cNvSpPr/>
      </dsp:nvSpPr>
      <dsp:spPr>
        <a:xfrm>
          <a:off x="3869539" y="3104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觀察研究法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3104"/>
        <a:ext cx="2248320" cy="685463"/>
      </dsp:txXfrm>
    </dsp:sp>
    <dsp:sp modelId="{0F35743A-8FE8-4418-97D8-BE00E825E8CB}">
      <dsp:nvSpPr>
        <dsp:cNvPr id="0" name=""/>
        <dsp:cNvSpPr/>
      </dsp:nvSpPr>
      <dsp:spPr>
        <a:xfrm>
          <a:off x="3869539" y="859933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調查研究法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859933"/>
        <a:ext cx="2248320" cy="685463"/>
      </dsp:txXfrm>
    </dsp:sp>
    <dsp:sp modelId="{15228EF1-1532-4AC5-9887-D6318CB37156}">
      <dsp:nvSpPr>
        <dsp:cNvPr id="0" name=""/>
        <dsp:cNvSpPr/>
      </dsp:nvSpPr>
      <dsp:spPr>
        <a:xfrm>
          <a:off x="3869539" y="1716762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1716762"/>
        <a:ext cx="2248320" cy="685463"/>
      </dsp:txXfrm>
    </dsp:sp>
    <dsp:sp modelId="{DAFD6DD9-CE28-48CA-B4CA-E34ADD0348AC}">
      <dsp:nvSpPr>
        <dsp:cNvPr id="0" name=""/>
        <dsp:cNvSpPr/>
      </dsp:nvSpPr>
      <dsp:spPr>
        <a:xfrm>
          <a:off x="1749508" y="3722614"/>
          <a:ext cx="1670367" cy="95790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定性研究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質化研究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49508" y="3722614"/>
        <a:ext cx="1670367" cy="957907"/>
      </dsp:txXfrm>
    </dsp:sp>
    <dsp:sp modelId="{B82F273E-317C-42AE-AB04-E27CC8032816}">
      <dsp:nvSpPr>
        <dsp:cNvPr id="0" name=""/>
        <dsp:cNvSpPr/>
      </dsp:nvSpPr>
      <dsp:spPr>
        <a:xfrm>
          <a:off x="3869539" y="2573592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焦點群體法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2573592"/>
        <a:ext cx="2248320" cy="685463"/>
      </dsp:txXfrm>
    </dsp:sp>
    <dsp:sp modelId="{30CB2DB1-65EE-445F-BC36-E0E879555223}">
      <dsp:nvSpPr>
        <dsp:cNvPr id="0" name=""/>
        <dsp:cNvSpPr/>
      </dsp:nvSpPr>
      <dsp:spPr>
        <a:xfrm>
          <a:off x="3869539" y="3430421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深度訪談法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3430421"/>
        <a:ext cx="2248320" cy="685463"/>
      </dsp:txXfrm>
    </dsp:sp>
    <dsp:sp modelId="{4E8964CD-6320-4EBF-84E0-A258746B6675}">
      <dsp:nvSpPr>
        <dsp:cNvPr id="0" name=""/>
        <dsp:cNvSpPr/>
      </dsp:nvSpPr>
      <dsp:spPr>
        <a:xfrm>
          <a:off x="3869539" y="4287251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投射技術法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4287251"/>
        <a:ext cx="2248320" cy="685463"/>
      </dsp:txXfrm>
    </dsp:sp>
    <dsp:sp modelId="{25526592-DB87-4485-8A02-9AD00CFF25CD}">
      <dsp:nvSpPr>
        <dsp:cNvPr id="0" name=""/>
        <dsp:cNvSpPr/>
      </dsp:nvSpPr>
      <dsp:spPr>
        <a:xfrm>
          <a:off x="3869539" y="5144080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隱喻分析法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5144080"/>
        <a:ext cx="2248320" cy="685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B635-CE14-474F-B611-ED0B27BA8677}">
      <dsp:nvSpPr>
        <dsp:cNvPr id="0" name=""/>
        <dsp:cNvSpPr/>
      </dsp:nvSpPr>
      <dsp:spPr>
        <a:xfrm>
          <a:off x="3482422" y="3465908"/>
          <a:ext cx="478030" cy="913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015" y="0"/>
              </a:lnTo>
              <a:lnTo>
                <a:pt x="239015" y="913566"/>
              </a:lnTo>
              <a:lnTo>
                <a:pt x="478030" y="913566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95660" y="3896915"/>
        <a:ext cx="51553" cy="51553"/>
      </dsp:txXfrm>
    </dsp:sp>
    <dsp:sp modelId="{7F3BBA8F-9164-4F10-A72B-3C0B29F90CCC}">
      <dsp:nvSpPr>
        <dsp:cNvPr id="0" name=""/>
        <dsp:cNvSpPr/>
      </dsp:nvSpPr>
      <dsp:spPr>
        <a:xfrm>
          <a:off x="3482422" y="3331883"/>
          <a:ext cx="478030" cy="134024"/>
        </a:xfrm>
        <a:custGeom>
          <a:avLst/>
          <a:gdLst/>
          <a:ahLst/>
          <a:cxnLst/>
          <a:rect l="0" t="0" r="0" b="0"/>
          <a:pathLst>
            <a:path>
              <a:moveTo>
                <a:pt x="0" y="134024"/>
              </a:moveTo>
              <a:lnTo>
                <a:pt x="239015" y="134024"/>
              </a:lnTo>
              <a:lnTo>
                <a:pt x="239015" y="0"/>
              </a:lnTo>
              <a:lnTo>
                <a:pt x="478030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09026" y="3386484"/>
        <a:ext cx="24823" cy="24823"/>
      </dsp:txXfrm>
    </dsp:sp>
    <dsp:sp modelId="{9EA77D3C-4FC0-452A-AEF1-2BC647C385F5}">
      <dsp:nvSpPr>
        <dsp:cNvPr id="0" name=""/>
        <dsp:cNvSpPr/>
      </dsp:nvSpPr>
      <dsp:spPr>
        <a:xfrm>
          <a:off x="3482422" y="2284292"/>
          <a:ext cx="478030" cy="1181616"/>
        </a:xfrm>
        <a:custGeom>
          <a:avLst/>
          <a:gdLst/>
          <a:ahLst/>
          <a:cxnLst/>
          <a:rect l="0" t="0" r="0" b="0"/>
          <a:pathLst>
            <a:path>
              <a:moveTo>
                <a:pt x="0" y="1181616"/>
              </a:moveTo>
              <a:lnTo>
                <a:pt x="239015" y="1181616"/>
              </a:lnTo>
              <a:lnTo>
                <a:pt x="239015" y="0"/>
              </a:lnTo>
              <a:lnTo>
                <a:pt x="478030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89571" y="2843234"/>
        <a:ext cx="63732" cy="63732"/>
      </dsp:txXfrm>
    </dsp:sp>
    <dsp:sp modelId="{0C19D8C8-212E-494A-BE1F-EF45EDF23B5B}">
      <dsp:nvSpPr>
        <dsp:cNvPr id="0" name=""/>
        <dsp:cNvSpPr/>
      </dsp:nvSpPr>
      <dsp:spPr>
        <a:xfrm>
          <a:off x="838073" y="2409623"/>
          <a:ext cx="602096" cy="105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48" y="0"/>
              </a:lnTo>
              <a:lnTo>
                <a:pt x="301048" y="1056285"/>
              </a:lnTo>
              <a:lnTo>
                <a:pt x="602096" y="105628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108725" y="2907370"/>
        <a:ext cx="60791" cy="60791"/>
      </dsp:txXfrm>
    </dsp:sp>
    <dsp:sp modelId="{BB08CBCE-BA1E-4538-8A50-04CB488821B4}">
      <dsp:nvSpPr>
        <dsp:cNvPr id="0" name=""/>
        <dsp:cNvSpPr/>
      </dsp:nvSpPr>
      <dsp:spPr>
        <a:xfrm>
          <a:off x="838073" y="1130554"/>
          <a:ext cx="602096" cy="1279068"/>
        </a:xfrm>
        <a:custGeom>
          <a:avLst/>
          <a:gdLst/>
          <a:ahLst/>
          <a:cxnLst/>
          <a:rect l="0" t="0" r="0" b="0"/>
          <a:pathLst>
            <a:path>
              <a:moveTo>
                <a:pt x="0" y="1279068"/>
              </a:moveTo>
              <a:lnTo>
                <a:pt x="301048" y="1279068"/>
              </a:lnTo>
              <a:lnTo>
                <a:pt x="301048" y="0"/>
              </a:lnTo>
              <a:lnTo>
                <a:pt x="602096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103778" y="1734746"/>
        <a:ext cx="70684" cy="70684"/>
      </dsp:txXfrm>
    </dsp:sp>
    <dsp:sp modelId="{5A67A9A2-5AB8-4F07-A3EB-82EC141F100E}">
      <dsp:nvSpPr>
        <dsp:cNvPr id="0" name=""/>
        <dsp:cNvSpPr/>
      </dsp:nvSpPr>
      <dsp:spPr>
        <a:xfrm rot="16200000">
          <a:off x="-839749" y="1990586"/>
          <a:ext cx="2517572" cy="838073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誤差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798838" y="2031497"/>
        <a:ext cx="2435750" cy="756251"/>
      </dsp:txXfrm>
    </dsp:sp>
    <dsp:sp modelId="{B7B21F6D-658D-4DDF-AE71-154E73BE0A3D}">
      <dsp:nvSpPr>
        <dsp:cNvPr id="0" name=""/>
        <dsp:cNvSpPr/>
      </dsp:nvSpPr>
      <dsp:spPr>
        <a:xfrm>
          <a:off x="1440169" y="576064"/>
          <a:ext cx="2042253" cy="110898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衡量誤差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94305" y="630200"/>
        <a:ext cx="1933981" cy="1000708"/>
      </dsp:txXfrm>
    </dsp:sp>
    <dsp:sp modelId="{DAFD6DD9-CE28-48CA-B4CA-E34ADD0348AC}">
      <dsp:nvSpPr>
        <dsp:cNvPr id="0" name=""/>
        <dsp:cNvSpPr/>
      </dsp:nvSpPr>
      <dsp:spPr>
        <a:xfrm>
          <a:off x="1440169" y="2880321"/>
          <a:ext cx="2042253" cy="117117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抽樣誤差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97341" y="2937493"/>
        <a:ext cx="1927909" cy="1056829"/>
      </dsp:txXfrm>
    </dsp:sp>
    <dsp:sp modelId="{B82F273E-317C-42AE-AB04-E27CC8032816}">
      <dsp:nvSpPr>
        <dsp:cNvPr id="0" name=""/>
        <dsp:cNvSpPr/>
      </dsp:nvSpPr>
      <dsp:spPr>
        <a:xfrm>
          <a:off x="3960452" y="1865255"/>
          <a:ext cx="2748880" cy="838073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無反應誤差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01363" y="1906166"/>
        <a:ext cx="2667058" cy="756251"/>
      </dsp:txXfrm>
    </dsp:sp>
    <dsp:sp modelId="{30CB2DB1-65EE-445F-BC36-E0E879555223}">
      <dsp:nvSpPr>
        <dsp:cNvPr id="0" name=""/>
        <dsp:cNvSpPr/>
      </dsp:nvSpPr>
      <dsp:spPr>
        <a:xfrm>
          <a:off x="3960452" y="2912847"/>
          <a:ext cx="2748880" cy="838073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架構誤差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01363" y="2953758"/>
        <a:ext cx="2667058" cy="756251"/>
      </dsp:txXfrm>
    </dsp:sp>
    <dsp:sp modelId="{4E8964CD-6320-4EBF-84E0-A258746B6675}">
      <dsp:nvSpPr>
        <dsp:cNvPr id="0" name=""/>
        <dsp:cNvSpPr/>
      </dsp:nvSpPr>
      <dsp:spPr>
        <a:xfrm>
          <a:off x="3960452" y="3960438"/>
          <a:ext cx="2748880" cy="838073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隨機誤差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01363" y="4001349"/>
        <a:ext cx="2667058" cy="75625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F0BC8-4B5F-4D62-8056-8C41C8892CED}">
      <dsp:nvSpPr>
        <dsp:cNvPr id="0" name=""/>
        <dsp:cNvSpPr/>
      </dsp:nvSpPr>
      <dsp:spPr>
        <a:xfrm>
          <a:off x="7658" y="1864050"/>
          <a:ext cx="2065398" cy="1240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資料編碼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990" y="1900382"/>
        <a:ext cx="1992734" cy="1167786"/>
      </dsp:txXfrm>
    </dsp:sp>
    <dsp:sp modelId="{08FDE0B0-ABCB-41AE-AC0C-775071E657A3}">
      <dsp:nvSpPr>
        <dsp:cNvPr id="0" name=""/>
        <dsp:cNvSpPr/>
      </dsp:nvSpPr>
      <dsp:spPr>
        <a:xfrm>
          <a:off x="2279596" y="2228166"/>
          <a:ext cx="437864" cy="512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2279596" y="2330610"/>
        <a:ext cx="306505" cy="307330"/>
      </dsp:txXfrm>
    </dsp:sp>
    <dsp:sp modelId="{1523CF3E-470D-407A-97CA-D4A452BB0F3E}">
      <dsp:nvSpPr>
        <dsp:cNvPr id="0" name=""/>
        <dsp:cNvSpPr/>
      </dsp:nvSpPr>
      <dsp:spPr>
        <a:xfrm>
          <a:off x="2899215" y="1864050"/>
          <a:ext cx="2065398" cy="1240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統計分析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5547" y="1900382"/>
        <a:ext cx="1992734" cy="1167786"/>
      </dsp:txXfrm>
    </dsp:sp>
    <dsp:sp modelId="{04D2DE02-EE83-420E-9BD6-F93A637D0467}">
      <dsp:nvSpPr>
        <dsp:cNvPr id="0" name=""/>
        <dsp:cNvSpPr/>
      </dsp:nvSpPr>
      <dsp:spPr>
        <a:xfrm>
          <a:off x="5171153" y="2228166"/>
          <a:ext cx="437864" cy="5122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5171153" y="2330610"/>
        <a:ext cx="306505" cy="307330"/>
      </dsp:txXfrm>
    </dsp:sp>
    <dsp:sp modelId="{60205D99-49A1-44E7-ABC0-09AA80003DF4}">
      <dsp:nvSpPr>
        <dsp:cNvPr id="0" name=""/>
        <dsp:cNvSpPr/>
      </dsp:nvSpPr>
      <dsp:spPr>
        <a:xfrm>
          <a:off x="5790773" y="1864050"/>
          <a:ext cx="2266464" cy="1240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解釋與驗證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27105" y="1900382"/>
        <a:ext cx="2193800" cy="11677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32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5533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51778-CEA2-4F15-9108-2FAA63995605}">
      <dsp:nvSpPr>
        <dsp:cNvPr id="0" name=""/>
        <dsp:cNvSpPr/>
      </dsp:nvSpPr>
      <dsp:spPr>
        <a:xfrm>
          <a:off x="40" y="38346"/>
          <a:ext cx="3845569" cy="1538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</a:t>
          </a:r>
          <a:r>
            <a:rPr lang="en-US" altLang="zh-TW" sz="3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(data)</a:t>
          </a:r>
          <a:endParaRPr lang="zh-TW" altLang="en-US" sz="3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" y="38346"/>
        <a:ext cx="3845569" cy="1538227"/>
      </dsp:txXfrm>
    </dsp:sp>
    <dsp:sp modelId="{D07A37AE-4863-45A9-A075-5D1F0C1CBB4E}">
      <dsp:nvSpPr>
        <dsp:cNvPr id="0" name=""/>
        <dsp:cNvSpPr/>
      </dsp:nvSpPr>
      <dsp:spPr>
        <a:xfrm>
          <a:off x="40" y="1576573"/>
          <a:ext cx="3845569" cy="31704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單純的事實與統計數字</a:t>
          </a:r>
          <a:endParaRPr lang="zh-TW" altLang="en-US" sz="33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b="1" kern="1200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與目前決策的關聯性很低</a:t>
          </a:r>
          <a:endParaRPr lang="zh-TW" altLang="en-US" sz="33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" y="1576573"/>
        <a:ext cx="3845569" cy="3170475"/>
      </dsp:txXfrm>
    </dsp:sp>
    <dsp:sp modelId="{AA2F48B1-B9FF-4E34-A6BD-4C09FD9B71CC}">
      <dsp:nvSpPr>
        <dsp:cNvPr id="0" name=""/>
        <dsp:cNvSpPr/>
      </dsp:nvSpPr>
      <dsp:spPr>
        <a:xfrm>
          <a:off x="4383989" y="38346"/>
          <a:ext cx="3845569" cy="153822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</a:t>
          </a:r>
          <a:r>
            <a:rPr lang="en-US" alt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(information)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83989" y="38346"/>
        <a:ext cx="3845569" cy="1538227"/>
      </dsp:txXfrm>
    </dsp:sp>
    <dsp:sp modelId="{64F0433D-A2EE-4BE2-9BDE-E48804D336EB}">
      <dsp:nvSpPr>
        <dsp:cNvPr id="0" name=""/>
        <dsp:cNvSpPr/>
      </dsp:nvSpPr>
      <dsp:spPr>
        <a:xfrm>
          <a:off x="4383989" y="1576573"/>
          <a:ext cx="3845569" cy="31704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b="1" kern="1200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對決策有助益的相關資料</a:t>
          </a:r>
          <a:endParaRPr lang="zh-TW" altLang="en-US" sz="3300" b="1" kern="1200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300" b="1" kern="1200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決策者導向</a:t>
          </a:r>
          <a:endParaRPr lang="zh-TW" altLang="en-US" sz="3300" b="1" kern="1200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83989" y="1576573"/>
        <a:ext cx="3845569" cy="3170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32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5533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C8A34-0C1D-47FB-A911-EDA49F01C875}">
      <dsp:nvSpPr>
        <dsp:cNvPr id="0" name=""/>
        <dsp:cNvSpPr/>
      </dsp:nvSpPr>
      <dsp:spPr>
        <a:xfrm>
          <a:off x="4383256" y="2335300"/>
          <a:ext cx="3056057" cy="85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332"/>
              </a:lnTo>
              <a:lnTo>
                <a:pt x="3056057" y="591332"/>
              </a:lnTo>
              <a:lnTo>
                <a:pt x="3056057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4337536" y="2335300"/>
          <a:ext cx="91440" cy="858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332"/>
              </a:lnTo>
              <a:lnTo>
                <a:pt x="85330" y="591332"/>
              </a:lnTo>
              <a:lnTo>
                <a:pt x="85330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1340622" y="2335300"/>
          <a:ext cx="3042633" cy="858799"/>
        </a:xfrm>
        <a:custGeom>
          <a:avLst/>
          <a:gdLst/>
          <a:ahLst/>
          <a:cxnLst/>
          <a:rect l="0" t="0" r="0" b="0"/>
          <a:pathLst>
            <a:path>
              <a:moveTo>
                <a:pt x="3042633" y="0"/>
              </a:moveTo>
              <a:lnTo>
                <a:pt x="3042633" y="591332"/>
              </a:lnTo>
              <a:lnTo>
                <a:pt x="0" y="591332"/>
              </a:lnTo>
              <a:lnTo>
                <a:pt x="0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109601" y="782588"/>
          <a:ext cx="2547309" cy="155271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行銷資訊系統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85398" y="858385"/>
        <a:ext cx="2395715" cy="1401118"/>
      </dsp:txXfrm>
    </dsp:sp>
    <dsp:sp modelId="{231F5E4C-1000-430A-8960-05C950B064F5}">
      <dsp:nvSpPr>
        <dsp:cNvPr id="0" name=""/>
        <dsp:cNvSpPr/>
      </dsp:nvSpPr>
      <dsp:spPr>
        <a:xfrm>
          <a:off x="66967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行銷監控系統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0503" y="3267636"/>
        <a:ext cx="2400237" cy="1359330"/>
      </dsp:txXfrm>
    </dsp:sp>
    <dsp:sp modelId="{ED05F2FA-A119-4A56-BDDE-3DBB4E2F33F8}">
      <dsp:nvSpPr>
        <dsp:cNvPr id="0" name=""/>
        <dsp:cNvSpPr/>
      </dsp:nvSpPr>
      <dsp:spPr>
        <a:xfrm>
          <a:off x="3149212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行銷研究系統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22748" y="3267636"/>
        <a:ext cx="2400237" cy="1359330"/>
      </dsp:txXfrm>
    </dsp:sp>
    <dsp:sp modelId="{F3DCF776-D5E2-45B9-8ADD-3E2FC34EE524}">
      <dsp:nvSpPr>
        <dsp:cNvPr id="0" name=""/>
        <dsp:cNvSpPr/>
      </dsp:nvSpPr>
      <dsp:spPr>
        <a:xfrm>
          <a:off x="6165658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行銷決策支援系統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39194" y="3267636"/>
        <a:ext cx="2400237" cy="1359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1078980" y="2256"/>
          <a:ext cx="2378331" cy="14269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改善決策的品質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48640" y="71916"/>
        <a:ext cx="2239011" cy="1287678"/>
      </dsp:txXfrm>
    </dsp:sp>
    <dsp:sp modelId="{B9A237F8-A9EB-4AAD-A3D4-556A83688CB5}">
      <dsp:nvSpPr>
        <dsp:cNvPr id="0" name=""/>
        <dsp:cNvSpPr/>
      </dsp:nvSpPr>
      <dsp:spPr>
        <a:xfrm>
          <a:off x="3695144" y="2256"/>
          <a:ext cx="2378331" cy="142699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評估過去的行銷決策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64804" y="71916"/>
        <a:ext cx="2239011" cy="1287678"/>
      </dsp:txXfrm>
    </dsp:sp>
    <dsp:sp modelId="{A40E76B7-68DF-4F22-B12C-06D835B62148}">
      <dsp:nvSpPr>
        <dsp:cNvPr id="0" name=""/>
        <dsp:cNvSpPr/>
      </dsp:nvSpPr>
      <dsp:spPr>
        <a:xfrm>
          <a:off x="1078980" y="1667088"/>
          <a:ext cx="2378331" cy="14269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瞭解一個新的或陌生的市場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48640" y="1736748"/>
        <a:ext cx="2239011" cy="1287678"/>
      </dsp:txXfrm>
    </dsp:sp>
    <dsp:sp modelId="{977DEC8C-84DD-47FA-BB1C-C93969362492}">
      <dsp:nvSpPr>
        <dsp:cNvPr id="0" name=""/>
        <dsp:cNvSpPr/>
      </dsp:nvSpPr>
      <dsp:spPr>
        <a:xfrm>
          <a:off x="3695144" y="1667088"/>
          <a:ext cx="2378331" cy="14269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尋求新的行銷機會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64804" y="1736748"/>
        <a:ext cx="2239011" cy="1287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2011/6/30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0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37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6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6.gif"/><Relationship Id="rId4" Type="http://schemas.openxmlformats.org/officeDocument/2006/relationships/diagramLayout" Target="../diagrams/layout9.xml"/><Relationship Id="rId9" Type="http://schemas.openxmlformats.org/officeDocument/2006/relationships/hyperlink" Target="http://buy.yahoo.com.tw/?hpp=r1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jpg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4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82937" y="3226904"/>
            <a:ext cx="297323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行銷資訊與行銷研究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§4.2.3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08111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行銷決策支援系統的應用：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890633449"/>
              </p:ext>
            </p:extLst>
          </p:nvPr>
        </p:nvGraphicFramePr>
        <p:xfrm>
          <a:off x="755576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179512" y="188640"/>
            <a:ext cx="3312368" cy="1728192"/>
          </a:xfrm>
          <a:prstGeom prst="wedgeEllipseCallout">
            <a:avLst>
              <a:gd name="adj1" fmla="val -3580"/>
              <a:gd name="adj2" fmla="val 6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儲存了大量目前顧客與潛在顧客的資料與消費模式。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2987824" y="57150"/>
            <a:ext cx="4536504" cy="1851720"/>
          </a:xfrm>
          <a:prstGeom prst="wedgeEllipseCallout">
            <a:avLst>
              <a:gd name="adj1" fmla="val -14918"/>
              <a:gd name="adj2" fmla="val 61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透過複雜的統計與分析程序，可以發現資料庫中各項資料監所存在的有趣類型。</a:t>
            </a:r>
            <a:endParaRPr lang="zh-TW" altLang="en-US" sz="2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508104" y="188640"/>
            <a:ext cx="3312368" cy="1728192"/>
          </a:xfrm>
          <a:prstGeom prst="wedgeEllipseCallout">
            <a:avLst>
              <a:gd name="adj1" fmla="val -3580"/>
              <a:gd name="adj2" fmla="val 6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幫助行銷人員找出顧客的共同特性。</a:t>
            </a:r>
            <a:endParaRPr lang="zh-TW" altLang="en-US" sz="2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60028" y="5520109"/>
            <a:ext cx="2927796" cy="1224136"/>
          </a:xfrm>
          <a:prstGeom prst="wedgeEllipseCallout">
            <a:avLst>
              <a:gd name="adj1" fmla="val 45527"/>
              <a:gd name="adj2" fmla="val -44294"/>
            </a:avLst>
          </a:prstGeom>
          <a:solidFill>
            <a:srgbClr val="DEFF8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了解顧客的消費行為。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5997302" y="5605289"/>
            <a:ext cx="3048074" cy="1224136"/>
          </a:xfrm>
          <a:prstGeom prst="wedgeEllipseCallout">
            <a:avLst>
              <a:gd name="adj1" fmla="val -37920"/>
              <a:gd name="adj2" fmla="val -6063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希望能和顧客發展緊密的連結。</a:t>
            </a:r>
            <a:endParaRPr lang="zh-TW" altLang="en-US" sz="2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606832-EAF7-4CFD-A287-518C9535B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8E606832-EAF7-4CFD-A287-518C9535B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38648491"/>
              </p:ext>
            </p:extLst>
          </p:nvPr>
        </p:nvGraphicFramePr>
        <p:xfrm>
          <a:off x="899592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4.3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研究的類型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514882"/>
              </p:ext>
            </p:extLst>
          </p:nvPr>
        </p:nvGraphicFramePr>
        <p:xfrm>
          <a:off x="179512" y="1052735"/>
          <a:ext cx="8856984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51520" y="3573016"/>
            <a:ext cx="2664296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5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面對一個全然陌生、資訊十分有限的研究領域時。</a:t>
            </a:r>
            <a:endParaRPr lang="zh-TW" altLang="en-US" sz="25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3" y="5260477"/>
            <a:ext cx="1898093" cy="73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19871" y="3573016"/>
            <a:ext cx="2739727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重點在於蒐集與呈現事實。</a:t>
            </a:r>
            <a:endParaRPr lang="zh-TW" altLang="en-US" sz="2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4" name="Picture 6" descr="Yahoo!奇摩購物中心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4685331"/>
            <a:ext cx="2952328" cy="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419872" y="540034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網上購物的規範性研究。</a:t>
            </a:r>
            <a:endParaRPr lang="zh-TW" altLang="en-US" sz="2200" b="1" spc="150" dirty="0">
              <a:ln w="11430"/>
              <a:solidFill>
                <a:srgbClr val="CC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72200" y="3573016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一種因果性的研究。</a:t>
            </a:r>
            <a:endParaRPr lang="zh-TW" altLang="en-US" sz="2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40587"/>
            <a:ext cx="1768107" cy="10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347593" y="55619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少數大獎</a:t>
            </a:r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多數小獎。</a:t>
            </a:r>
            <a:endParaRPr lang="zh-TW" altLang="en-US" sz="2200" b="1" spc="150" dirty="0">
              <a:ln w="11430"/>
              <a:solidFill>
                <a:srgbClr val="CC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9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27707067"/>
              </p:ext>
            </p:extLst>
          </p:nvPr>
        </p:nvGraphicFramePr>
        <p:xfrm>
          <a:off x="899592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行銷研究的步驟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20384"/>
              </p:ext>
            </p:extLst>
          </p:nvPr>
        </p:nvGraphicFramePr>
        <p:xfrm>
          <a:off x="251520" y="1268760"/>
          <a:ext cx="871296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界定研究問題與研究目的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8843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研究問題與目的是由決策者與行銷研究人員</a:t>
            </a:r>
            <a:r>
              <a:rPr lang="zh-TW" altLang="en-US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一起達成的共識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研究問題可能存在於組織的目標與實際績效間的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差異，包括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負面的差異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正面的差異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在界定問題時，要特別注意問題本身與問題徵兆的不同。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8" y="4686300"/>
            <a:ext cx="2214322" cy="204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進行背景分析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199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背景分析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：指針對個別或是特殊的行銷研究問題，作廣泛的背景資料瞭解。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其包括三個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部分：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25113783"/>
              </p:ext>
            </p:extLst>
          </p:nvPr>
        </p:nvGraphicFramePr>
        <p:xfrm>
          <a:off x="26293" y="2204864"/>
          <a:ext cx="4401691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427984" y="296495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與該行銷研究有關的公司產品、市場、行銷及競爭者的資訊。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01120" y="390006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指已經存在於某處，但其係針對本研究以外的其他目的所蒐集的資料。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01120" y="5152984"/>
            <a:ext cx="45988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過去的實證資料、次級資料、學者或實務人士的相關理論或觀點。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67069-AAD0-47CA-B44E-D131B846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D667069-AAD0-47CA-B44E-D131B846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8FB92A-0E17-4EB6-A5AD-89DB217A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98FB92A-0E17-4EB6-A5AD-89DB217AC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F66C2C-D88E-40A8-90B6-F765934B3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D7F66C2C-D88E-40A8-90B6-F765934B3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A3DDE9-75DB-4C05-8497-BD57E62B4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6FA3DDE9-75DB-4C05-8497-BD57E62B4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A9DE3-6914-4653-854A-E5061E3A3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52A9DE3-6914-4653-854A-E5061E3A3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ABF982-F9E0-4AB0-AE83-010B39EE2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0ABF982-F9E0-4AB0-AE83-010B39EE2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29" y="0"/>
            <a:ext cx="3902199" cy="566682"/>
          </a:xfrm>
        </p:spPr>
        <p:txBody>
          <a:bodyPr>
            <a:noAutofit/>
          </a:bodyPr>
          <a:lstStyle/>
          <a:p>
            <a:pPr algn="l"/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4-1 </a:t>
            </a: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682"/>
            <a:ext cx="838842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規劃研究設計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17134"/>
              </p:ext>
            </p:extLst>
          </p:nvPr>
        </p:nvGraphicFramePr>
        <p:xfrm>
          <a:off x="0" y="836712"/>
          <a:ext cx="67322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305050" cy="1800200"/>
          </a:xfrm>
          <a:prstGeom prst="roundRect">
            <a:avLst>
              <a:gd name="adj" fmla="val 87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4"/>
          <a:stretch/>
        </p:blipFill>
        <p:spPr bwMode="auto">
          <a:xfrm>
            <a:off x="6848252" y="1628800"/>
            <a:ext cx="2195736" cy="1809738"/>
          </a:xfrm>
          <a:prstGeom prst="roundRect">
            <a:avLst>
              <a:gd name="adj" fmla="val 112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896432" y="3438538"/>
            <a:ext cx="161978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與觀察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20272" y="3438538"/>
            <a:ext cx="20237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非參與觀察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9280"/>
          <a:stretch/>
        </p:blipFill>
        <p:spPr bwMode="auto">
          <a:xfrm>
            <a:off x="3919172" y="2500344"/>
            <a:ext cx="1656779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984307" y="4667274"/>
            <a:ext cx="182424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郵寄調查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87" y="2778174"/>
            <a:ext cx="1617012" cy="160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809671" y="4441227"/>
            <a:ext cx="16170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電話訪談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11" y="2778174"/>
            <a:ext cx="1738014" cy="168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7498413" y="4491793"/>
            <a:ext cx="16170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訪談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9" y="3397125"/>
            <a:ext cx="1882152" cy="54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838"/>
          <a:stretch/>
        </p:blipFill>
        <p:spPr bwMode="auto">
          <a:xfrm>
            <a:off x="4718860" y="3926271"/>
            <a:ext cx="1882152" cy="181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22" y="3409130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4896431" y="5743722"/>
            <a:ext cx="182424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實地實驗法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733034" y="5678880"/>
            <a:ext cx="2166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實驗室實驗法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56" descr="j028995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17" y="4345830"/>
            <a:ext cx="2919613" cy="2109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"/>
          <a:stretch/>
        </p:blipFill>
        <p:spPr bwMode="auto">
          <a:xfrm>
            <a:off x="6480450" y="3739180"/>
            <a:ext cx="2263500" cy="210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雲朵形 7"/>
          <p:cNvSpPr/>
          <p:nvPr/>
        </p:nvSpPr>
        <p:spPr>
          <a:xfrm>
            <a:off x="6204298" y="2068296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語句完成法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雲朵形 25"/>
          <p:cNvSpPr/>
          <p:nvPr/>
        </p:nvSpPr>
        <p:spPr>
          <a:xfrm>
            <a:off x="6174927" y="3038759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填補漫畫的空白對話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雲朵形 26"/>
          <p:cNvSpPr/>
          <p:nvPr/>
        </p:nvSpPr>
        <p:spPr>
          <a:xfrm>
            <a:off x="6135714" y="3968507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墨漬測驗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雲朵形 27"/>
          <p:cNvSpPr/>
          <p:nvPr/>
        </p:nvSpPr>
        <p:spPr>
          <a:xfrm>
            <a:off x="6142930" y="4953458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單詞聯想法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雲朵形 28"/>
          <p:cNvSpPr/>
          <p:nvPr/>
        </p:nvSpPr>
        <p:spPr>
          <a:xfrm>
            <a:off x="6245026" y="5846228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角色扮演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D092E3-CE20-4ADA-9CDD-7BAC736D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DAD092E3-CE20-4ADA-9CDD-7BAC736D7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28EF1-1532-4AC5-9887-D6318CB37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15228EF1-1532-4AC5-9887-D6318CB37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21" grpId="0"/>
      <p:bldP spid="21" grpId="1"/>
      <p:bldP spid="22" grpId="0"/>
      <p:bldP spid="22" grpId="1"/>
      <p:bldP spid="8" grpId="0" animBg="1"/>
      <p:bldP spid="8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設計資料蒐集工具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問卷：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開放式問卷、封閉式問卷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個人量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一種主要的資料蒐集工具。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討論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提綱：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大多用在定性研究上。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信度：指某一資料蒐集工具是否能夠一致無誤地衡量相同的事物。</a:t>
            </a:r>
            <a:endParaRPr lang="en-US" altLang="zh-TW" b="1" spc="1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效</a:t>
            </a:r>
            <a:r>
              <a:rPr lang="zh-TW" altLang="en-US" b="1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：指資料蒐集工具在衡量上的有效性或正確性。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39552" y="6309320"/>
            <a:ext cx="2304256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1164704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zh-TW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541205072"/>
              </p:ext>
            </p:extLst>
          </p:nvPr>
        </p:nvGraphicFramePr>
        <p:xfrm>
          <a:off x="899592" y="1196752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0946"/>
            <a:ext cx="4762872" cy="77809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封閉式問卷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開放式問卷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Picture 4" descr="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7" y="736700"/>
            <a:ext cx="6502071" cy="5499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3377" y="2378075"/>
            <a:ext cx="6422999" cy="2732088"/>
            <a:chOff x="1829" y="1560"/>
            <a:chExt cx="3697" cy="172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29" y="1560"/>
              <a:ext cx="3697" cy="17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097" y="2017"/>
              <a:ext cx="146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封閉式問卷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33378" y="5110163"/>
            <a:ext cx="6422998" cy="985837"/>
            <a:chOff x="1828" y="3339"/>
            <a:chExt cx="3698" cy="50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28" y="3339"/>
              <a:ext cx="3698" cy="501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096" y="3402"/>
              <a:ext cx="144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開放式問卷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定義抽樣程序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11849" y="1727399"/>
            <a:ext cx="19621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定義我們有興趣探討的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母體。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9774" y="4739641"/>
            <a:ext cx="2039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抽多少樣本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才足夠。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790156" y="1545591"/>
            <a:ext cx="1419225" cy="14716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抽誰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612606" y="4177666"/>
            <a:ext cx="1419225" cy="14716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抽多少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750468" y="3560128"/>
            <a:ext cx="1419225" cy="14716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抽樣計畫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923256" y="4176078"/>
            <a:ext cx="1419225" cy="14716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如何抽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79131" y="3041016"/>
            <a:ext cx="0" cy="4905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355181" y="4517391"/>
            <a:ext cx="411162" cy="238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166518" y="4518978"/>
            <a:ext cx="436563" cy="239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3721" y="4202728"/>
            <a:ext cx="171953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影響所抽出的樣本是否能夠代表整個母體。</a:t>
            </a:r>
            <a:endParaRPr lang="en-US" altLang="zh-TW" sz="2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7" y="620689"/>
            <a:ext cx="75754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7" y="3848227"/>
            <a:ext cx="7570664" cy="23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7722" y="-10492"/>
            <a:ext cx="599443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4-4 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隨機抽樣與非隨機抽樣的方法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5868144" y="188641"/>
            <a:ext cx="2520280" cy="864096"/>
          </a:xfrm>
          <a:prstGeom prst="wedgeRoundRectCallout">
            <a:avLst>
              <a:gd name="adj1" fmla="val -58068"/>
              <a:gd name="adj2" fmla="val 18894"/>
              <a:gd name="adj3" fmla="val 1666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每個樣本被抽中的機率是固定的。</a:t>
            </a:r>
            <a:endParaRPr lang="zh-TW" alt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796136" y="3501008"/>
            <a:ext cx="3096344" cy="864096"/>
          </a:xfrm>
          <a:prstGeom prst="wedgeRoundRectCallout">
            <a:avLst>
              <a:gd name="adj1" fmla="val -58068"/>
              <a:gd name="adj2" fmla="val 1889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每個樣本被抽中的機率並不是固定的。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誤差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36044"/>
              </p:ext>
            </p:extLst>
          </p:nvPr>
        </p:nvGraphicFramePr>
        <p:xfrm>
          <a:off x="1043608" y="1052736"/>
          <a:ext cx="67322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實際蒐集資料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1642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組織可以自行或委託外部機構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例如學術機構、廣告公司、專門的行銷研究或市場調查公司等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來蒐集資料。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資料的蒐集包括許多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事前的準備工作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在實際的資料蒐集過程中，對於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時程的控制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是非常重要的。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3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4.4.8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分析資料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648072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如何分析資料：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18216901"/>
              </p:ext>
            </p:extLst>
          </p:nvPr>
        </p:nvGraphicFramePr>
        <p:xfrm>
          <a:off x="683568" y="620688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b="16294"/>
          <a:stretch/>
        </p:blipFill>
        <p:spPr bwMode="auto">
          <a:xfrm>
            <a:off x="3635896" y="4077072"/>
            <a:ext cx="208823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80" y="5105772"/>
            <a:ext cx="1943864" cy="92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2F0BC8-4B5F-4D62-8056-8C41C8892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2F0BC8-4B5F-4D62-8056-8C41C8892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DE0B0-ABCB-41AE-AC0C-775071E6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FDE0B0-ABCB-41AE-AC0C-775071E65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3CF3E-470D-407A-97CA-D4A452BB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523CF3E-470D-407A-97CA-D4A452BB0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2DE02-EE83-420E-9BD6-F93A637D0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4D2DE02-EE83-420E-9BD6-F93A637D0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5D99-49A1-44E7-ABC0-09AA8000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0205D99-49A1-44E7-ABC0-09AA80003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§4.4.9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呈現研究結果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1588"/>
            <a:ext cx="8229600" cy="3525563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當分析完資料之後研究人員必須準備一份報告，並且提供結果與建議給管理當局或行銷主管人員。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通常企業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會要求研究人員必須準備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書面與口頭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，且報告內容必須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清楚具體。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5" y="4171659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03977"/>
            <a:ext cx="3312368" cy="1878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9257334"/>
              </p:ext>
            </p:extLst>
          </p:nvPr>
        </p:nvGraphicFramePr>
        <p:xfrm>
          <a:off x="899592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行銷道德準則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965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維護樣本的匿名性。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避免讓樣本產生心理壓力。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避免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詢問一些與樣本自身利益相衝突的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一些特殊設備時必須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小心。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若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有一些其他的研究參與人在場時，應該先取得樣本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同意。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當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使用欺騙手法是必要時，必須是基於善意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脅迫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是不道德、也不被容許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不可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剝奪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樣本的決策能力。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資訓與資料的區別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53916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51778-CEA2-4F15-9108-2FAA6399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B151778-CEA2-4F15-9108-2FAA63995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F48B1-B9FF-4E34-A6BD-4C09FD9B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A2F48B1-B9FF-4E34-A6BD-4C09FD9B7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7A37AE-4863-45A9-A075-5D1F0C1CB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07A37AE-4863-45A9-A075-5D1F0C1CB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F0433D-A2EE-4BE2-9BDE-E48804D33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4F0433D-A2EE-4BE2-9BDE-E48804D33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7033999"/>
              </p:ext>
            </p:extLst>
          </p:nvPr>
        </p:nvGraphicFramePr>
        <p:xfrm>
          <a:off x="899592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行銷資訊系統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172766"/>
              </p:ext>
            </p:extLst>
          </p:nvPr>
        </p:nvGraphicFramePr>
        <p:xfrm>
          <a:off x="179512" y="836712"/>
          <a:ext cx="871296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行銷監控系統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3843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指一套不斷蒐集組織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內部與外部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相關訊息的系統，以便偵測所有可能影響行銷績效的變遷。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行銷監控系統蒐集資訊的目的，是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為了保持對市場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或行銷環境的了解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因此行銷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監控系統偏向</a:t>
            </a:r>
            <a:r>
              <a:rPr lang="zh-TW" altLang="en-US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定期的例行性資訊蒐集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725144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行銷研究系統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3762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針對某一特定的行銷問題所進行的資訊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行銷研究對行銷管理人員的幫助主要表現在以下四個方面：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24064756"/>
              </p:ext>
            </p:extLst>
          </p:nvPr>
        </p:nvGraphicFramePr>
        <p:xfrm>
          <a:off x="1043608" y="314096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是一種著重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的電腦資訊系統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MDSS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可以幫助行銷管理人員，在決策時有效地取得與處理資訊。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635896" y="3176972"/>
            <a:ext cx="187220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行銷主管</a:t>
            </a:r>
            <a:endParaRPr lang="zh-TW" altLang="en-US" sz="2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304210" y="5661248"/>
            <a:ext cx="273228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決策所需的資訊</a:t>
            </a:r>
            <a:endParaRPr lang="zh-TW" altLang="en-US" sz="26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635896" y="4365104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對談系統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654747" y="5661248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模式庫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71600" y="5661248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>
            <a:stCxn id="10" idx="3"/>
            <a:endCxn id="9" idx="1"/>
          </p:cNvCxnSpPr>
          <p:nvPr/>
        </p:nvCxnSpPr>
        <p:spPr>
          <a:xfrm>
            <a:off x="2843808" y="5985284"/>
            <a:ext cx="81093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9" idx="3"/>
          </p:cNvCxnSpPr>
          <p:nvPr/>
        </p:nvCxnSpPr>
        <p:spPr>
          <a:xfrm flipV="1">
            <a:off x="5526955" y="5979343"/>
            <a:ext cx="777255" cy="594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6" idx="2"/>
            <a:endCxn id="8" idx="0"/>
          </p:cNvCxnSpPr>
          <p:nvPr/>
        </p:nvCxnSpPr>
        <p:spPr>
          <a:xfrm>
            <a:off x="4572000" y="3825044"/>
            <a:ext cx="0" cy="54006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8" idx="2"/>
          </p:cNvCxnSpPr>
          <p:nvPr/>
        </p:nvCxnSpPr>
        <p:spPr>
          <a:xfrm>
            <a:off x="4572000" y="5013176"/>
            <a:ext cx="0" cy="64807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07504" y="2996952"/>
            <a:ext cx="3347864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4-1 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§4.2.3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96144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行銷決策支援系統具有以下的特點：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38648268"/>
              </p:ext>
            </p:extLst>
          </p:nvPr>
        </p:nvGraphicFramePr>
        <p:xfrm>
          <a:off x="1043608" y="2132856"/>
          <a:ext cx="71524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1539</Words>
  <Application>Microsoft Office PowerPoint</Application>
  <PresentationFormat>如螢幕大小 (4:3)</PresentationFormat>
  <Paragraphs>243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Chapter 4 行銷資訊與行銷研究</vt:lpstr>
      <vt:lpstr>§4.1 資訓與資料的區別</vt:lpstr>
      <vt:lpstr>PowerPoint 簡報</vt:lpstr>
      <vt:lpstr>§4.2 行銷資訊系統</vt:lpstr>
      <vt:lpstr>§4.2.1 行銷監控系統</vt:lpstr>
      <vt:lpstr>§4.2.2 行銷研究系統</vt:lpstr>
      <vt:lpstr>§4.2.3 行銷決策支援系統(MDSS)</vt:lpstr>
      <vt:lpstr>§4.2.3 行銷決策支援系統(MDSS)</vt:lpstr>
      <vt:lpstr>§4.2.3 行銷決策支援系統(MDSS)</vt:lpstr>
      <vt:lpstr>PowerPoint 簡報</vt:lpstr>
      <vt:lpstr>§4.3 研究的類型</vt:lpstr>
      <vt:lpstr>PowerPoint 簡報</vt:lpstr>
      <vt:lpstr>§4.4 行銷研究的步驟</vt:lpstr>
      <vt:lpstr>§4.4.1 界定研究問題與研究目的</vt:lpstr>
      <vt:lpstr>§4.4.2 進行背景分析</vt:lpstr>
      <vt:lpstr>圖4-1 行銷決策支援系統</vt:lpstr>
      <vt:lpstr>§4.4.4 規劃研究設計</vt:lpstr>
      <vt:lpstr>§4.4.5 設計資料蒐集工具</vt:lpstr>
      <vt:lpstr>封閉式問卷VS.開放式問卷</vt:lpstr>
      <vt:lpstr>§4.4.6 定義抽樣程序</vt:lpstr>
      <vt:lpstr>PowerPoint 簡報</vt:lpstr>
      <vt:lpstr>§4.4.6.2 誤差</vt:lpstr>
      <vt:lpstr>§4.4.7 實際蒐集資料</vt:lpstr>
      <vt:lpstr>§4.4.8 分析資料</vt:lpstr>
      <vt:lpstr>§4.4.9 呈現研究結果</vt:lpstr>
      <vt:lpstr>PowerPoint 簡報</vt:lpstr>
      <vt:lpstr>§4.5 行銷道德準則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175</cp:revision>
  <dcterms:created xsi:type="dcterms:W3CDTF">2011-05-30T14:06:51Z</dcterms:created>
  <dcterms:modified xsi:type="dcterms:W3CDTF">2011-06-29T16:29:56Z</dcterms:modified>
</cp:coreProperties>
</file>