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0066"/>
    <a:srgbClr val="669900"/>
    <a:srgbClr val="660033"/>
    <a:srgbClr val="A50021"/>
    <a:srgbClr val="3333CC"/>
    <a:srgbClr val="CC00CC"/>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5F3378F4-8932-4F52-8FA6-C60BFA6052DC}" type="presOf" srcId="{21D204B7-8CEF-44B6-9C07-CE12F0775F3A}" destId="{FC1C9785-4EAA-40D5-A517-48DAC3F311E7}"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zh-TW" altLang="en-US"/>
        </a:p>
      </dgm:t>
    </dgm:pt>
    <dgm:pt modelId="{76B493F1-2A53-42E6-A7BF-442932F3A05D}">
      <dgm:prSet phldrT="[文字]" custT="1"/>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直接重購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一種最簡單、也是最普遍的組織購買類型。</a:t>
          </a:r>
          <a:endParaRPr lang="zh-TW" altLang="en-US" sz="2400" b="1" cap="none"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a:solidFill>
          <a:srgbClr val="669900"/>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修正重購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rPr>
            <a:t>指原先單純的購買情境，出現了一些不熟悉或變化的狀況，這些狀況促使組織購買者重新考慮其先前的購買決策。</a:t>
          </a:r>
          <a:endParaRPr lang="zh-TW" altLang="en-US" sz="2000" b="1" cap="none" spc="150" dirty="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a:solidFill>
          <a:srgbClr val="660033"/>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全新採購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rPr>
            <a:t>指那些購買單價較高，且公司以往缺乏相關購買經驗的採購。</a:t>
          </a:r>
          <a:endParaRPr lang="zh-TW" altLang="en-US" sz="2400" b="1" cap="none" spc="150" dirty="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3">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3">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3">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3" custScaleY="131282">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3">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3">
        <dgm:presLayoutVars>
          <dgm:bulletEnabled val="1"/>
        </dgm:presLayoutVars>
      </dgm:prSet>
      <dgm:spPr/>
      <dgm:t>
        <a:bodyPr/>
        <a:lstStyle/>
        <a:p>
          <a:endParaRPr lang="zh-TW" altLang="en-US"/>
        </a:p>
      </dgm:t>
    </dgm:pt>
  </dgm:ptLst>
  <dgm:cxnLst>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5ABFC068-B1CF-4862-9D7E-83B4ACF6F09D}" srcId="{E067807D-49B7-494D-A306-557D1FE25653}" destId="{76B493F1-2A53-42E6-A7BF-442932F3A05D}" srcOrd="0" destOrd="0" parTransId="{B748F1C2-B7F9-447F-889B-83C9066209B8}" sibTransId="{43B447CD-A5C3-437A-84EA-CAC5E771089B}"/>
    <dgm:cxn modelId="{5735AFFB-6237-4957-AC18-B49214F81A5E}" type="presOf" srcId="{53D2EDC9-A6C6-44D3-A166-14FCBFDAA9DB}" destId="{E4866BD7-8CF4-414D-9656-026FEE664F37}" srcOrd="0" destOrd="0" presId="urn:microsoft.com/office/officeart/2005/8/layout/vList5"/>
    <dgm:cxn modelId="{5D936B38-096F-45F3-8DE1-570D78D530AD}" type="presOf" srcId="{6E47CA9E-8915-402E-90DA-5FCAF009FAA7}" destId="{E465A98F-C06C-4CD6-A14B-6176EAC4396F}" srcOrd="0" destOrd="0" presId="urn:microsoft.com/office/officeart/2005/8/layout/vList5"/>
    <dgm:cxn modelId="{95C38FDB-F801-4C4A-A06C-EC7A1D536A55}" type="presOf" srcId="{36C9300F-8576-4DB0-B274-6C21F69DD2DF}" destId="{0AA2E3C2-0796-4702-9EAC-52838928B19C}" srcOrd="0" destOrd="0" presId="urn:microsoft.com/office/officeart/2005/8/layout/vList5"/>
    <dgm:cxn modelId="{45BD164E-F1B1-4589-ADB2-6A97BD4C0C19}" type="presOf" srcId="{44E977BC-6D55-4F02-9DCA-D490EEA2088E}" destId="{144DDCE6-22AF-425C-8427-98A664FD0734}" srcOrd="0" destOrd="0" presId="urn:microsoft.com/office/officeart/2005/8/layout/vList5"/>
    <dgm:cxn modelId="{33293728-0C11-401F-99EB-54CF9801196D}" type="presOf" srcId="{E067807D-49B7-494D-A306-557D1FE25653}" destId="{FFB1DB85-FB0D-42B7-94BE-A265DC3912BA}"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6BB026CE-74EC-45B1-B747-D68C0E79AC71}" type="presOf" srcId="{76B493F1-2A53-42E6-A7BF-442932F3A05D}" destId="{BBE50D1B-DE04-4595-B44C-AA2D05663C7C}"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8597EC50-712F-4507-866C-0200380D65C8}" type="presOf" srcId="{2DE3B0EC-261C-4E7E-9539-F63AC6960771}" destId="{0C473A32-7290-4B4D-A437-7A958BADB0F9}" srcOrd="0" destOrd="0" presId="urn:microsoft.com/office/officeart/2005/8/layout/vList5"/>
    <dgm:cxn modelId="{08CBD3EF-FB44-443F-9886-DC420A2512FA}" srcId="{6E47CA9E-8915-402E-90DA-5FCAF009FAA7}" destId="{2DE3B0EC-261C-4E7E-9539-F63AC6960771}" srcOrd="0" destOrd="0" parTransId="{8546FE4B-0CD1-4284-ADE7-A1C197C0645E}" sibTransId="{5E2602F3-B332-4600-9783-9CDCD1441949}"/>
    <dgm:cxn modelId="{F8B84C95-1700-4905-9880-EDF581726F00}" type="presParOf" srcId="{FFB1DB85-FB0D-42B7-94BE-A265DC3912BA}" destId="{69EDF27F-8102-4921-BE29-811F7AF84D76}" srcOrd="0" destOrd="0" presId="urn:microsoft.com/office/officeart/2005/8/layout/vList5"/>
    <dgm:cxn modelId="{C44EFC03-76EE-48DD-9A4F-D97B957E9421}" type="presParOf" srcId="{69EDF27F-8102-4921-BE29-811F7AF84D76}" destId="{BBE50D1B-DE04-4595-B44C-AA2D05663C7C}" srcOrd="0" destOrd="0" presId="urn:microsoft.com/office/officeart/2005/8/layout/vList5"/>
    <dgm:cxn modelId="{CFD11A0F-B746-4A97-8E0E-6943A200E3B0}" type="presParOf" srcId="{69EDF27F-8102-4921-BE29-811F7AF84D76}" destId="{0AA2E3C2-0796-4702-9EAC-52838928B19C}" srcOrd="1" destOrd="0" presId="urn:microsoft.com/office/officeart/2005/8/layout/vList5"/>
    <dgm:cxn modelId="{4C492139-C3EF-40B1-B2E4-BA662B13FD33}" type="presParOf" srcId="{FFB1DB85-FB0D-42B7-94BE-A265DC3912BA}" destId="{7C6EF099-9939-421F-A942-58D028CCDBEC}" srcOrd="1" destOrd="0" presId="urn:microsoft.com/office/officeart/2005/8/layout/vList5"/>
    <dgm:cxn modelId="{103ADCDF-F418-417E-8182-936DB2F8F98A}" type="presParOf" srcId="{FFB1DB85-FB0D-42B7-94BE-A265DC3912BA}" destId="{FE4ADDBC-41BA-4D8B-B445-5D9416D0E7DF}" srcOrd="2" destOrd="0" presId="urn:microsoft.com/office/officeart/2005/8/layout/vList5"/>
    <dgm:cxn modelId="{5A0F1EAA-8C3F-4681-AB19-1D943804AD4C}" type="presParOf" srcId="{FE4ADDBC-41BA-4D8B-B445-5D9416D0E7DF}" destId="{E465A98F-C06C-4CD6-A14B-6176EAC4396F}" srcOrd="0" destOrd="0" presId="urn:microsoft.com/office/officeart/2005/8/layout/vList5"/>
    <dgm:cxn modelId="{76057207-6E9D-4D17-9F9A-68D71DD325FC}" type="presParOf" srcId="{FE4ADDBC-41BA-4D8B-B445-5D9416D0E7DF}" destId="{0C473A32-7290-4B4D-A437-7A958BADB0F9}" srcOrd="1" destOrd="0" presId="urn:microsoft.com/office/officeart/2005/8/layout/vList5"/>
    <dgm:cxn modelId="{AB5ECB72-91E8-4243-8424-CA0B088E75AD}" type="presParOf" srcId="{FFB1DB85-FB0D-42B7-94BE-A265DC3912BA}" destId="{1D85B1CA-A7C9-4737-90B9-3482ACB5B52B}" srcOrd="3" destOrd="0" presId="urn:microsoft.com/office/officeart/2005/8/layout/vList5"/>
    <dgm:cxn modelId="{34E740B5-674F-49A0-8071-636BC0073529}" type="presParOf" srcId="{FFB1DB85-FB0D-42B7-94BE-A265DC3912BA}" destId="{68535D44-92C3-4D1D-A416-BAE610902D10}" srcOrd="4" destOrd="0" presId="urn:microsoft.com/office/officeart/2005/8/layout/vList5"/>
    <dgm:cxn modelId="{7567F453-7A14-4033-8C09-D08A942CC942}" type="presParOf" srcId="{68535D44-92C3-4D1D-A416-BAE610902D10}" destId="{E4866BD7-8CF4-414D-9656-026FEE664F37}" srcOrd="0" destOrd="0" presId="urn:microsoft.com/office/officeart/2005/8/layout/vList5"/>
    <dgm:cxn modelId="{06A2336F-48C8-46E9-A099-9612AF142FA1}" type="presParOf" srcId="{68535D44-92C3-4D1D-A416-BAE610902D10}" destId="{144DDCE6-22AF-425C-8427-98A664FD07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3331B120-8FEC-49A2-A4F9-EC64FD1C3E83}" type="presOf" srcId="{21874C3B-E6F9-46BE-BBA7-51B3A98F393E}" destId="{48045E5C-A433-40C5-A9A1-1F2ACC2731E6}" srcOrd="0" destOrd="0" presId="urn:microsoft.com/office/officeart/2005/8/layout/vList2"/>
    <dgm:cxn modelId="{BB64E875-B214-4E3F-99B0-3A7A547D35B4}"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190901AF-48A1-4D1D-A585-86686A60C740}" type="presOf" srcId="{21D204B7-8CEF-44B6-9C07-CE12F0775F3A}" destId="{FC1C9785-4EAA-40D5-A517-48DAC3F311E7}"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4FEE1FC0-81DE-47ED-AE35-49BCC89DA758}" type="presOf" srcId="{466623E0-0040-4E26-A554-EEAA51687F87}" destId="{09A62253-66AE-4B25-BF05-80D4F5919D6A}" srcOrd="0" destOrd="0" presId="urn:microsoft.com/office/officeart/2005/8/layout/vList2"/>
    <dgm:cxn modelId="{80063A49-032C-42D3-9316-C4A191A57728}" type="presOf" srcId="{6EE1F8CB-366B-4837-A5B3-E150B7996724}" destId="{A541DA28-CDCD-489A-9F84-11D61EC9A3FF}" srcOrd="0" destOrd="0" presId="urn:microsoft.com/office/officeart/2005/8/layout/vList2"/>
    <dgm:cxn modelId="{B077D0FC-AE57-4566-A4FC-8AB2C684C639}" type="presParOf" srcId="{A541DA28-CDCD-489A-9F84-11D61EC9A3FF}" destId="{09A62253-66AE-4B25-BF05-80D4F5919D6A}" srcOrd="0" destOrd="0" presId="urn:microsoft.com/office/officeart/2005/8/layout/vList2"/>
    <dgm:cxn modelId="{303FCA18-D710-4681-9CD7-543144B880CC}" type="presParOf" srcId="{A541DA28-CDCD-489A-9F84-11D61EC9A3FF}" destId="{78E87418-2E9B-4068-BE3B-AA521FD793DE}" srcOrd="1" destOrd="0" presId="urn:microsoft.com/office/officeart/2005/8/layout/vList2"/>
    <dgm:cxn modelId="{4DD153BC-7320-41B5-AF89-10DF0A79CAAE}" type="presParOf" srcId="{A541DA28-CDCD-489A-9F84-11D61EC9A3FF}" destId="{48045E5C-A433-40C5-A9A1-1F2ACC2731E6}" srcOrd="2" destOrd="0" presId="urn:microsoft.com/office/officeart/2005/8/layout/vList2"/>
    <dgm:cxn modelId="{228A9108-0613-4895-BA33-F5228BF68019}" type="presParOf" srcId="{A541DA28-CDCD-489A-9F84-11D61EC9A3FF}" destId="{8E796305-0BD0-4ECF-B55B-8944ACFC328D}" srcOrd="3" destOrd="0" presId="urn:microsoft.com/office/officeart/2005/8/layout/vList2"/>
    <dgm:cxn modelId="{8E701A0F-EFB9-4779-A733-60A2D4B1BAB0}" type="presParOf" srcId="{A541DA28-CDCD-489A-9F84-11D61EC9A3FF}" destId="{0B052A4C-9EC6-4953-B7A4-B3CB579AF515}" srcOrd="4" destOrd="0" presId="urn:microsoft.com/office/officeart/2005/8/layout/vList2"/>
    <dgm:cxn modelId="{C1AA3712-1A63-40A3-8C46-AB8707A10374}" type="presParOf" srcId="{A541DA28-CDCD-489A-9F84-11D61EC9A3FF}" destId="{74905B49-9F37-450F-B8D7-DD9F28F52CAD}" srcOrd="5" destOrd="0" presId="urn:microsoft.com/office/officeart/2005/8/layout/vList2"/>
    <dgm:cxn modelId="{E3D9DD72-D51B-42A9-AFB3-68B328635349}"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D0E919-2662-4D06-B724-A999493CCE59}" type="doc">
      <dgm:prSet loTypeId="urn:microsoft.com/office/officeart/2005/8/layout/venn1" loCatId="relationship" qsTypeId="urn:microsoft.com/office/officeart/2005/8/quickstyle/3d1" qsCatId="3D" csTypeId="urn:microsoft.com/office/officeart/2005/8/colors/colorful5" csCatId="colorful" phldr="1"/>
      <dgm:spPr/>
    </dgm:pt>
    <dgm:pt modelId="{8D31590A-0C0C-432A-8F3E-822217DD52B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環境因素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4C55C53-9A36-4943-9FAC-49FA1A3D11DE}" type="parTrans" cxnId="{E129407C-8CC7-447F-BE7C-12DB91FD9057}">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5E2B4A-5954-4E21-8783-1E374AB68649}" type="sibTrans" cxnId="{E129407C-8CC7-447F-BE7C-12DB91FD9057}">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55D9C6-5F91-4A23-9F49-6504F4D3747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個人因素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B3C72E7-F574-4BFA-AED6-1CA871455D0E}" type="parTrans" cxnId="{9468E005-AFA5-47B2-BD8C-6EB7A901A3CD}">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9DB37E-F337-487D-9848-65014D2E5A4F}" type="sibTrans" cxnId="{9468E005-AFA5-47B2-BD8C-6EB7A901A3CD}">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0889CFF-9612-4DDD-974A-46A67D58772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人際因素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5636269-6847-4DAF-BE89-D686559784BE}" type="parTrans" cxnId="{70AE1B5D-726F-48A0-92B3-C8F9832F9AB5}">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DF89E4-6CEB-40DC-8C69-D7998EDEA04F}" type="sibTrans" cxnId="{70AE1B5D-726F-48A0-92B3-C8F9832F9AB5}">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545CCB9-7FEE-4C80-BFEA-49C8BA4B1D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組織因素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B19006F-79AE-4CCB-AD07-6AF1A3BA2F36}" type="parTrans" cxnId="{4AFAE368-61D7-4D10-BE82-7E6A7FA1011E}">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1C7389A-9E94-4474-B4E0-0F02AF7834D3}" type="sibTrans" cxnId="{4AFAE368-61D7-4D10-BE82-7E6A7FA1011E}">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EE7672D-AA76-4842-9429-A27515437079}" type="pres">
      <dgm:prSet presAssocID="{07D0E919-2662-4D06-B724-A999493CCE59}" presName="compositeShape" presStyleCnt="0">
        <dgm:presLayoutVars>
          <dgm:chMax val="7"/>
          <dgm:dir/>
          <dgm:resizeHandles val="exact"/>
        </dgm:presLayoutVars>
      </dgm:prSet>
      <dgm:spPr/>
    </dgm:pt>
    <dgm:pt modelId="{EE5BFBB0-1542-4834-AA20-DAE3D6ED9E2C}" type="pres">
      <dgm:prSet presAssocID="{8D31590A-0C0C-432A-8F3E-822217DD52B2}" presName="circ1" presStyleLbl="vennNode1" presStyleIdx="0" presStyleCnt="4"/>
      <dgm:spPr/>
      <dgm:t>
        <a:bodyPr/>
        <a:lstStyle/>
        <a:p>
          <a:endParaRPr lang="zh-TW" altLang="en-US"/>
        </a:p>
      </dgm:t>
    </dgm:pt>
    <dgm:pt modelId="{2D1715E1-D420-4041-9A03-A1BA8A02251D}" type="pres">
      <dgm:prSet presAssocID="{8D31590A-0C0C-432A-8F3E-822217DD52B2}" presName="circ1Tx" presStyleLbl="revTx" presStyleIdx="0" presStyleCnt="0">
        <dgm:presLayoutVars>
          <dgm:chMax val="0"/>
          <dgm:chPref val="0"/>
          <dgm:bulletEnabled val="1"/>
        </dgm:presLayoutVars>
      </dgm:prSet>
      <dgm:spPr/>
      <dgm:t>
        <a:bodyPr/>
        <a:lstStyle/>
        <a:p>
          <a:endParaRPr lang="zh-TW" altLang="en-US"/>
        </a:p>
      </dgm:t>
    </dgm:pt>
    <dgm:pt modelId="{997F8922-A32E-4D02-A45C-745D019A9FEF}" type="pres">
      <dgm:prSet presAssocID="{8C55D9C6-5F91-4A23-9F49-6504F4D3747B}" presName="circ2" presStyleLbl="vennNode1" presStyleIdx="1" presStyleCnt="4"/>
      <dgm:spPr/>
      <dgm:t>
        <a:bodyPr/>
        <a:lstStyle/>
        <a:p>
          <a:endParaRPr lang="zh-TW" altLang="en-US"/>
        </a:p>
      </dgm:t>
    </dgm:pt>
    <dgm:pt modelId="{C9B9B205-EEF1-48BA-BB46-C500257E71A9}" type="pres">
      <dgm:prSet presAssocID="{8C55D9C6-5F91-4A23-9F49-6504F4D3747B}" presName="circ2Tx" presStyleLbl="revTx" presStyleIdx="0" presStyleCnt="0">
        <dgm:presLayoutVars>
          <dgm:chMax val="0"/>
          <dgm:chPref val="0"/>
          <dgm:bulletEnabled val="1"/>
        </dgm:presLayoutVars>
      </dgm:prSet>
      <dgm:spPr/>
      <dgm:t>
        <a:bodyPr/>
        <a:lstStyle/>
        <a:p>
          <a:endParaRPr lang="zh-TW" altLang="en-US"/>
        </a:p>
      </dgm:t>
    </dgm:pt>
    <dgm:pt modelId="{E32A0A1D-EA13-4A6A-970E-5CD9BA42E965}" type="pres">
      <dgm:prSet presAssocID="{E0889CFF-9612-4DDD-974A-46A67D58772B}" presName="circ3" presStyleLbl="vennNode1" presStyleIdx="2" presStyleCnt="4"/>
      <dgm:spPr/>
      <dgm:t>
        <a:bodyPr/>
        <a:lstStyle/>
        <a:p>
          <a:endParaRPr lang="zh-TW" altLang="en-US"/>
        </a:p>
      </dgm:t>
    </dgm:pt>
    <dgm:pt modelId="{7511AC06-6B12-44D9-B140-284A1D46EAD3}" type="pres">
      <dgm:prSet presAssocID="{E0889CFF-9612-4DDD-974A-46A67D58772B}" presName="circ3Tx" presStyleLbl="revTx" presStyleIdx="0" presStyleCnt="0">
        <dgm:presLayoutVars>
          <dgm:chMax val="0"/>
          <dgm:chPref val="0"/>
          <dgm:bulletEnabled val="1"/>
        </dgm:presLayoutVars>
      </dgm:prSet>
      <dgm:spPr/>
      <dgm:t>
        <a:bodyPr/>
        <a:lstStyle/>
        <a:p>
          <a:endParaRPr lang="zh-TW" altLang="en-US"/>
        </a:p>
      </dgm:t>
    </dgm:pt>
    <dgm:pt modelId="{B06EA339-0F1E-4EF5-9ADE-37796ECA0DD5}" type="pres">
      <dgm:prSet presAssocID="{5545CCB9-7FEE-4C80-BFEA-49C8BA4B1D99}" presName="circ4" presStyleLbl="vennNode1" presStyleIdx="3" presStyleCnt="4"/>
      <dgm:spPr/>
      <dgm:t>
        <a:bodyPr/>
        <a:lstStyle/>
        <a:p>
          <a:endParaRPr lang="zh-TW" altLang="en-US"/>
        </a:p>
      </dgm:t>
    </dgm:pt>
    <dgm:pt modelId="{C3D52946-3C76-410B-B6DC-BFEA1B32974C}" type="pres">
      <dgm:prSet presAssocID="{5545CCB9-7FEE-4C80-BFEA-49C8BA4B1D99}" presName="circ4Tx" presStyleLbl="revTx" presStyleIdx="0" presStyleCnt="0">
        <dgm:presLayoutVars>
          <dgm:chMax val="0"/>
          <dgm:chPref val="0"/>
          <dgm:bulletEnabled val="1"/>
        </dgm:presLayoutVars>
      </dgm:prSet>
      <dgm:spPr/>
      <dgm:t>
        <a:bodyPr/>
        <a:lstStyle/>
        <a:p>
          <a:endParaRPr lang="zh-TW" altLang="en-US"/>
        </a:p>
      </dgm:t>
    </dgm:pt>
  </dgm:ptLst>
  <dgm:cxnLst>
    <dgm:cxn modelId="{0E150FE9-F829-4FE5-97AA-546BE90C69B6}" type="presOf" srcId="{07D0E919-2662-4D06-B724-A999493CCE59}" destId="{2EE7672D-AA76-4842-9429-A27515437079}" srcOrd="0" destOrd="0" presId="urn:microsoft.com/office/officeart/2005/8/layout/venn1"/>
    <dgm:cxn modelId="{70AE1B5D-726F-48A0-92B3-C8F9832F9AB5}" srcId="{07D0E919-2662-4D06-B724-A999493CCE59}" destId="{E0889CFF-9612-4DDD-974A-46A67D58772B}" srcOrd="2" destOrd="0" parTransId="{75636269-6847-4DAF-BE89-D686559784BE}" sibTransId="{87DF89E4-6CEB-40DC-8C69-D7998EDEA04F}"/>
    <dgm:cxn modelId="{1D72E97D-F89A-4F2A-A123-81B62AFA61DE}" type="presOf" srcId="{E0889CFF-9612-4DDD-974A-46A67D58772B}" destId="{E32A0A1D-EA13-4A6A-970E-5CD9BA42E965}" srcOrd="0" destOrd="0" presId="urn:microsoft.com/office/officeart/2005/8/layout/venn1"/>
    <dgm:cxn modelId="{4BD20D0E-E360-4F17-80D9-840ECC5722B5}" type="presOf" srcId="{8D31590A-0C0C-432A-8F3E-822217DD52B2}" destId="{2D1715E1-D420-4041-9A03-A1BA8A02251D}" srcOrd="1" destOrd="0" presId="urn:microsoft.com/office/officeart/2005/8/layout/venn1"/>
    <dgm:cxn modelId="{4AFAE368-61D7-4D10-BE82-7E6A7FA1011E}" srcId="{07D0E919-2662-4D06-B724-A999493CCE59}" destId="{5545CCB9-7FEE-4C80-BFEA-49C8BA4B1D99}" srcOrd="3" destOrd="0" parTransId="{2B19006F-79AE-4CCB-AD07-6AF1A3BA2F36}" sibTransId="{C1C7389A-9E94-4474-B4E0-0F02AF7834D3}"/>
    <dgm:cxn modelId="{0F52608D-D72C-4ED9-BC9F-2EF9BCA2F5DF}" type="presOf" srcId="{8C55D9C6-5F91-4A23-9F49-6504F4D3747B}" destId="{C9B9B205-EEF1-48BA-BB46-C500257E71A9}" srcOrd="1" destOrd="0" presId="urn:microsoft.com/office/officeart/2005/8/layout/venn1"/>
    <dgm:cxn modelId="{F5BD59AA-3359-4835-ADBC-00A1B4135184}" type="presOf" srcId="{8D31590A-0C0C-432A-8F3E-822217DD52B2}" destId="{EE5BFBB0-1542-4834-AA20-DAE3D6ED9E2C}" srcOrd="0" destOrd="0" presId="urn:microsoft.com/office/officeart/2005/8/layout/venn1"/>
    <dgm:cxn modelId="{9468E005-AFA5-47B2-BD8C-6EB7A901A3CD}" srcId="{07D0E919-2662-4D06-B724-A999493CCE59}" destId="{8C55D9C6-5F91-4A23-9F49-6504F4D3747B}" srcOrd="1" destOrd="0" parTransId="{BB3C72E7-F574-4BFA-AED6-1CA871455D0E}" sibTransId="{CD9DB37E-F337-487D-9848-65014D2E5A4F}"/>
    <dgm:cxn modelId="{06D11EA8-2E16-4BB6-A2B3-180596359661}" type="presOf" srcId="{8C55D9C6-5F91-4A23-9F49-6504F4D3747B}" destId="{997F8922-A32E-4D02-A45C-745D019A9FEF}" srcOrd="0" destOrd="0" presId="urn:microsoft.com/office/officeart/2005/8/layout/venn1"/>
    <dgm:cxn modelId="{E129407C-8CC7-447F-BE7C-12DB91FD9057}" srcId="{07D0E919-2662-4D06-B724-A999493CCE59}" destId="{8D31590A-0C0C-432A-8F3E-822217DD52B2}" srcOrd="0" destOrd="0" parTransId="{04C55C53-9A36-4943-9FAC-49FA1A3D11DE}" sibTransId="{1F5E2B4A-5954-4E21-8783-1E374AB68649}"/>
    <dgm:cxn modelId="{AA29DE2E-E70F-4998-A69E-1F36C94743E5}" type="presOf" srcId="{5545CCB9-7FEE-4C80-BFEA-49C8BA4B1D99}" destId="{B06EA339-0F1E-4EF5-9ADE-37796ECA0DD5}" srcOrd="0" destOrd="0" presId="urn:microsoft.com/office/officeart/2005/8/layout/venn1"/>
    <dgm:cxn modelId="{7C914F60-B078-4BD2-87C0-504E79CB6B62}" type="presOf" srcId="{E0889CFF-9612-4DDD-974A-46A67D58772B}" destId="{7511AC06-6B12-44D9-B140-284A1D46EAD3}" srcOrd="1" destOrd="0" presId="urn:microsoft.com/office/officeart/2005/8/layout/venn1"/>
    <dgm:cxn modelId="{76703A5F-A870-425C-A4AC-40099B009FD0}" type="presOf" srcId="{5545CCB9-7FEE-4C80-BFEA-49C8BA4B1D99}" destId="{C3D52946-3C76-410B-B6DC-BFEA1B32974C}" srcOrd="1" destOrd="0" presId="urn:microsoft.com/office/officeart/2005/8/layout/venn1"/>
    <dgm:cxn modelId="{DDA707F6-573A-4772-8467-77467894C945}" type="presParOf" srcId="{2EE7672D-AA76-4842-9429-A27515437079}" destId="{EE5BFBB0-1542-4834-AA20-DAE3D6ED9E2C}" srcOrd="0" destOrd="0" presId="urn:microsoft.com/office/officeart/2005/8/layout/venn1"/>
    <dgm:cxn modelId="{24C7B06E-FADE-43BA-B0BC-DBE26360C701}" type="presParOf" srcId="{2EE7672D-AA76-4842-9429-A27515437079}" destId="{2D1715E1-D420-4041-9A03-A1BA8A02251D}" srcOrd="1" destOrd="0" presId="urn:microsoft.com/office/officeart/2005/8/layout/venn1"/>
    <dgm:cxn modelId="{D10E58F0-558C-4F48-BBF5-9144AAD5972A}" type="presParOf" srcId="{2EE7672D-AA76-4842-9429-A27515437079}" destId="{997F8922-A32E-4D02-A45C-745D019A9FEF}" srcOrd="2" destOrd="0" presId="urn:microsoft.com/office/officeart/2005/8/layout/venn1"/>
    <dgm:cxn modelId="{CB199736-29E5-4093-9C51-CC7F38D99BA8}" type="presParOf" srcId="{2EE7672D-AA76-4842-9429-A27515437079}" destId="{C9B9B205-EEF1-48BA-BB46-C500257E71A9}" srcOrd="3" destOrd="0" presId="urn:microsoft.com/office/officeart/2005/8/layout/venn1"/>
    <dgm:cxn modelId="{B1A7961D-7F2F-4ABE-A06C-1B1CD2790E72}" type="presParOf" srcId="{2EE7672D-AA76-4842-9429-A27515437079}" destId="{E32A0A1D-EA13-4A6A-970E-5CD9BA42E965}" srcOrd="4" destOrd="0" presId="urn:microsoft.com/office/officeart/2005/8/layout/venn1"/>
    <dgm:cxn modelId="{651A5F70-E560-46CE-826F-3FCB95E61B1E}" type="presParOf" srcId="{2EE7672D-AA76-4842-9429-A27515437079}" destId="{7511AC06-6B12-44D9-B140-284A1D46EAD3}" srcOrd="5" destOrd="0" presId="urn:microsoft.com/office/officeart/2005/8/layout/venn1"/>
    <dgm:cxn modelId="{03A566C9-392B-4864-8B28-0D3AFECC625C}" type="presParOf" srcId="{2EE7672D-AA76-4842-9429-A27515437079}" destId="{B06EA339-0F1E-4EF5-9ADE-37796ECA0DD5}" srcOrd="6" destOrd="0" presId="urn:microsoft.com/office/officeart/2005/8/layout/venn1"/>
    <dgm:cxn modelId="{AB67FA91-98B5-48AE-B463-FC641253C01A}" type="presParOf" srcId="{2EE7672D-AA76-4842-9429-A27515437079}" destId="{C3D52946-3C76-410B-B6DC-BFEA1B32974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1B1272-54A3-4721-B032-56545E5FDCBC}" type="doc">
      <dgm:prSet loTypeId="urn:microsoft.com/office/officeart/2005/8/layout/process1" loCatId="process" qsTypeId="urn:microsoft.com/office/officeart/2005/8/quickstyle/3d1" qsCatId="3D" csTypeId="urn:microsoft.com/office/officeart/2005/8/colors/colorful5" csCatId="colorful" phldr="1"/>
      <dgm:spPr/>
    </dgm:pt>
    <dgm:pt modelId="{7958C7D7-8663-4768-BF77-612CAF5C43C8}">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問題的確認</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8A94D18-F035-46D6-B377-66CF823079C1}" type="parTrans" cxnId="{5997F023-09DA-4CA3-9A76-F37E189ECB51}">
      <dgm:prSet/>
      <dgm:spPr/>
      <dgm:t>
        <a:bodyPr/>
        <a:lstStyle/>
        <a:p>
          <a:endParaRPr lang="zh-TW" altLang="en-US" sz="2000"/>
        </a:p>
      </dgm:t>
    </dgm:pt>
    <dgm:pt modelId="{9B097432-3B83-4B3A-B179-32CF7361447F}" type="sibTrans" cxnId="{5997F023-09DA-4CA3-9A76-F37E189ECB51}">
      <dgm:prSet custT="1"/>
      <dgm:spPr/>
      <dgm:t>
        <a:bodyPr/>
        <a:lstStyle/>
        <a:p>
          <a:endParaRPr lang="zh-TW" altLang="en-US" sz="1400"/>
        </a:p>
      </dgm:t>
    </dgm:pt>
    <dgm:pt modelId="{34382172-4F9E-4E64-88A3-44C3E8DAE89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一般需求描述</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596DAD7-98AE-4A61-8D0B-A8CD30753365}" type="parTrans" cxnId="{A220A4F7-2EBC-48D7-A555-C69B07B1BD7C}">
      <dgm:prSet/>
      <dgm:spPr/>
      <dgm:t>
        <a:bodyPr/>
        <a:lstStyle/>
        <a:p>
          <a:endParaRPr lang="zh-TW" altLang="en-US" sz="2000"/>
        </a:p>
      </dgm:t>
    </dgm:pt>
    <dgm:pt modelId="{FD399C5E-73C8-4ACD-8DA7-6B054878FA22}" type="sibTrans" cxnId="{A220A4F7-2EBC-48D7-A555-C69B07B1BD7C}">
      <dgm:prSet custT="1"/>
      <dgm:spPr/>
      <dgm:t>
        <a:bodyPr/>
        <a:lstStyle/>
        <a:p>
          <a:endParaRPr lang="zh-TW" altLang="en-US" sz="1400"/>
        </a:p>
      </dgm:t>
    </dgm:pt>
    <dgm:pt modelId="{179E23EC-9ACD-4319-9C1B-E05559845B04}">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設定產品規格</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1AD1C3-DEC2-4ABB-91A4-B6DD69E5C28E}" type="parTrans" cxnId="{C913271E-EFBE-41F2-9386-25A89F53E670}">
      <dgm:prSet/>
      <dgm:spPr/>
      <dgm:t>
        <a:bodyPr/>
        <a:lstStyle/>
        <a:p>
          <a:endParaRPr lang="zh-TW" altLang="en-US" sz="2000"/>
        </a:p>
      </dgm:t>
    </dgm:pt>
    <dgm:pt modelId="{1B031D60-4853-423B-8CA9-BDEBEC5FD9F7}" type="sibTrans" cxnId="{C913271E-EFBE-41F2-9386-25A89F53E670}">
      <dgm:prSet custT="1"/>
      <dgm:spPr/>
      <dgm:t>
        <a:bodyPr/>
        <a:lstStyle/>
        <a:p>
          <a:endParaRPr lang="zh-TW" altLang="en-US" sz="1400"/>
        </a:p>
      </dgm:t>
    </dgm:pt>
    <dgm:pt modelId="{9A8BDA0F-0BBF-48E3-A34E-5EF32AE72B2E}">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尋求供應商</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F7C929C-4BFB-4FFA-992A-D83AD2C125A7}" type="parTrans" cxnId="{569B1BA2-829C-4DAB-BB77-C2F6ACDA6DF7}">
      <dgm:prSet/>
      <dgm:spPr/>
      <dgm:t>
        <a:bodyPr/>
        <a:lstStyle/>
        <a:p>
          <a:endParaRPr lang="zh-TW" altLang="en-US" sz="2000"/>
        </a:p>
      </dgm:t>
    </dgm:pt>
    <dgm:pt modelId="{6B410188-3AD7-4086-B91E-87B7C150BF41}" type="sibTrans" cxnId="{569B1BA2-829C-4DAB-BB77-C2F6ACDA6DF7}">
      <dgm:prSet custT="1"/>
      <dgm:spPr/>
      <dgm:t>
        <a:bodyPr/>
        <a:lstStyle/>
        <a:p>
          <a:endParaRPr lang="zh-TW" altLang="en-US" sz="1400"/>
        </a:p>
      </dgm:t>
    </dgm:pt>
    <dgm:pt modelId="{1570C9E2-B99E-4EE9-BF00-92F6B5DEC6D0}">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徵求報價</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165AB1F-668E-45C7-9EF6-77C0222744F3}" type="parTrans" cxnId="{E70B4053-8DDC-4A83-80C5-96B5B2286C86}">
      <dgm:prSet/>
      <dgm:spPr/>
      <dgm:t>
        <a:bodyPr/>
        <a:lstStyle/>
        <a:p>
          <a:endParaRPr lang="zh-TW" altLang="en-US" sz="2000"/>
        </a:p>
      </dgm:t>
    </dgm:pt>
    <dgm:pt modelId="{FAEFCB27-A90B-419C-A5A4-9E40A104FBE3}" type="sibTrans" cxnId="{E70B4053-8DDC-4A83-80C5-96B5B2286C86}">
      <dgm:prSet/>
      <dgm:spPr/>
      <dgm:t>
        <a:bodyPr/>
        <a:lstStyle/>
        <a:p>
          <a:endParaRPr lang="zh-TW" altLang="en-US" sz="2000"/>
        </a:p>
      </dgm:t>
    </dgm:pt>
    <dgm:pt modelId="{925BE927-92BE-4F91-9016-A3EA2C05BE5E}">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績效評估</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5ACC5E-27BC-4012-9D1F-5A55795B4D06}" type="parTrans" cxnId="{998CBCF0-CF9A-4C92-A472-A372014B1968}">
      <dgm:prSet/>
      <dgm:spPr/>
      <dgm:t>
        <a:bodyPr/>
        <a:lstStyle/>
        <a:p>
          <a:endParaRPr lang="zh-TW" altLang="en-US"/>
        </a:p>
      </dgm:t>
    </dgm:pt>
    <dgm:pt modelId="{DE297B18-7633-456B-89D9-5FDF98D23652}" type="sibTrans" cxnId="{998CBCF0-CF9A-4C92-A472-A372014B1968}">
      <dgm:prSet/>
      <dgm:spPr/>
      <dgm:t>
        <a:bodyPr/>
        <a:lstStyle/>
        <a:p>
          <a:endParaRPr lang="zh-TW" altLang="en-US"/>
        </a:p>
      </dgm:t>
    </dgm:pt>
    <dgm:pt modelId="{B64F285C-242E-4B58-8F2E-774EC5242A39}">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選擇供應廠商</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547C23F-D1D7-4D92-9F1A-0F6F8D64F7C3}" type="parTrans" cxnId="{4B875CA6-EA01-43F2-8656-75EB9505F0DB}">
      <dgm:prSet/>
      <dgm:spPr/>
      <dgm:t>
        <a:bodyPr/>
        <a:lstStyle/>
        <a:p>
          <a:endParaRPr lang="zh-TW" altLang="en-US"/>
        </a:p>
      </dgm:t>
    </dgm:pt>
    <dgm:pt modelId="{98E4EAB4-FFF6-480C-8377-67E4A7854870}" type="sibTrans" cxnId="{4B875CA6-EA01-43F2-8656-75EB9505F0DB}">
      <dgm:prSet/>
      <dgm:spPr/>
      <dgm:t>
        <a:bodyPr/>
        <a:lstStyle/>
        <a:p>
          <a:endParaRPr lang="zh-TW" altLang="en-US"/>
        </a:p>
      </dgm:t>
    </dgm:pt>
    <dgm:pt modelId="{39E43B7D-4548-449D-9A5C-2CEFBC58C891}">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實際採購以及訂約</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F7F114-956B-4939-8D7B-8A5E606F130D}" type="parTrans" cxnId="{51B0E6EE-1810-4D08-B926-0482B5AB8ECA}">
      <dgm:prSet/>
      <dgm:spPr/>
      <dgm:t>
        <a:bodyPr/>
        <a:lstStyle/>
        <a:p>
          <a:endParaRPr lang="zh-TW" altLang="en-US"/>
        </a:p>
      </dgm:t>
    </dgm:pt>
    <dgm:pt modelId="{6FFF3AD5-2823-4B60-A256-F25F1852C199}" type="sibTrans" cxnId="{51B0E6EE-1810-4D08-B926-0482B5AB8ECA}">
      <dgm:prSet/>
      <dgm:spPr/>
      <dgm:t>
        <a:bodyPr/>
        <a:lstStyle/>
        <a:p>
          <a:endParaRPr lang="zh-TW" altLang="en-US"/>
        </a:p>
      </dgm:t>
    </dgm:pt>
    <dgm:pt modelId="{92985200-FCAE-4D5E-9789-F20803D10310}" type="pres">
      <dgm:prSet presAssocID="{EF1B1272-54A3-4721-B032-56545E5FDCBC}" presName="Name0" presStyleCnt="0">
        <dgm:presLayoutVars>
          <dgm:dir/>
          <dgm:resizeHandles val="exact"/>
        </dgm:presLayoutVars>
      </dgm:prSet>
      <dgm:spPr/>
    </dgm:pt>
    <dgm:pt modelId="{D8FEF618-98EB-4359-A281-C1BA04CBADFC}" type="pres">
      <dgm:prSet presAssocID="{7958C7D7-8663-4768-BF77-612CAF5C43C8}" presName="node" presStyleLbl="node1" presStyleIdx="0" presStyleCnt="8" custScaleY="546263">
        <dgm:presLayoutVars>
          <dgm:bulletEnabled val="1"/>
        </dgm:presLayoutVars>
      </dgm:prSet>
      <dgm:spPr/>
      <dgm:t>
        <a:bodyPr/>
        <a:lstStyle/>
        <a:p>
          <a:endParaRPr lang="zh-TW" altLang="en-US"/>
        </a:p>
      </dgm:t>
    </dgm:pt>
    <dgm:pt modelId="{503FDFC3-211A-4A72-8973-8CECCC4998C8}" type="pres">
      <dgm:prSet presAssocID="{9B097432-3B83-4B3A-B179-32CF7361447F}" presName="sibTrans" presStyleLbl="sibTrans2D1" presStyleIdx="0" presStyleCnt="7"/>
      <dgm:spPr/>
      <dgm:t>
        <a:bodyPr/>
        <a:lstStyle/>
        <a:p>
          <a:endParaRPr lang="zh-TW" altLang="en-US"/>
        </a:p>
      </dgm:t>
    </dgm:pt>
    <dgm:pt modelId="{203703D0-2D48-4471-B053-1F040ED3E83E}" type="pres">
      <dgm:prSet presAssocID="{9B097432-3B83-4B3A-B179-32CF7361447F}" presName="connectorText" presStyleLbl="sibTrans2D1" presStyleIdx="0" presStyleCnt="7"/>
      <dgm:spPr/>
      <dgm:t>
        <a:bodyPr/>
        <a:lstStyle/>
        <a:p>
          <a:endParaRPr lang="zh-TW" altLang="en-US"/>
        </a:p>
      </dgm:t>
    </dgm:pt>
    <dgm:pt modelId="{B3E5C8F5-2339-4C67-99EE-BD1C8719340E}" type="pres">
      <dgm:prSet presAssocID="{34382172-4F9E-4E64-88A3-44C3E8DAE890}" presName="node" presStyleLbl="node1" presStyleIdx="1" presStyleCnt="8" custScaleY="546263">
        <dgm:presLayoutVars>
          <dgm:bulletEnabled val="1"/>
        </dgm:presLayoutVars>
      </dgm:prSet>
      <dgm:spPr/>
      <dgm:t>
        <a:bodyPr/>
        <a:lstStyle/>
        <a:p>
          <a:endParaRPr lang="zh-TW" altLang="en-US"/>
        </a:p>
      </dgm:t>
    </dgm:pt>
    <dgm:pt modelId="{07E58A1A-7252-47BF-A777-EE4737AF891E}" type="pres">
      <dgm:prSet presAssocID="{FD399C5E-73C8-4ACD-8DA7-6B054878FA22}" presName="sibTrans" presStyleLbl="sibTrans2D1" presStyleIdx="1" presStyleCnt="7"/>
      <dgm:spPr/>
      <dgm:t>
        <a:bodyPr/>
        <a:lstStyle/>
        <a:p>
          <a:endParaRPr lang="zh-TW" altLang="en-US"/>
        </a:p>
      </dgm:t>
    </dgm:pt>
    <dgm:pt modelId="{5D9B7D9E-6629-40A3-B807-330F4CC21F54}" type="pres">
      <dgm:prSet presAssocID="{FD399C5E-73C8-4ACD-8DA7-6B054878FA22}" presName="connectorText" presStyleLbl="sibTrans2D1" presStyleIdx="1" presStyleCnt="7"/>
      <dgm:spPr/>
      <dgm:t>
        <a:bodyPr/>
        <a:lstStyle/>
        <a:p>
          <a:endParaRPr lang="zh-TW" altLang="en-US"/>
        </a:p>
      </dgm:t>
    </dgm:pt>
    <dgm:pt modelId="{0F34EF6B-33A7-49BA-8462-73ECB73FBDBD}" type="pres">
      <dgm:prSet presAssocID="{179E23EC-9ACD-4319-9C1B-E05559845B04}" presName="node" presStyleLbl="node1" presStyleIdx="2" presStyleCnt="8" custScaleY="546263">
        <dgm:presLayoutVars>
          <dgm:bulletEnabled val="1"/>
        </dgm:presLayoutVars>
      </dgm:prSet>
      <dgm:spPr/>
      <dgm:t>
        <a:bodyPr/>
        <a:lstStyle/>
        <a:p>
          <a:endParaRPr lang="zh-TW" altLang="en-US"/>
        </a:p>
      </dgm:t>
    </dgm:pt>
    <dgm:pt modelId="{C5F7137D-7E14-433F-8BAA-1EDB86DADB31}" type="pres">
      <dgm:prSet presAssocID="{1B031D60-4853-423B-8CA9-BDEBEC5FD9F7}" presName="sibTrans" presStyleLbl="sibTrans2D1" presStyleIdx="2" presStyleCnt="7"/>
      <dgm:spPr/>
      <dgm:t>
        <a:bodyPr/>
        <a:lstStyle/>
        <a:p>
          <a:endParaRPr lang="zh-TW" altLang="en-US"/>
        </a:p>
      </dgm:t>
    </dgm:pt>
    <dgm:pt modelId="{DF31C2EA-68F1-458D-B91F-0ED0034C8959}" type="pres">
      <dgm:prSet presAssocID="{1B031D60-4853-423B-8CA9-BDEBEC5FD9F7}" presName="connectorText" presStyleLbl="sibTrans2D1" presStyleIdx="2" presStyleCnt="7"/>
      <dgm:spPr/>
      <dgm:t>
        <a:bodyPr/>
        <a:lstStyle/>
        <a:p>
          <a:endParaRPr lang="zh-TW" altLang="en-US"/>
        </a:p>
      </dgm:t>
    </dgm:pt>
    <dgm:pt modelId="{8A5C2C1C-6601-4C6E-BE97-B5BDD6044B40}" type="pres">
      <dgm:prSet presAssocID="{9A8BDA0F-0BBF-48E3-A34E-5EF32AE72B2E}" presName="node" presStyleLbl="node1" presStyleIdx="3" presStyleCnt="8" custScaleY="546263">
        <dgm:presLayoutVars>
          <dgm:bulletEnabled val="1"/>
        </dgm:presLayoutVars>
      </dgm:prSet>
      <dgm:spPr/>
      <dgm:t>
        <a:bodyPr/>
        <a:lstStyle/>
        <a:p>
          <a:endParaRPr lang="zh-TW" altLang="en-US"/>
        </a:p>
      </dgm:t>
    </dgm:pt>
    <dgm:pt modelId="{B64B2AB8-A729-4815-9790-98B7336E4226}" type="pres">
      <dgm:prSet presAssocID="{6B410188-3AD7-4086-B91E-87B7C150BF41}" presName="sibTrans" presStyleLbl="sibTrans2D1" presStyleIdx="3" presStyleCnt="7"/>
      <dgm:spPr/>
      <dgm:t>
        <a:bodyPr/>
        <a:lstStyle/>
        <a:p>
          <a:endParaRPr lang="zh-TW" altLang="en-US"/>
        </a:p>
      </dgm:t>
    </dgm:pt>
    <dgm:pt modelId="{F0C2E968-43BD-4980-9EC2-18FE29328D30}" type="pres">
      <dgm:prSet presAssocID="{6B410188-3AD7-4086-B91E-87B7C150BF41}" presName="connectorText" presStyleLbl="sibTrans2D1" presStyleIdx="3" presStyleCnt="7"/>
      <dgm:spPr/>
      <dgm:t>
        <a:bodyPr/>
        <a:lstStyle/>
        <a:p>
          <a:endParaRPr lang="zh-TW" altLang="en-US"/>
        </a:p>
      </dgm:t>
    </dgm:pt>
    <dgm:pt modelId="{B795163E-C0BF-4C13-9868-1462525E912B}" type="pres">
      <dgm:prSet presAssocID="{1570C9E2-B99E-4EE9-BF00-92F6B5DEC6D0}" presName="node" presStyleLbl="node1" presStyleIdx="4" presStyleCnt="8" custScaleY="546263">
        <dgm:presLayoutVars>
          <dgm:bulletEnabled val="1"/>
        </dgm:presLayoutVars>
      </dgm:prSet>
      <dgm:spPr/>
      <dgm:t>
        <a:bodyPr/>
        <a:lstStyle/>
        <a:p>
          <a:endParaRPr lang="zh-TW" altLang="en-US"/>
        </a:p>
      </dgm:t>
    </dgm:pt>
    <dgm:pt modelId="{047BCE86-D1E8-4663-BF03-3142DD0A3CF4}" type="pres">
      <dgm:prSet presAssocID="{FAEFCB27-A90B-419C-A5A4-9E40A104FBE3}" presName="sibTrans" presStyleLbl="sibTrans2D1" presStyleIdx="4" presStyleCnt="7"/>
      <dgm:spPr/>
      <dgm:t>
        <a:bodyPr/>
        <a:lstStyle/>
        <a:p>
          <a:endParaRPr lang="zh-TW" altLang="en-US"/>
        </a:p>
      </dgm:t>
    </dgm:pt>
    <dgm:pt modelId="{A0027C93-327A-4992-B974-7D7CF0D9F1F3}" type="pres">
      <dgm:prSet presAssocID="{FAEFCB27-A90B-419C-A5A4-9E40A104FBE3}" presName="connectorText" presStyleLbl="sibTrans2D1" presStyleIdx="4" presStyleCnt="7"/>
      <dgm:spPr/>
      <dgm:t>
        <a:bodyPr/>
        <a:lstStyle/>
        <a:p>
          <a:endParaRPr lang="zh-TW" altLang="en-US"/>
        </a:p>
      </dgm:t>
    </dgm:pt>
    <dgm:pt modelId="{2BA041DF-5CB1-4A80-B6D0-F48A308C92E2}" type="pres">
      <dgm:prSet presAssocID="{B64F285C-242E-4B58-8F2E-774EC5242A39}" presName="node" presStyleLbl="node1" presStyleIdx="5" presStyleCnt="8" custScaleY="546263">
        <dgm:presLayoutVars>
          <dgm:bulletEnabled val="1"/>
        </dgm:presLayoutVars>
      </dgm:prSet>
      <dgm:spPr/>
      <dgm:t>
        <a:bodyPr/>
        <a:lstStyle/>
        <a:p>
          <a:endParaRPr lang="zh-TW" altLang="en-US"/>
        </a:p>
      </dgm:t>
    </dgm:pt>
    <dgm:pt modelId="{1076FB1C-B4C3-4B83-91CB-FDABCB23543D}" type="pres">
      <dgm:prSet presAssocID="{98E4EAB4-FFF6-480C-8377-67E4A7854870}" presName="sibTrans" presStyleLbl="sibTrans2D1" presStyleIdx="5" presStyleCnt="7"/>
      <dgm:spPr/>
      <dgm:t>
        <a:bodyPr/>
        <a:lstStyle/>
        <a:p>
          <a:endParaRPr lang="zh-TW" altLang="en-US"/>
        </a:p>
      </dgm:t>
    </dgm:pt>
    <dgm:pt modelId="{3AF87EA6-E93D-48AD-885A-0393FF5FF76F}" type="pres">
      <dgm:prSet presAssocID="{98E4EAB4-FFF6-480C-8377-67E4A7854870}" presName="connectorText" presStyleLbl="sibTrans2D1" presStyleIdx="5" presStyleCnt="7"/>
      <dgm:spPr/>
      <dgm:t>
        <a:bodyPr/>
        <a:lstStyle/>
        <a:p>
          <a:endParaRPr lang="zh-TW" altLang="en-US"/>
        </a:p>
      </dgm:t>
    </dgm:pt>
    <dgm:pt modelId="{1998CA06-1AD9-4162-970E-DC581155FB11}" type="pres">
      <dgm:prSet presAssocID="{39E43B7D-4548-449D-9A5C-2CEFBC58C891}" presName="node" presStyleLbl="node1" presStyleIdx="6" presStyleCnt="8" custScaleY="546263">
        <dgm:presLayoutVars>
          <dgm:bulletEnabled val="1"/>
        </dgm:presLayoutVars>
      </dgm:prSet>
      <dgm:spPr/>
      <dgm:t>
        <a:bodyPr/>
        <a:lstStyle/>
        <a:p>
          <a:endParaRPr lang="zh-TW" altLang="en-US"/>
        </a:p>
      </dgm:t>
    </dgm:pt>
    <dgm:pt modelId="{9EC367AC-CFF8-491D-9911-29B03A215FC7}" type="pres">
      <dgm:prSet presAssocID="{6FFF3AD5-2823-4B60-A256-F25F1852C199}" presName="sibTrans" presStyleLbl="sibTrans2D1" presStyleIdx="6" presStyleCnt="7"/>
      <dgm:spPr/>
      <dgm:t>
        <a:bodyPr/>
        <a:lstStyle/>
        <a:p>
          <a:endParaRPr lang="zh-TW" altLang="en-US"/>
        </a:p>
      </dgm:t>
    </dgm:pt>
    <dgm:pt modelId="{B454FEB7-CEC9-4DB5-88A4-AA6E2FD295FF}" type="pres">
      <dgm:prSet presAssocID="{6FFF3AD5-2823-4B60-A256-F25F1852C199}" presName="connectorText" presStyleLbl="sibTrans2D1" presStyleIdx="6" presStyleCnt="7"/>
      <dgm:spPr/>
      <dgm:t>
        <a:bodyPr/>
        <a:lstStyle/>
        <a:p>
          <a:endParaRPr lang="zh-TW" altLang="en-US"/>
        </a:p>
      </dgm:t>
    </dgm:pt>
    <dgm:pt modelId="{F23D80F0-20F4-4734-AD06-ABF781D03586}" type="pres">
      <dgm:prSet presAssocID="{925BE927-92BE-4F91-9016-A3EA2C05BE5E}" presName="node" presStyleLbl="node1" presStyleIdx="7" presStyleCnt="8" custScaleY="546263">
        <dgm:presLayoutVars>
          <dgm:bulletEnabled val="1"/>
        </dgm:presLayoutVars>
      </dgm:prSet>
      <dgm:spPr/>
      <dgm:t>
        <a:bodyPr/>
        <a:lstStyle/>
        <a:p>
          <a:endParaRPr lang="zh-TW" altLang="en-US"/>
        </a:p>
      </dgm:t>
    </dgm:pt>
  </dgm:ptLst>
  <dgm:cxnLst>
    <dgm:cxn modelId="{4B875CA6-EA01-43F2-8656-75EB9505F0DB}" srcId="{EF1B1272-54A3-4721-B032-56545E5FDCBC}" destId="{B64F285C-242E-4B58-8F2E-774EC5242A39}" srcOrd="5" destOrd="0" parTransId="{B547C23F-D1D7-4D92-9F1A-0F6F8D64F7C3}" sibTransId="{98E4EAB4-FFF6-480C-8377-67E4A7854870}"/>
    <dgm:cxn modelId="{C913271E-EFBE-41F2-9386-25A89F53E670}" srcId="{EF1B1272-54A3-4721-B032-56545E5FDCBC}" destId="{179E23EC-9ACD-4319-9C1B-E05559845B04}" srcOrd="2" destOrd="0" parTransId="{451AD1C3-DEC2-4ABB-91A4-B6DD69E5C28E}" sibTransId="{1B031D60-4853-423B-8CA9-BDEBEC5FD9F7}"/>
    <dgm:cxn modelId="{E70B4053-8DDC-4A83-80C5-96B5B2286C86}" srcId="{EF1B1272-54A3-4721-B032-56545E5FDCBC}" destId="{1570C9E2-B99E-4EE9-BF00-92F6B5DEC6D0}" srcOrd="4" destOrd="0" parTransId="{E165AB1F-668E-45C7-9EF6-77C0222744F3}" sibTransId="{FAEFCB27-A90B-419C-A5A4-9E40A104FBE3}"/>
    <dgm:cxn modelId="{1F5F383D-66A6-4312-A6F4-CC8882B3BC11}" type="presOf" srcId="{EF1B1272-54A3-4721-B032-56545E5FDCBC}" destId="{92985200-FCAE-4D5E-9789-F20803D10310}" srcOrd="0" destOrd="0" presId="urn:microsoft.com/office/officeart/2005/8/layout/process1"/>
    <dgm:cxn modelId="{998CBCF0-CF9A-4C92-A472-A372014B1968}" srcId="{EF1B1272-54A3-4721-B032-56545E5FDCBC}" destId="{925BE927-92BE-4F91-9016-A3EA2C05BE5E}" srcOrd="7" destOrd="0" parTransId="{DD5ACC5E-27BC-4012-9D1F-5A55795B4D06}" sibTransId="{DE297B18-7633-456B-89D9-5FDF98D23652}"/>
    <dgm:cxn modelId="{803583DB-697F-4B29-B490-9059EAD77325}" type="presOf" srcId="{FD399C5E-73C8-4ACD-8DA7-6B054878FA22}" destId="{5D9B7D9E-6629-40A3-B807-330F4CC21F54}" srcOrd="1" destOrd="0" presId="urn:microsoft.com/office/officeart/2005/8/layout/process1"/>
    <dgm:cxn modelId="{029AAEC1-39E4-4D67-B841-94537CD1285A}" type="presOf" srcId="{FAEFCB27-A90B-419C-A5A4-9E40A104FBE3}" destId="{A0027C93-327A-4992-B974-7D7CF0D9F1F3}" srcOrd="1" destOrd="0" presId="urn:microsoft.com/office/officeart/2005/8/layout/process1"/>
    <dgm:cxn modelId="{51B0E6EE-1810-4D08-B926-0482B5AB8ECA}" srcId="{EF1B1272-54A3-4721-B032-56545E5FDCBC}" destId="{39E43B7D-4548-449D-9A5C-2CEFBC58C891}" srcOrd="6" destOrd="0" parTransId="{6EF7F114-956B-4939-8D7B-8A5E606F130D}" sibTransId="{6FFF3AD5-2823-4B60-A256-F25F1852C199}"/>
    <dgm:cxn modelId="{04542665-5ADB-43CD-B8BA-639F16FCC768}" type="presOf" srcId="{FD399C5E-73C8-4ACD-8DA7-6B054878FA22}" destId="{07E58A1A-7252-47BF-A777-EE4737AF891E}" srcOrd="0" destOrd="0" presId="urn:microsoft.com/office/officeart/2005/8/layout/process1"/>
    <dgm:cxn modelId="{569B1BA2-829C-4DAB-BB77-C2F6ACDA6DF7}" srcId="{EF1B1272-54A3-4721-B032-56545E5FDCBC}" destId="{9A8BDA0F-0BBF-48E3-A34E-5EF32AE72B2E}" srcOrd="3" destOrd="0" parTransId="{5F7C929C-4BFB-4FFA-992A-D83AD2C125A7}" sibTransId="{6B410188-3AD7-4086-B91E-87B7C150BF41}"/>
    <dgm:cxn modelId="{A220A4F7-2EBC-48D7-A555-C69B07B1BD7C}" srcId="{EF1B1272-54A3-4721-B032-56545E5FDCBC}" destId="{34382172-4F9E-4E64-88A3-44C3E8DAE890}" srcOrd="1" destOrd="0" parTransId="{B596DAD7-98AE-4A61-8D0B-A8CD30753365}" sibTransId="{FD399C5E-73C8-4ACD-8DA7-6B054878FA22}"/>
    <dgm:cxn modelId="{0451135D-9880-4894-8621-7A2030BDCA70}" type="presOf" srcId="{FAEFCB27-A90B-419C-A5A4-9E40A104FBE3}" destId="{047BCE86-D1E8-4663-BF03-3142DD0A3CF4}" srcOrd="0" destOrd="0" presId="urn:microsoft.com/office/officeart/2005/8/layout/process1"/>
    <dgm:cxn modelId="{A684D51B-D1B5-43F5-BF70-ADE3B7AF8774}" type="presOf" srcId="{1B031D60-4853-423B-8CA9-BDEBEC5FD9F7}" destId="{C5F7137D-7E14-433F-8BAA-1EDB86DADB31}" srcOrd="0" destOrd="0" presId="urn:microsoft.com/office/officeart/2005/8/layout/process1"/>
    <dgm:cxn modelId="{64A534B0-BC2C-4421-9C8E-0FB05F25DF73}" type="presOf" srcId="{98E4EAB4-FFF6-480C-8377-67E4A7854870}" destId="{3AF87EA6-E93D-48AD-885A-0393FF5FF76F}" srcOrd="1" destOrd="0" presId="urn:microsoft.com/office/officeart/2005/8/layout/process1"/>
    <dgm:cxn modelId="{9654C3F5-1791-4E92-9EB6-56042AA390C5}" type="presOf" srcId="{34382172-4F9E-4E64-88A3-44C3E8DAE890}" destId="{B3E5C8F5-2339-4C67-99EE-BD1C8719340E}" srcOrd="0" destOrd="0" presId="urn:microsoft.com/office/officeart/2005/8/layout/process1"/>
    <dgm:cxn modelId="{ADD6A20D-C8C8-45F9-B618-D9D0AF939002}" type="presOf" srcId="{6FFF3AD5-2823-4B60-A256-F25F1852C199}" destId="{B454FEB7-CEC9-4DB5-88A4-AA6E2FD295FF}" srcOrd="1" destOrd="0" presId="urn:microsoft.com/office/officeart/2005/8/layout/process1"/>
    <dgm:cxn modelId="{245188AF-B76F-4844-B448-CF19818FB93A}" type="presOf" srcId="{9B097432-3B83-4B3A-B179-32CF7361447F}" destId="{503FDFC3-211A-4A72-8973-8CECCC4998C8}" srcOrd="0" destOrd="0" presId="urn:microsoft.com/office/officeart/2005/8/layout/process1"/>
    <dgm:cxn modelId="{201D5088-5BC2-47F0-AAD1-FDAA68C9BECE}" type="presOf" srcId="{39E43B7D-4548-449D-9A5C-2CEFBC58C891}" destId="{1998CA06-1AD9-4162-970E-DC581155FB11}" srcOrd="0" destOrd="0" presId="urn:microsoft.com/office/officeart/2005/8/layout/process1"/>
    <dgm:cxn modelId="{E4AA4B86-C6CD-457B-9CF6-A9437C000790}" type="presOf" srcId="{98E4EAB4-FFF6-480C-8377-67E4A7854870}" destId="{1076FB1C-B4C3-4B83-91CB-FDABCB23543D}" srcOrd="0" destOrd="0" presId="urn:microsoft.com/office/officeart/2005/8/layout/process1"/>
    <dgm:cxn modelId="{0EE9C97B-3243-44F1-A695-798BDA5B6D9E}" type="presOf" srcId="{925BE927-92BE-4F91-9016-A3EA2C05BE5E}" destId="{F23D80F0-20F4-4734-AD06-ABF781D03586}" srcOrd="0" destOrd="0" presId="urn:microsoft.com/office/officeart/2005/8/layout/process1"/>
    <dgm:cxn modelId="{A8D3644C-C46E-40A2-A89C-E35988E4E9C1}" type="presOf" srcId="{9B097432-3B83-4B3A-B179-32CF7361447F}" destId="{203703D0-2D48-4471-B053-1F040ED3E83E}" srcOrd="1" destOrd="0" presId="urn:microsoft.com/office/officeart/2005/8/layout/process1"/>
    <dgm:cxn modelId="{6265044A-5B54-443F-8FE1-46C0EC40BDB3}" type="presOf" srcId="{179E23EC-9ACD-4319-9C1B-E05559845B04}" destId="{0F34EF6B-33A7-49BA-8462-73ECB73FBDBD}" srcOrd="0" destOrd="0" presId="urn:microsoft.com/office/officeart/2005/8/layout/process1"/>
    <dgm:cxn modelId="{D0C8E38B-B88B-413D-8C5C-35ABA2FA4656}" type="presOf" srcId="{1570C9E2-B99E-4EE9-BF00-92F6B5DEC6D0}" destId="{B795163E-C0BF-4C13-9868-1462525E912B}" srcOrd="0" destOrd="0" presId="urn:microsoft.com/office/officeart/2005/8/layout/process1"/>
    <dgm:cxn modelId="{356D5E46-ECF7-4B6C-AA2A-A5B4AEC0F723}" type="presOf" srcId="{6B410188-3AD7-4086-B91E-87B7C150BF41}" destId="{B64B2AB8-A729-4815-9790-98B7336E4226}" srcOrd="0" destOrd="0" presId="urn:microsoft.com/office/officeart/2005/8/layout/process1"/>
    <dgm:cxn modelId="{9A1449D4-A522-48CA-A20D-28894D5B4473}" type="presOf" srcId="{9A8BDA0F-0BBF-48E3-A34E-5EF32AE72B2E}" destId="{8A5C2C1C-6601-4C6E-BE97-B5BDD6044B40}" srcOrd="0" destOrd="0" presId="urn:microsoft.com/office/officeart/2005/8/layout/process1"/>
    <dgm:cxn modelId="{910DE200-F196-4BC9-A0D3-082E157F5A5E}" type="presOf" srcId="{B64F285C-242E-4B58-8F2E-774EC5242A39}" destId="{2BA041DF-5CB1-4A80-B6D0-F48A308C92E2}" srcOrd="0" destOrd="0" presId="urn:microsoft.com/office/officeart/2005/8/layout/process1"/>
    <dgm:cxn modelId="{0BA252F0-5FE1-4DB5-B578-A38495EE0BA3}" type="presOf" srcId="{6B410188-3AD7-4086-B91E-87B7C150BF41}" destId="{F0C2E968-43BD-4980-9EC2-18FE29328D30}" srcOrd="1" destOrd="0" presId="urn:microsoft.com/office/officeart/2005/8/layout/process1"/>
    <dgm:cxn modelId="{5997F023-09DA-4CA3-9A76-F37E189ECB51}" srcId="{EF1B1272-54A3-4721-B032-56545E5FDCBC}" destId="{7958C7D7-8663-4768-BF77-612CAF5C43C8}" srcOrd="0" destOrd="0" parTransId="{98A94D18-F035-46D6-B377-66CF823079C1}" sibTransId="{9B097432-3B83-4B3A-B179-32CF7361447F}"/>
    <dgm:cxn modelId="{D50C8278-1F7D-4964-8B9D-0CF8A452251A}" type="presOf" srcId="{7958C7D7-8663-4768-BF77-612CAF5C43C8}" destId="{D8FEF618-98EB-4359-A281-C1BA04CBADFC}" srcOrd="0" destOrd="0" presId="urn:microsoft.com/office/officeart/2005/8/layout/process1"/>
    <dgm:cxn modelId="{87C489F3-AF31-4BC7-B014-57E518181627}" type="presOf" srcId="{6FFF3AD5-2823-4B60-A256-F25F1852C199}" destId="{9EC367AC-CFF8-491D-9911-29B03A215FC7}" srcOrd="0" destOrd="0" presId="urn:microsoft.com/office/officeart/2005/8/layout/process1"/>
    <dgm:cxn modelId="{7A0C83F7-58A9-4623-B097-662D05F61A3C}" type="presOf" srcId="{1B031D60-4853-423B-8CA9-BDEBEC5FD9F7}" destId="{DF31C2EA-68F1-458D-B91F-0ED0034C8959}" srcOrd="1" destOrd="0" presId="urn:microsoft.com/office/officeart/2005/8/layout/process1"/>
    <dgm:cxn modelId="{0BB12A16-C387-4C3C-AA56-1F7B6A71A172}" type="presParOf" srcId="{92985200-FCAE-4D5E-9789-F20803D10310}" destId="{D8FEF618-98EB-4359-A281-C1BA04CBADFC}" srcOrd="0" destOrd="0" presId="urn:microsoft.com/office/officeart/2005/8/layout/process1"/>
    <dgm:cxn modelId="{00C06D8B-5B5B-4EAA-8AC8-E733994E8B66}" type="presParOf" srcId="{92985200-FCAE-4D5E-9789-F20803D10310}" destId="{503FDFC3-211A-4A72-8973-8CECCC4998C8}" srcOrd="1" destOrd="0" presId="urn:microsoft.com/office/officeart/2005/8/layout/process1"/>
    <dgm:cxn modelId="{9E925248-DACA-4555-893C-D4F012C2B557}" type="presParOf" srcId="{503FDFC3-211A-4A72-8973-8CECCC4998C8}" destId="{203703D0-2D48-4471-B053-1F040ED3E83E}" srcOrd="0" destOrd="0" presId="urn:microsoft.com/office/officeart/2005/8/layout/process1"/>
    <dgm:cxn modelId="{8C058047-F7C0-4998-9AE0-1254533A3E8B}" type="presParOf" srcId="{92985200-FCAE-4D5E-9789-F20803D10310}" destId="{B3E5C8F5-2339-4C67-99EE-BD1C8719340E}" srcOrd="2" destOrd="0" presId="urn:microsoft.com/office/officeart/2005/8/layout/process1"/>
    <dgm:cxn modelId="{312B3D2E-8D38-45B8-AC7B-2F99CB602986}" type="presParOf" srcId="{92985200-FCAE-4D5E-9789-F20803D10310}" destId="{07E58A1A-7252-47BF-A777-EE4737AF891E}" srcOrd="3" destOrd="0" presId="urn:microsoft.com/office/officeart/2005/8/layout/process1"/>
    <dgm:cxn modelId="{816619F3-E4C0-4533-8BC5-FF473CF3C23E}" type="presParOf" srcId="{07E58A1A-7252-47BF-A777-EE4737AF891E}" destId="{5D9B7D9E-6629-40A3-B807-330F4CC21F54}" srcOrd="0" destOrd="0" presId="urn:microsoft.com/office/officeart/2005/8/layout/process1"/>
    <dgm:cxn modelId="{D5D8D35C-FD4A-4D3B-B917-CD117F8EBEA2}" type="presParOf" srcId="{92985200-FCAE-4D5E-9789-F20803D10310}" destId="{0F34EF6B-33A7-49BA-8462-73ECB73FBDBD}" srcOrd="4" destOrd="0" presId="urn:microsoft.com/office/officeart/2005/8/layout/process1"/>
    <dgm:cxn modelId="{21116F5E-6BAA-4FE5-BCFC-A0BE6319E8E5}" type="presParOf" srcId="{92985200-FCAE-4D5E-9789-F20803D10310}" destId="{C5F7137D-7E14-433F-8BAA-1EDB86DADB31}" srcOrd="5" destOrd="0" presId="urn:microsoft.com/office/officeart/2005/8/layout/process1"/>
    <dgm:cxn modelId="{DE71651E-1806-49A5-9E30-2AE3E0EE9307}" type="presParOf" srcId="{C5F7137D-7E14-433F-8BAA-1EDB86DADB31}" destId="{DF31C2EA-68F1-458D-B91F-0ED0034C8959}" srcOrd="0" destOrd="0" presId="urn:microsoft.com/office/officeart/2005/8/layout/process1"/>
    <dgm:cxn modelId="{17E52F5B-1F9E-4C27-B3A1-A6A2D0C337A1}" type="presParOf" srcId="{92985200-FCAE-4D5E-9789-F20803D10310}" destId="{8A5C2C1C-6601-4C6E-BE97-B5BDD6044B40}" srcOrd="6" destOrd="0" presId="urn:microsoft.com/office/officeart/2005/8/layout/process1"/>
    <dgm:cxn modelId="{6D5A47AE-14DF-46B2-83EC-4C74025CB377}" type="presParOf" srcId="{92985200-FCAE-4D5E-9789-F20803D10310}" destId="{B64B2AB8-A729-4815-9790-98B7336E4226}" srcOrd="7" destOrd="0" presId="urn:microsoft.com/office/officeart/2005/8/layout/process1"/>
    <dgm:cxn modelId="{4479079B-D453-4EC0-988A-093A0D269FD4}" type="presParOf" srcId="{B64B2AB8-A729-4815-9790-98B7336E4226}" destId="{F0C2E968-43BD-4980-9EC2-18FE29328D30}" srcOrd="0" destOrd="0" presId="urn:microsoft.com/office/officeart/2005/8/layout/process1"/>
    <dgm:cxn modelId="{30EC41C7-5D82-4E63-AC3C-21B69413789A}" type="presParOf" srcId="{92985200-FCAE-4D5E-9789-F20803D10310}" destId="{B795163E-C0BF-4C13-9868-1462525E912B}" srcOrd="8" destOrd="0" presId="urn:microsoft.com/office/officeart/2005/8/layout/process1"/>
    <dgm:cxn modelId="{F322090B-6EC0-4D97-86EF-2785EDF11D04}" type="presParOf" srcId="{92985200-FCAE-4D5E-9789-F20803D10310}" destId="{047BCE86-D1E8-4663-BF03-3142DD0A3CF4}" srcOrd="9" destOrd="0" presId="urn:microsoft.com/office/officeart/2005/8/layout/process1"/>
    <dgm:cxn modelId="{44442DD5-4212-4ECC-8270-52D746F6DF41}" type="presParOf" srcId="{047BCE86-D1E8-4663-BF03-3142DD0A3CF4}" destId="{A0027C93-327A-4992-B974-7D7CF0D9F1F3}" srcOrd="0" destOrd="0" presId="urn:microsoft.com/office/officeart/2005/8/layout/process1"/>
    <dgm:cxn modelId="{9D8B1100-57AD-4497-A135-A9C16F68F67E}" type="presParOf" srcId="{92985200-FCAE-4D5E-9789-F20803D10310}" destId="{2BA041DF-5CB1-4A80-B6D0-F48A308C92E2}" srcOrd="10" destOrd="0" presId="urn:microsoft.com/office/officeart/2005/8/layout/process1"/>
    <dgm:cxn modelId="{1487F4C2-0369-4ABC-B665-478C50D26A61}" type="presParOf" srcId="{92985200-FCAE-4D5E-9789-F20803D10310}" destId="{1076FB1C-B4C3-4B83-91CB-FDABCB23543D}" srcOrd="11" destOrd="0" presId="urn:microsoft.com/office/officeart/2005/8/layout/process1"/>
    <dgm:cxn modelId="{C084CBFF-29C4-46FE-B050-BB9193F6DB74}" type="presParOf" srcId="{1076FB1C-B4C3-4B83-91CB-FDABCB23543D}" destId="{3AF87EA6-E93D-48AD-885A-0393FF5FF76F}" srcOrd="0" destOrd="0" presId="urn:microsoft.com/office/officeart/2005/8/layout/process1"/>
    <dgm:cxn modelId="{E5ECC24A-636E-4250-B6E0-05BFE5B1C64F}" type="presParOf" srcId="{92985200-FCAE-4D5E-9789-F20803D10310}" destId="{1998CA06-1AD9-4162-970E-DC581155FB11}" srcOrd="12" destOrd="0" presId="urn:microsoft.com/office/officeart/2005/8/layout/process1"/>
    <dgm:cxn modelId="{49E18F2F-0E0D-43F5-A072-E05712B47690}" type="presParOf" srcId="{92985200-FCAE-4D5E-9789-F20803D10310}" destId="{9EC367AC-CFF8-491D-9911-29B03A215FC7}" srcOrd="13" destOrd="0" presId="urn:microsoft.com/office/officeart/2005/8/layout/process1"/>
    <dgm:cxn modelId="{2B735FE7-F1D4-4AD5-A24C-997E74722CD4}" type="presParOf" srcId="{9EC367AC-CFF8-491D-9911-29B03A215FC7}" destId="{B454FEB7-CEC9-4DB5-88A4-AA6E2FD295FF}" srcOrd="0" destOrd="0" presId="urn:microsoft.com/office/officeart/2005/8/layout/process1"/>
    <dgm:cxn modelId="{71FE9ED4-0346-41B8-BFA5-D186ADF5EFDE}" type="presParOf" srcId="{92985200-FCAE-4D5E-9789-F20803D10310}" destId="{F23D80F0-20F4-4734-AD06-ABF781D03586}"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9A6B30-56C7-46D9-BAE0-F5765D3A98D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4035D2E4-FE25-4502-B08F-6CA43E08D5D6}">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製造廠商</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3C693F6-47B5-4EFE-AE5A-9C11384490EB}" type="parTrans" cxnId="{F0DCEE3E-206D-4300-B228-8047284EC1A6}">
      <dgm:prSet/>
      <dgm:spPr/>
      <dgm:t>
        <a:bodyPr/>
        <a:lstStyle/>
        <a:p>
          <a:endParaRPr lang="zh-TW" altLang="en-US"/>
        </a:p>
      </dgm:t>
    </dgm:pt>
    <dgm:pt modelId="{00D67F65-5AC5-4353-8000-EA9642349864}" type="sibTrans" cxnId="{F0DCEE3E-206D-4300-B228-8047284EC1A6}">
      <dgm:prSet/>
      <dgm:spPr/>
      <dgm:t>
        <a:bodyPr/>
        <a:lstStyle/>
        <a:p>
          <a:endParaRPr lang="zh-TW" altLang="en-US"/>
        </a:p>
      </dgm:t>
    </dgm:pt>
    <dgm:pt modelId="{8350BE64-ABA9-43D9-8B5A-045708EDF7FC}">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中間商</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A51E-7791-440B-891D-A699552ECB1B}" type="parTrans" cxnId="{02D1A7F8-03F4-419E-A956-56890E364A2B}">
      <dgm:prSet/>
      <dgm:spPr/>
      <dgm:t>
        <a:bodyPr/>
        <a:lstStyle/>
        <a:p>
          <a:endParaRPr lang="zh-TW" altLang="en-US"/>
        </a:p>
      </dgm:t>
    </dgm:pt>
    <dgm:pt modelId="{3C89ABE5-D72E-4DD2-8F8C-6CFDDA33000A}" type="sibTrans" cxnId="{02D1A7F8-03F4-419E-A956-56890E364A2B}">
      <dgm:prSet/>
      <dgm:spPr/>
      <dgm:t>
        <a:bodyPr/>
        <a:lstStyle/>
        <a:p>
          <a:endParaRPr lang="zh-TW" altLang="en-US"/>
        </a:p>
      </dgm:t>
    </dgm:pt>
    <dgm:pt modelId="{0A244281-594D-4DE8-ADE5-CF9E1B1C26A3}">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服務性組織</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307E527-CDD2-48D8-AAF2-9C122892F703}" type="parTrans" cxnId="{FDA96DE5-3818-45F9-BAA1-EEA57A84842A}">
      <dgm:prSet/>
      <dgm:spPr/>
      <dgm:t>
        <a:bodyPr/>
        <a:lstStyle/>
        <a:p>
          <a:endParaRPr lang="zh-TW" altLang="en-US"/>
        </a:p>
      </dgm:t>
    </dgm:pt>
    <dgm:pt modelId="{107A8485-FCC6-4678-8964-6E70BDA2FC98}" type="sibTrans" cxnId="{FDA96DE5-3818-45F9-BAA1-EEA57A84842A}">
      <dgm:prSet/>
      <dgm:spPr/>
      <dgm:t>
        <a:bodyPr/>
        <a:lstStyle/>
        <a:p>
          <a:endParaRPr lang="zh-TW" altLang="en-US"/>
        </a:p>
      </dgm:t>
    </dgm:pt>
    <dgm:pt modelId="{2BA3D816-CE74-4E7F-9330-A7CC20DDC47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政府組織</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39AA0EB-BC1E-4819-BED6-A481002E5E20}" type="parTrans" cxnId="{7F096B61-2D72-45C5-9888-E1AE3E4B5C48}">
      <dgm:prSet/>
      <dgm:spPr/>
      <dgm:t>
        <a:bodyPr/>
        <a:lstStyle/>
        <a:p>
          <a:endParaRPr lang="zh-TW" altLang="en-US"/>
        </a:p>
      </dgm:t>
    </dgm:pt>
    <dgm:pt modelId="{2F362B7C-9393-4618-8DE7-9F47EE04A249}" type="sibTrans" cxnId="{7F096B61-2D72-45C5-9888-E1AE3E4B5C48}">
      <dgm:prSet/>
      <dgm:spPr/>
      <dgm:t>
        <a:bodyPr/>
        <a:lstStyle/>
        <a:p>
          <a:endParaRPr lang="zh-TW" altLang="en-US"/>
        </a:p>
      </dgm:t>
    </dgm:pt>
    <dgm:pt modelId="{8E677352-72CB-4281-9D26-BB417E2AC979}">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非營利機構</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50C6997-C7E0-4EF7-9AD4-21B585DFF627}" type="parTrans" cxnId="{3B1015F4-94EE-490F-ABC0-8421B1463E0E}">
      <dgm:prSet/>
      <dgm:spPr/>
      <dgm:t>
        <a:bodyPr/>
        <a:lstStyle/>
        <a:p>
          <a:endParaRPr lang="zh-TW" altLang="en-US"/>
        </a:p>
      </dgm:t>
    </dgm:pt>
    <dgm:pt modelId="{204951E2-17D0-472E-92B0-9F8C441FDD74}" type="sibTrans" cxnId="{3B1015F4-94EE-490F-ABC0-8421B1463E0E}">
      <dgm:prSet/>
      <dgm:spPr/>
      <dgm:t>
        <a:bodyPr/>
        <a:lstStyle/>
        <a:p>
          <a:endParaRPr lang="zh-TW" altLang="en-US"/>
        </a:p>
      </dgm:t>
    </dgm:pt>
    <dgm:pt modelId="{CE857711-BE11-40E2-B940-A8CB9BA90C00}" type="pres">
      <dgm:prSet presAssocID="{D49A6B30-56C7-46D9-BAE0-F5765D3A98DC}" presName="Name0" presStyleCnt="0">
        <dgm:presLayoutVars>
          <dgm:dir/>
          <dgm:resizeHandles val="exact"/>
        </dgm:presLayoutVars>
      </dgm:prSet>
      <dgm:spPr/>
      <dgm:t>
        <a:bodyPr/>
        <a:lstStyle/>
        <a:p>
          <a:endParaRPr lang="zh-TW" altLang="en-US"/>
        </a:p>
      </dgm:t>
    </dgm:pt>
    <dgm:pt modelId="{689BA6B7-6185-4520-87D9-B78BECBC90B6}" type="pres">
      <dgm:prSet presAssocID="{4035D2E4-FE25-4502-B08F-6CA43E08D5D6}" presName="compNode" presStyleCnt="0"/>
      <dgm:spPr/>
    </dgm:pt>
    <dgm:pt modelId="{1415E52F-19F9-4B9C-B345-D704E61D4325}" type="pres">
      <dgm:prSet presAssocID="{4035D2E4-FE25-4502-B08F-6CA43E08D5D6}" presName="pictRect" presStyleLbl="node1" presStyleIdx="0" presStyleCnt="5"/>
      <dgm:spPr>
        <a:blipFill rotWithShape="1">
          <a:blip xmlns:r="http://schemas.openxmlformats.org/officeDocument/2006/relationships" r:embed="rId1"/>
          <a:stretch>
            <a:fillRect/>
          </a:stretch>
        </a:blipFill>
      </dgm:spPr>
    </dgm:pt>
    <dgm:pt modelId="{F97A7D18-BA7C-44EA-A1F3-51CF4AC2F0FE}" type="pres">
      <dgm:prSet presAssocID="{4035D2E4-FE25-4502-B08F-6CA43E08D5D6}" presName="textRect" presStyleLbl="revTx" presStyleIdx="0" presStyleCnt="5">
        <dgm:presLayoutVars>
          <dgm:bulletEnabled val="1"/>
        </dgm:presLayoutVars>
      </dgm:prSet>
      <dgm:spPr/>
      <dgm:t>
        <a:bodyPr/>
        <a:lstStyle/>
        <a:p>
          <a:endParaRPr lang="zh-TW" altLang="en-US"/>
        </a:p>
      </dgm:t>
    </dgm:pt>
    <dgm:pt modelId="{4A3CA239-98E9-490A-AB97-191972554012}" type="pres">
      <dgm:prSet presAssocID="{00D67F65-5AC5-4353-8000-EA9642349864}" presName="sibTrans" presStyleLbl="sibTrans2D1" presStyleIdx="0" presStyleCnt="0"/>
      <dgm:spPr/>
      <dgm:t>
        <a:bodyPr/>
        <a:lstStyle/>
        <a:p>
          <a:endParaRPr lang="zh-TW" altLang="en-US"/>
        </a:p>
      </dgm:t>
    </dgm:pt>
    <dgm:pt modelId="{119E7503-9CE4-4777-AF1A-B4AE13D3C651}" type="pres">
      <dgm:prSet presAssocID="{8350BE64-ABA9-43D9-8B5A-045708EDF7FC}" presName="compNode" presStyleCnt="0"/>
      <dgm:spPr/>
    </dgm:pt>
    <dgm:pt modelId="{DFBAF285-6C02-42E7-B057-11BC016F814E}" type="pres">
      <dgm:prSet presAssocID="{8350BE64-ABA9-43D9-8B5A-045708EDF7FC}" presName="pictRect" presStyleLbl="node1" presStyleIdx="1" presStyleCnt="5" custScaleX="92448"/>
      <dgm:spPr>
        <a:blipFill rotWithShape="1">
          <a:blip xmlns:r="http://schemas.openxmlformats.org/officeDocument/2006/relationships" r:embed="rId2"/>
          <a:stretch>
            <a:fillRect/>
          </a:stretch>
        </a:blipFill>
      </dgm:spPr>
    </dgm:pt>
    <dgm:pt modelId="{F65F4632-0BAE-475B-A96F-F9D5EDBD40BA}" type="pres">
      <dgm:prSet presAssocID="{8350BE64-ABA9-43D9-8B5A-045708EDF7FC}" presName="textRect" presStyleLbl="revTx" presStyleIdx="1" presStyleCnt="5">
        <dgm:presLayoutVars>
          <dgm:bulletEnabled val="1"/>
        </dgm:presLayoutVars>
      </dgm:prSet>
      <dgm:spPr/>
      <dgm:t>
        <a:bodyPr/>
        <a:lstStyle/>
        <a:p>
          <a:endParaRPr lang="zh-TW" altLang="en-US"/>
        </a:p>
      </dgm:t>
    </dgm:pt>
    <dgm:pt modelId="{681AD9D5-8EAA-4964-9280-57D72033247D}" type="pres">
      <dgm:prSet presAssocID="{3C89ABE5-D72E-4DD2-8F8C-6CFDDA33000A}" presName="sibTrans" presStyleLbl="sibTrans2D1" presStyleIdx="0" presStyleCnt="0"/>
      <dgm:spPr/>
      <dgm:t>
        <a:bodyPr/>
        <a:lstStyle/>
        <a:p>
          <a:endParaRPr lang="zh-TW" altLang="en-US"/>
        </a:p>
      </dgm:t>
    </dgm:pt>
    <dgm:pt modelId="{F966A5F1-B2FA-4721-9490-27FE74F56F7D}" type="pres">
      <dgm:prSet presAssocID="{0A244281-594D-4DE8-ADE5-CF9E1B1C26A3}" presName="compNode" presStyleCnt="0"/>
      <dgm:spPr/>
    </dgm:pt>
    <dgm:pt modelId="{FDADD4FC-1F9C-48AF-9B85-23DF682F289C}" type="pres">
      <dgm:prSet presAssocID="{0A244281-594D-4DE8-ADE5-CF9E1B1C26A3}" presName="pictRect" presStyleLbl="node1" presStyleIdx="2" presStyleCnt="5"/>
      <dgm:spPr>
        <a:blipFill rotWithShape="1">
          <a:blip xmlns:r="http://schemas.openxmlformats.org/officeDocument/2006/relationships" r:embed="rId3"/>
          <a:stretch>
            <a:fillRect/>
          </a:stretch>
        </a:blipFill>
      </dgm:spPr>
    </dgm:pt>
    <dgm:pt modelId="{ED99FB8D-8B0F-4D76-8CAB-9D7AF133C95C}" type="pres">
      <dgm:prSet presAssocID="{0A244281-594D-4DE8-ADE5-CF9E1B1C26A3}" presName="textRect" presStyleLbl="revTx" presStyleIdx="2" presStyleCnt="5">
        <dgm:presLayoutVars>
          <dgm:bulletEnabled val="1"/>
        </dgm:presLayoutVars>
      </dgm:prSet>
      <dgm:spPr/>
      <dgm:t>
        <a:bodyPr/>
        <a:lstStyle/>
        <a:p>
          <a:endParaRPr lang="zh-TW" altLang="en-US"/>
        </a:p>
      </dgm:t>
    </dgm:pt>
    <dgm:pt modelId="{688D4DC1-ED46-4FBD-AC9A-54555F873A36}" type="pres">
      <dgm:prSet presAssocID="{107A8485-FCC6-4678-8964-6E70BDA2FC98}" presName="sibTrans" presStyleLbl="sibTrans2D1" presStyleIdx="0" presStyleCnt="0"/>
      <dgm:spPr/>
      <dgm:t>
        <a:bodyPr/>
        <a:lstStyle/>
        <a:p>
          <a:endParaRPr lang="zh-TW" altLang="en-US"/>
        </a:p>
      </dgm:t>
    </dgm:pt>
    <dgm:pt modelId="{A73A95FC-72A4-46EE-9999-C2713E631D2E}" type="pres">
      <dgm:prSet presAssocID="{2BA3D816-CE74-4E7F-9330-A7CC20DDC47E}" presName="compNode" presStyleCnt="0"/>
      <dgm:spPr/>
    </dgm:pt>
    <dgm:pt modelId="{58C4C556-A6FF-47FA-912F-235CC3B33C0F}" type="pres">
      <dgm:prSet presAssocID="{2BA3D816-CE74-4E7F-9330-A7CC20DDC47E}" presName="pictRect" presStyleLbl="node1" presStyleIdx="3" presStyleCnt="5"/>
      <dgm:spPr>
        <a:blipFill rotWithShape="1">
          <a:blip xmlns:r="http://schemas.openxmlformats.org/officeDocument/2006/relationships" r:embed="rId4"/>
          <a:stretch>
            <a:fillRect/>
          </a:stretch>
        </a:blipFill>
      </dgm:spPr>
    </dgm:pt>
    <dgm:pt modelId="{78534302-0AC3-4361-BA3D-36BB4D2FE914}" type="pres">
      <dgm:prSet presAssocID="{2BA3D816-CE74-4E7F-9330-A7CC20DDC47E}" presName="textRect" presStyleLbl="revTx" presStyleIdx="3" presStyleCnt="5">
        <dgm:presLayoutVars>
          <dgm:bulletEnabled val="1"/>
        </dgm:presLayoutVars>
      </dgm:prSet>
      <dgm:spPr/>
      <dgm:t>
        <a:bodyPr/>
        <a:lstStyle/>
        <a:p>
          <a:endParaRPr lang="zh-TW" altLang="en-US"/>
        </a:p>
      </dgm:t>
    </dgm:pt>
    <dgm:pt modelId="{03CEED75-5C68-4309-98BC-F2EC10E7732B}" type="pres">
      <dgm:prSet presAssocID="{2F362B7C-9393-4618-8DE7-9F47EE04A249}" presName="sibTrans" presStyleLbl="sibTrans2D1" presStyleIdx="0" presStyleCnt="0"/>
      <dgm:spPr/>
      <dgm:t>
        <a:bodyPr/>
        <a:lstStyle/>
        <a:p>
          <a:endParaRPr lang="zh-TW" altLang="en-US"/>
        </a:p>
      </dgm:t>
    </dgm:pt>
    <dgm:pt modelId="{9ED531E9-4679-4FB1-99F6-C5C4DF19FC63}" type="pres">
      <dgm:prSet presAssocID="{8E677352-72CB-4281-9D26-BB417E2AC979}" presName="compNode" presStyleCnt="0"/>
      <dgm:spPr/>
    </dgm:pt>
    <dgm:pt modelId="{94FBF02B-2C79-439A-BAB8-6A74C636A6A3}" type="pres">
      <dgm:prSet presAssocID="{8E677352-72CB-4281-9D26-BB417E2AC979}" presName="pictRect" presStyleLbl="node1" presStyleIdx="4" presStyleCnt="5"/>
      <dgm:spPr>
        <a:blipFill rotWithShape="1">
          <a:blip xmlns:r="http://schemas.openxmlformats.org/officeDocument/2006/relationships" r:embed="rId5"/>
          <a:stretch>
            <a:fillRect/>
          </a:stretch>
        </a:blipFill>
      </dgm:spPr>
    </dgm:pt>
    <dgm:pt modelId="{9C54FD52-6A45-444F-ACA5-062196A4216E}" type="pres">
      <dgm:prSet presAssocID="{8E677352-72CB-4281-9D26-BB417E2AC979}" presName="textRect" presStyleLbl="revTx" presStyleIdx="4" presStyleCnt="5">
        <dgm:presLayoutVars>
          <dgm:bulletEnabled val="1"/>
        </dgm:presLayoutVars>
      </dgm:prSet>
      <dgm:spPr/>
      <dgm:t>
        <a:bodyPr/>
        <a:lstStyle/>
        <a:p>
          <a:endParaRPr lang="zh-TW" altLang="en-US"/>
        </a:p>
      </dgm:t>
    </dgm:pt>
  </dgm:ptLst>
  <dgm:cxnLst>
    <dgm:cxn modelId="{E474D190-C678-4680-9189-F3915AEEA9A9}" type="presOf" srcId="{0A244281-594D-4DE8-ADE5-CF9E1B1C26A3}" destId="{ED99FB8D-8B0F-4D76-8CAB-9D7AF133C95C}" srcOrd="0" destOrd="0" presId="urn:microsoft.com/office/officeart/2005/8/layout/pList1"/>
    <dgm:cxn modelId="{C19E6F92-4F64-4F5C-BF47-EEC44719C5EE}" type="presOf" srcId="{D49A6B30-56C7-46D9-BAE0-F5765D3A98DC}" destId="{CE857711-BE11-40E2-B940-A8CB9BA90C00}" srcOrd="0" destOrd="0" presId="urn:microsoft.com/office/officeart/2005/8/layout/pList1"/>
    <dgm:cxn modelId="{02D1A7F8-03F4-419E-A956-56890E364A2B}" srcId="{D49A6B30-56C7-46D9-BAE0-F5765D3A98DC}" destId="{8350BE64-ABA9-43D9-8B5A-045708EDF7FC}" srcOrd="1" destOrd="0" parTransId="{36E6A51E-7791-440B-891D-A699552ECB1B}" sibTransId="{3C89ABE5-D72E-4DD2-8F8C-6CFDDA33000A}"/>
    <dgm:cxn modelId="{E817C7E8-67D2-49BC-88D3-0E1FBC3EE2F2}" type="presOf" srcId="{107A8485-FCC6-4678-8964-6E70BDA2FC98}" destId="{688D4DC1-ED46-4FBD-AC9A-54555F873A36}" srcOrd="0" destOrd="0" presId="urn:microsoft.com/office/officeart/2005/8/layout/pList1"/>
    <dgm:cxn modelId="{09E631A0-2AD8-4C44-A5A2-E13B8624765F}" type="presOf" srcId="{8350BE64-ABA9-43D9-8B5A-045708EDF7FC}" destId="{F65F4632-0BAE-475B-A96F-F9D5EDBD40BA}" srcOrd="0" destOrd="0" presId="urn:microsoft.com/office/officeart/2005/8/layout/pList1"/>
    <dgm:cxn modelId="{F0DCEE3E-206D-4300-B228-8047284EC1A6}" srcId="{D49A6B30-56C7-46D9-BAE0-F5765D3A98DC}" destId="{4035D2E4-FE25-4502-B08F-6CA43E08D5D6}" srcOrd="0" destOrd="0" parTransId="{D3C693F6-47B5-4EFE-AE5A-9C11384490EB}" sibTransId="{00D67F65-5AC5-4353-8000-EA9642349864}"/>
    <dgm:cxn modelId="{3B1015F4-94EE-490F-ABC0-8421B1463E0E}" srcId="{D49A6B30-56C7-46D9-BAE0-F5765D3A98DC}" destId="{8E677352-72CB-4281-9D26-BB417E2AC979}" srcOrd="4" destOrd="0" parTransId="{650C6997-C7E0-4EF7-9AD4-21B585DFF627}" sibTransId="{204951E2-17D0-472E-92B0-9F8C441FDD74}"/>
    <dgm:cxn modelId="{7F096B61-2D72-45C5-9888-E1AE3E4B5C48}" srcId="{D49A6B30-56C7-46D9-BAE0-F5765D3A98DC}" destId="{2BA3D816-CE74-4E7F-9330-A7CC20DDC47E}" srcOrd="3" destOrd="0" parTransId="{239AA0EB-BC1E-4819-BED6-A481002E5E20}" sibTransId="{2F362B7C-9393-4618-8DE7-9F47EE04A249}"/>
    <dgm:cxn modelId="{D8CC4EBC-DA4F-4062-9B4B-441DF6637BAD}" type="presOf" srcId="{8E677352-72CB-4281-9D26-BB417E2AC979}" destId="{9C54FD52-6A45-444F-ACA5-062196A4216E}" srcOrd="0" destOrd="0" presId="urn:microsoft.com/office/officeart/2005/8/layout/pList1"/>
    <dgm:cxn modelId="{8E6BD27F-AA64-4523-AF2B-4DD90EDCEA6D}" type="presOf" srcId="{3C89ABE5-D72E-4DD2-8F8C-6CFDDA33000A}" destId="{681AD9D5-8EAA-4964-9280-57D72033247D}" srcOrd="0" destOrd="0" presId="urn:microsoft.com/office/officeart/2005/8/layout/pList1"/>
    <dgm:cxn modelId="{29ED0B4F-62D0-48F7-8538-36E35380D72A}" type="presOf" srcId="{2BA3D816-CE74-4E7F-9330-A7CC20DDC47E}" destId="{78534302-0AC3-4361-BA3D-36BB4D2FE914}" srcOrd="0" destOrd="0" presId="urn:microsoft.com/office/officeart/2005/8/layout/pList1"/>
    <dgm:cxn modelId="{336C96DF-EC87-4191-B20D-19F940A772A5}" type="presOf" srcId="{00D67F65-5AC5-4353-8000-EA9642349864}" destId="{4A3CA239-98E9-490A-AB97-191972554012}" srcOrd="0" destOrd="0" presId="urn:microsoft.com/office/officeart/2005/8/layout/pList1"/>
    <dgm:cxn modelId="{E2EC95D0-3103-4D5B-94E9-06F44EF95BDE}" type="presOf" srcId="{4035D2E4-FE25-4502-B08F-6CA43E08D5D6}" destId="{F97A7D18-BA7C-44EA-A1F3-51CF4AC2F0FE}" srcOrd="0" destOrd="0" presId="urn:microsoft.com/office/officeart/2005/8/layout/pList1"/>
    <dgm:cxn modelId="{FDA96DE5-3818-45F9-BAA1-EEA57A84842A}" srcId="{D49A6B30-56C7-46D9-BAE0-F5765D3A98DC}" destId="{0A244281-594D-4DE8-ADE5-CF9E1B1C26A3}" srcOrd="2" destOrd="0" parTransId="{8307E527-CDD2-48D8-AAF2-9C122892F703}" sibTransId="{107A8485-FCC6-4678-8964-6E70BDA2FC98}"/>
    <dgm:cxn modelId="{0942BC33-F578-4171-A716-30963C1C962E}" type="presOf" srcId="{2F362B7C-9393-4618-8DE7-9F47EE04A249}" destId="{03CEED75-5C68-4309-98BC-F2EC10E7732B}" srcOrd="0" destOrd="0" presId="urn:microsoft.com/office/officeart/2005/8/layout/pList1"/>
    <dgm:cxn modelId="{40591591-AC1E-484E-B9B9-E20270FE566E}" type="presParOf" srcId="{CE857711-BE11-40E2-B940-A8CB9BA90C00}" destId="{689BA6B7-6185-4520-87D9-B78BECBC90B6}" srcOrd="0" destOrd="0" presId="urn:microsoft.com/office/officeart/2005/8/layout/pList1"/>
    <dgm:cxn modelId="{A3D2753C-429E-46F4-8A95-76B39E2448F0}" type="presParOf" srcId="{689BA6B7-6185-4520-87D9-B78BECBC90B6}" destId="{1415E52F-19F9-4B9C-B345-D704E61D4325}" srcOrd="0" destOrd="0" presId="urn:microsoft.com/office/officeart/2005/8/layout/pList1"/>
    <dgm:cxn modelId="{BC0AF64B-5E9C-4016-8462-64A2312BBD84}" type="presParOf" srcId="{689BA6B7-6185-4520-87D9-B78BECBC90B6}" destId="{F97A7D18-BA7C-44EA-A1F3-51CF4AC2F0FE}" srcOrd="1" destOrd="0" presId="urn:microsoft.com/office/officeart/2005/8/layout/pList1"/>
    <dgm:cxn modelId="{F0774E51-B27B-4B51-BC37-D69A9A006D8E}" type="presParOf" srcId="{CE857711-BE11-40E2-B940-A8CB9BA90C00}" destId="{4A3CA239-98E9-490A-AB97-191972554012}" srcOrd="1" destOrd="0" presId="urn:microsoft.com/office/officeart/2005/8/layout/pList1"/>
    <dgm:cxn modelId="{96675B97-950C-4AB5-9B1F-4F760F12FA23}" type="presParOf" srcId="{CE857711-BE11-40E2-B940-A8CB9BA90C00}" destId="{119E7503-9CE4-4777-AF1A-B4AE13D3C651}" srcOrd="2" destOrd="0" presId="urn:microsoft.com/office/officeart/2005/8/layout/pList1"/>
    <dgm:cxn modelId="{CE1589D2-3F2E-4157-8018-7710E14AEB60}" type="presParOf" srcId="{119E7503-9CE4-4777-AF1A-B4AE13D3C651}" destId="{DFBAF285-6C02-42E7-B057-11BC016F814E}" srcOrd="0" destOrd="0" presId="urn:microsoft.com/office/officeart/2005/8/layout/pList1"/>
    <dgm:cxn modelId="{AD264A8F-4CAD-43C2-868A-C9A85503D06E}" type="presParOf" srcId="{119E7503-9CE4-4777-AF1A-B4AE13D3C651}" destId="{F65F4632-0BAE-475B-A96F-F9D5EDBD40BA}" srcOrd="1" destOrd="0" presId="urn:microsoft.com/office/officeart/2005/8/layout/pList1"/>
    <dgm:cxn modelId="{39581F65-3894-4330-981D-2FDE4612AD1E}" type="presParOf" srcId="{CE857711-BE11-40E2-B940-A8CB9BA90C00}" destId="{681AD9D5-8EAA-4964-9280-57D72033247D}" srcOrd="3" destOrd="0" presId="urn:microsoft.com/office/officeart/2005/8/layout/pList1"/>
    <dgm:cxn modelId="{25583932-6471-433F-AFA1-B9B363243367}" type="presParOf" srcId="{CE857711-BE11-40E2-B940-A8CB9BA90C00}" destId="{F966A5F1-B2FA-4721-9490-27FE74F56F7D}" srcOrd="4" destOrd="0" presId="urn:microsoft.com/office/officeart/2005/8/layout/pList1"/>
    <dgm:cxn modelId="{2340F468-DC17-4EB4-9402-713CABE1D273}" type="presParOf" srcId="{F966A5F1-B2FA-4721-9490-27FE74F56F7D}" destId="{FDADD4FC-1F9C-48AF-9B85-23DF682F289C}" srcOrd="0" destOrd="0" presId="urn:microsoft.com/office/officeart/2005/8/layout/pList1"/>
    <dgm:cxn modelId="{41564E62-D770-4E73-834C-BC1B38074A75}" type="presParOf" srcId="{F966A5F1-B2FA-4721-9490-27FE74F56F7D}" destId="{ED99FB8D-8B0F-4D76-8CAB-9D7AF133C95C}" srcOrd="1" destOrd="0" presId="urn:microsoft.com/office/officeart/2005/8/layout/pList1"/>
    <dgm:cxn modelId="{DD0C2B62-C9E0-482A-9925-D756BD063E1E}" type="presParOf" srcId="{CE857711-BE11-40E2-B940-A8CB9BA90C00}" destId="{688D4DC1-ED46-4FBD-AC9A-54555F873A36}" srcOrd="5" destOrd="0" presId="urn:microsoft.com/office/officeart/2005/8/layout/pList1"/>
    <dgm:cxn modelId="{ED873D73-FF0E-4AD3-B278-45DBB9D573B2}" type="presParOf" srcId="{CE857711-BE11-40E2-B940-A8CB9BA90C00}" destId="{A73A95FC-72A4-46EE-9999-C2713E631D2E}" srcOrd="6" destOrd="0" presId="urn:microsoft.com/office/officeart/2005/8/layout/pList1"/>
    <dgm:cxn modelId="{234AF4BE-CEF1-480D-9879-F336183C751C}" type="presParOf" srcId="{A73A95FC-72A4-46EE-9999-C2713E631D2E}" destId="{58C4C556-A6FF-47FA-912F-235CC3B33C0F}" srcOrd="0" destOrd="0" presId="urn:microsoft.com/office/officeart/2005/8/layout/pList1"/>
    <dgm:cxn modelId="{260981D4-E092-4E12-9BE1-9B853007A14D}" type="presParOf" srcId="{A73A95FC-72A4-46EE-9999-C2713E631D2E}" destId="{78534302-0AC3-4361-BA3D-36BB4D2FE914}" srcOrd="1" destOrd="0" presId="urn:microsoft.com/office/officeart/2005/8/layout/pList1"/>
    <dgm:cxn modelId="{A5100A26-009B-4AAA-915A-9E5AD8F41CE2}" type="presParOf" srcId="{CE857711-BE11-40E2-B940-A8CB9BA90C00}" destId="{03CEED75-5C68-4309-98BC-F2EC10E7732B}" srcOrd="7" destOrd="0" presId="urn:microsoft.com/office/officeart/2005/8/layout/pList1"/>
    <dgm:cxn modelId="{D5B0C6CC-A47C-4074-B2C7-D084FB628B4D}" type="presParOf" srcId="{CE857711-BE11-40E2-B940-A8CB9BA90C00}" destId="{9ED531E9-4679-4FB1-99F6-C5C4DF19FC63}" srcOrd="8" destOrd="0" presId="urn:microsoft.com/office/officeart/2005/8/layout/pList1"/>
    <dgm:cxn modelId="{E7077E61-51BF-4DB5-815F-733383F18E98}" type="presParOf" srcId="{9ED531E9-4679-4FB1-99F6-C5C4DF19FC63}" destId="{94FBF02B-2C79-439A-BAB8-6A74C636A6A3}" srcOrd="0" destOrd="0" presId="urn:microsoft.com/office/officeart/2005/8/layout/pList1"/>
    <dgm:cxn modelId="{7E1A4269-AB50-423D-8B3B-DC5884B5F780}" type="presParOf" srcId="{9ED531E9-4679-4FB1-99F6-C5C4DF19FC63}" destId="{9C54FD52-6A45-444F-ACA5-062196A4216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16DA4D3F-A682-4040-ADB1-EBA7403DF227}" type="presOf" srcId="{21874C3B-E6F9-46BE-BBA7-51B3A98F393E}" destId="{48045E5C-A433-40C5-A9A1-1F2ACC2731E6}" srcOrd="0" destOrd="0" presId="urn:microsoft.com/office/officeart/2005/8/layout/vList2"/>
    <dgm:cxn modelId="{2F8C1DEB-0AD2-45E7-AA33-4267B75336B2}"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37E3084-BE4A-46AF-B7F3-A9F1A22B1F7A}" type="presOf" srcId="{6EE1F8CB-366B-4837-A5B3-E150B7996724}" destId="{A541DA28-CDCD-489A-9F84-11D61EC9A3FF}" srcOrd="0" destOrd="0" presId="urn:microsoft.com/office/officeart/2005/8/layout/vList2"/>
    <dgm:cxn modelId="{6081E427-5DB6-47DA-9D70-9C933D76B795}" type="presOf" srcId="{21D204B7-8CEF-44B6-9C07-CE12F0775F3A}" destId="{FC1C9785-4EAA-40D5-A517-48DAC3F311E7}" srcOrd="0" destOrd="0" presId="urn:microsoft.com/office/officeart/2005/8/layout/vList2"/>
    <dgm:cxn modelId="{F2E7B2B7-E175-4F0E-8B6F-0D9DD5A4A493}"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0A4302F9-FE99-4C24-8D9F-A8232EA04DD1}" srcId="{6EE1F8CB-366B-4837-A5B3-E150B7996724}" destId="{92441081-EF9A-4A41-9712-FFA268598394}" srcOrd="2" destOrd="0" parTransId="{69227985-397E-4379-AF25-45CFD4FAD0A0}" sibTransId="{ACE2F7A0-B8CE-4A0D-92FC-A4A20345BF57}"/>
    <dgm:cxn modelId="{567C6D3F-E348-4ABC-9A55-35D3BE39342F}" type="presParOf" srcId="{A541DA28-CDCD-489A-9F84-11D61EC9A3FF}" destId="{09A62253-66AE-4B25-BF05-80D4F5919D6A}" srcOrd="0" destOrd="0" presId="urn:microsoft.com/office/officeart/2005/8/layout/vList2"/>
    <dgm:cxn modelId="{D9C31324-5B82-4700-B6C3-22A9B8FBB3F1}" type="presParOf" srcId="{A541DA28-CDCD-489A-9F84-11D61EC9A3FF}" destId="{78E87418-2E9B-4068-BE3B-AA521FD793DE}" srcOrd="1" destOrd="0" presId="urn:microsoft.com/office/officeart/2005/8/layout/vList2"/>
    <dgm:cxn modelId="{E500D439-9B20-47CA-A3E2-BCE499CDA596}" type="presParOf" srcId="{A541DA28-CDCD-489A-9F84-11D61EC9A3FF}" destId="{48045E5C-A433-40C5-A9A1-1F2ACC2731E6}" srcOrd="2" destOrd="0" presId="urn:microsoft.com/office/officeart/2005/8/layout/vList2"/>
    <dgm:cxn modelId="{1F2C8F7B-67DB-48B4-B9F6-1B7A9BE96B74}" type="presParOf" srcId="{A541DA28-CDCD-489A-9F84-11D61EC9A3FF}" destId="{8E796305-0BD0-4ECF-B55B-8944ACFC328D}" srcOrd="3" destOrd="0" presId="urn:microsoft.com/office/officeart/2005/8/layout/vList2"/>
    <dgm:cxn modelId="{76C09B7E-6C4F-404E-B3BE-65E38B613675}" type="presParOf" srcId="{A541DA28-CDCD-489A-9F84-11D61EC9A3FF}" destId="{0B052A4C-9EC6-4953-B7A4-B3CB579AF515}" srcOrd="4" destOrd="0" presId="urn:microsoft.com/office/officeart/2005/8/layout/vList2"/>
    <dgm:cxn modelId="{5A0EDBC7-7EA3-4ACD-862C-1516197DC22E}" type="presParOf" srcId="{A541DA28-CDCD-489A-9F84-11D61EC9A3FF}" destId="{74905B49-9F37-450F-B8D7-DD9F28F52CAD}" srcOrd="5" destOrd="0" presId="urn:microsoft.com/office/officeart/2005/8/layout/vList2"/>
    <dgm:cxn modelId="{99E731E3-1570-4A72-BD8C-76AB94AF0ED1}"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購買量較大</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組織市場顧客的購買量通常比一般消費者的購買量更大。</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購買者數目較少</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組織市場的顧客數目通常比一般消費市場的顧客還要少很多。</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購買者集中</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具有地域性集中的現象。</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工業行銷使用少量的資源便可以掌握大部分的顧客。</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買賣雙方的關係密切</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dgm:presLayoutVars>
          <dgm:bulletEnabled val="1"/>
        </dgm:presLayoutVars>
      </dgm:prSet>
      <dgm:spPr/>
      <dgm:t>
        <a:bodyPr/>
        <a:lstStyle/>
        <a:p>
          <a:endParaRPr lang="zh-TW" altLang="en-US"/>
        </a:p>
      </dgm:t>
    </dgm:pt>
  </dgm:ptLst>
  <dgm:cxnLst>
    <dgm:cxn modelId="{C1887701-8E60-43F8-AB2E-72D6112EC40F}" type="presOf" srcId="{6E47CA9E-8915-402E-90DA-5FCAF009FAA7}" destId="{E465A98F-C06C-4CD6-A14B-6176EAC4396F}" srcOrd="0" destOrd="0" presId="urn:microsoft.com/office/officeart/2005/8/layout/vList5"/>
    <dgm:cxn modelId="{4FD4199B-3B52-4D21-989F-B8CA147C73AA}" type="presOf" srcId="{53D2EDC9-A6C6-44D3-A166-14FCBFDAA9DB}" destId="{E4866BD7-8CF4-414D-9656-026FEE664F37}"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9F6F991C-5273-466E-BEA4-B84EBF89252B}" type="presOf" srcId="{36C9300F-8576-4DB0-B274-6C21F69DD2DF}" destId="{0AA2E3C2-0796-4702-9EAC-52838928B19C}" srcOrd="0" destOrd="0" presId="urn:microsoft.com/office/officeart/2005/8/layout/vList5"/>
    <dgm:cxn modelId="{79A25125-CBC9-4DEA-8EE1-E75799F7D231}" type="presOf" srcId="{44E977BC-6D55-4F02-9DCA-D490EEA2088E}" destId="{144DDCE6-22AF-425C-8427-98A664FD0734}" srcOrd="0" destOrd="0" presId="urn:microsoft.com/office/officeart/2005/8/layout/vList5"/>
    <dgm:cxn modelId="{6CD2BB86-65F3-41C9-8901-1497A51162A4}" type="presOf" srcId="{E067807D-49B7-494D-A306-557D1FE25653}" destId="{FFB1DB85-FB0D-42B7-94BE-A265DC3912BA}"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5ABFC068-B1CF-4862-9D7E-83B4ACF6F09D}" srcId="{E067807D-49B7-494D-A306-557D1FE25653}" destId="{76B493F1-2A53-42E6-A7BF-442932F3A05D}" srcOrd="0" destOrd="0" parTransId="{B748F1C2-B7F9-447F-889B-83C9066209B8}" sibTransId="{43B447CD-A5C3-437A-84EA-CAC5E771089B}"/>
    <dgm:cxn modelId="{64035EAD-ACD6-4B6E-A6EA-65B1EA382D21}" type="presOf" srcId="{1B158362-E92E-42E3-9B7D-603CBA39D083}" destId="{C438F100-E1BB-4A7C-A915-BB1940AD5F56}" srcOrd="0" destOrd="0" presId="urn:microsoft.com/office/officeart/2005/8/layout/vList5"/>
    <dgm:cxn modelId="{33424D76-68CF-475B-A5FE-C3EB6031EF5F}" type="presOf" srcId="{2DE3B0EC-261C-4E7E-9539-F63AC6960771}" destId="{0C473A32-7290-4B4D-A437-7A958BADB0F9}" srcOrd="0" destOrd="0" presId="urn:microsoft.com/office/officeart/2005/8/layout/vList5"/>
    <dgm:cxn modelId="{22117DB8-056F-47F3-BDA4-4F1188ED8A41}" type="presOf" srcId="{76B493F1-2A53-42E6-A7BF-442932F3A05D}" destId="{BBE50D1B-DE04-4595-B44C-AA2D05663C7C}"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31CEA4F6-99F4-428E-BC6D-6325888AA0FD}" srcId="{A7621A4B-40D5-4769-895C-1D5EB5E1B910}" destId="{1B158362-E92E-42E3-9B7D-603CBA39D083}" srcOrd="0" destOrd="0" parTransId="{B36521A0-6E1D-4E23-82C5-A032C69651DA}" sibTransId="{48FAEEEC-A5E3-41EC-9366-3056E63FC69D}"/>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FA91ED42-097F-41DE-AA3E-230D9A0E7F36}" type="presOf" srcId="{A7621A4B-40D5-4769-895C-1D5EB5E1B910}" destId="{C134D43E-2D93-4ADF-83A2-28CBD00296BE}" srcOrd="0" destOrd="0" presId="urn:microsoft.com/office/officeart/2005/8/layout/vList5"/>
    <dgm:cxn modelId="{1C047D9A-67CC-4252-8769-816641EE0866}" type="presParOf" srcId="{FFB1DB85-FB0D-42B7-94BE-A265DC3912BA}" destId="{69EDF27F-8102-4921-BE29-811F7AF84D76}" srcOrd="0" destOrd="0" presId="urn:microsoft.com/office/officeart/2005/8/layout/vList5"/>
    <dgm:cxn modelId="{543BD41B-6D84-4FF7-B1B8-BE8FAA310DD9}" type="presParOf" srcId="{69EDF27F-8102-4921-BE29-811F7AF84D76}" destId="{BBE50D1B-DE04-4595-B44C-AA2D05663C7C}" srcOrd="0" destOrd="0" presId="urn:microsoft.com/office/officeart/2005/8/layout/vList5"/>
    <dgm:cxn modelId="{D6E6B025-59A4-4981-AFEA-869DE1D530DF}" type="presParOf" srcId="{69EDF27F-8102-4921-BE29-811F7AF84D76}" destId="{0AA2E3C2-0796-4702-9EAC-52838928B19C}" srcOrd="1" destOrd="0" presId="urn:microsoft.com/office/officeart/2005/8/layout/vList5"/>
    <dgm:cxn modelId="{08F53EAC-7C99-450D-A103-86DB892685F1}" type="presParOf" srcId="{FFB1DB85-FB0D-42B7-94BE-A265DC3912BA}" destId="{7C6EF099-9939-421F-A942-58D028CCDBEC}" srcOrd="1" destOrd="0" presId="urn:microsoft.com/office/officeart/2005/8/layout/vList5"/>
    <dgm:cxn modelId="{F998217A-B068-41FB-8CDF-DF7DC5020846}" type="presParOf" srcId="{FFB1DB85-FB0D-42B7-94BE-A265DC3912BA}" destId="{FE4ADDBC-41BA-4D8B-B445-5D9416D0E7DF}" srcOrd="2" destOrd="0" presId="urn:microsoft.com/office/officeart/2005/8/layout/vList5"/>
    <dgm:cxn modelId="{2B262647-C398-42A5-987E-68A328FEE71A}" type="presParOf" srcId="{FE4ADDBC-41BA-4D8B-B445-5D9416D0E7DF}" destId="{E465A98F-C06C-4CD6-A14B-6176EAC4396F}" srcOrd="0" destOrd="0" presId="urn:microsoft.com/office/officeart/2005/8/layout/vList5"/>
    <dgm:cxn modelId="{442E58C1-2947-4AB4-8DDC-002FEB702C7F}" type="presParOf" srcId="{FE4ADDBC-41BA-4D8B-B445-5D9416D0E7DF}" destId="{0C473A32-7290-4B4D-A437-7A958BADB0F9}" srcOrd="1" destOrd="0" presId="urn:microsoft.com/office/officeart/2005/8/layout/vList5"/>
    <dgm:cxn modelId="{3F07CAF0-CFE2-438D-A27E-BC8C67B5C207}" type="presParOf" srcId="{FFB1DB85-FB0D-42B7-94BE-A265DC3912BA}" destId="{1D85B1CA-A7C9-4737-90B9-3482ACB5B52B}" srcOrd="3" destOrd="0" presId="urn:microsoft.com/office/officeart/2005/8/layout/vList5"/>
    <dgm:cxn modelId="{1A2AA315-9F56-4C36-AC48-0B18EA302B52}" type="presParOf" srcId="{FFB1DB85-FB0D-42B7-94BE-A265DC3912BA}" destId="{68535D44-92C3-4D1D-A416-BAE610902D10}" srcOrd="4" destOrd="0" presId="urn:microsoft.com/office/officeart/2005/8/layout/vList5"/>
    <dgm:cxn modelId="{0555AC7F-C9E2-46CC-8858-7AB94C579DFE}" type="presParOf" srcId="{68535D44-92C3-4D1D-A416-BAE610902D10}" destId="{E4866BD7-8CF4-414D-9656-026FEE664F37}" srcOrd="0" destOrd="0" presId="urn:microsoft.com/office/officeart/2005/8/layout/vList5"/>
    <dgm:cxn modelId="{D1A0889F-9872-412C-A6B1-284FE95E937F}" type="presParOf" srcId="{68535D44-92C3-4D1D-A416-BAE610902D10}" destId="{144DDCE6-22AF-425C-8427-98A664FD0734}" srcOrd="1" destOrd="0" presId="urn:microsoft.com/office/officeart/2005/8/layout/vList5"/>
    <dgm:cxn modelId="{4FB8E468-3CBF-4C58-85E1-79F793756213}" type="presParOf" srcId="{FFB1DB85-FB0D-42B7-94BE-A265DC3912BA}" destId="{9EBBBCDC-FA1F-406B-A756-34E4F47B4438}" srcOrd="5" destOrd="0" presId="urn:microsoft.com/office/officeart/2005/8/layout/vList5"/>
    <dgm:cxn modelId="{4E5A3422-4694-49B6-9AD8-846178B6089D}" type="presParOf" srcId="{FFB1DB85-FB0D-42B7-94BE-A265DC3912BA}" destId="{BC902E34-F56B-4830-819B-02CD41E7EE43}" srcOrd="6" destOrd="0" presId="urn:microsoft.com/office/officeart/2005/8/layout/vList5"/>
    <dgm:cxn modelId="{7B1E0A90-45B1-486E-89F4-9B64B113E8EC}" type="presParOf" srcId="{BC902E34-F56B-4830-819B-02CD41E7EE43}" destId="{C134D43E-2D93-4ADF-83A2-28CBD00296BE}" srcOrd="0" destOrd="0" presId="urn:microsoft.com/office/officeart/2005/8/layout/vList5"/>
    <dgm:cxn modelId="{E3CE78DF-72E3-4E27-81E1-0E12A6C4CDD8}"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76B493F1-2A53-42E6-A7BF-442932F3A05D}">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引伸性需求</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工業品的需求主要是來自於消費者對最終產品的需求。</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需求彈性較低</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相較於消費市場，組織市場的產品需求彈性較低。</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聯合需求</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兩個或兩個以上的產品必須一起使用。</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消費者需求只要有一點點增加或減少，就會讓生產產品工廠及設備需求有很大的改變，此稱為乘數效果。</a:t>
          </a:r>
          <a:endParaRPr lang="zh-TW" altLang="en-US" sz="2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3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波動大的需求</a:t>
          </a:r>
          <a:endParaRPr lang="zh-TW" altLang="en-US" sz="33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t>
        <a:bodyPr/>
        <a:lstStyle/>
        <a:p>
          <a:endParaRPr lang="zh-TW" altLang="en-US"/>
        </a:p>
      </dgm:t>
    </dgm:pt>
    <dgm:pt modelId="{BC902E34-F56B-4830-819B-02CD41E7EE43}" type="pres">
      <dgm:prSet presAssocID="{A7621A4B-40D5-4769-895C-1D5EB5E1B910}" presName="linNode" presStyleCnt="0"/>
      <dgm:spPr/>
      <dgm:t>
        <a:bodyPr/>
        <a:lstStyle/>
        <a:p>
          <a:endParaRPr lang="zh-TW" altLang="en-US"/>
        </a:p>
      </dgm:t>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0335">
        <dgm:presLayoutVars>
          <dgm:bulletEnabled val="1"/>
        </dgm:presLayoutVars>
      </dgm:prSet>
      <dgm:spPr/>
      <dgm:t>
        <a:bodyPr/>
        <a:lstStyle/>
        <a:p>
          <a:endParaRPr lang="zh-TW" altLang="en-US"/>
        </a:p>
      </dgm:t>
    </dgm:pt>
  </dgm:ptLst>
  <dgm:cxnLst>
    <dgm:cxn modelId="{9E3AA39E-E8EA-4C0E-B46E-354A83B99C82}" type="presOf" srcId="{E067807D-49B7-494D-A306-557D1FE25653}" destId="{FFB1DB85-FB0D-42B7-94BE-A265DC3912BA}"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27B4BCC4-1278-495F-BC96-690E605715DA}" type="presOf" srcId="{36C9300F-8576-4DB0-B274-6C21F69DD2DF}" destId="{0AA2E3C2-0796-4702-9EAC-52838928B19C}"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154BA5AC-A716-4434-87D4-43785BC1B4CB}" type="presOf" srcId="{53D2EDC9-A6C6-44D3-A166-14FCBFDAA9DB}" destId="{E4866BD7-8CF4-414D-9656-026FEE664F37}" srcOrd="0" destOrd="0" presId="urn:microsoft.com/office/officeart/2005/8/layout/vList5"/>
    <dgm:cxn modelId="{7A891592-A1AA-4CE3-B6E3-C85724EFC960}" type="presOf" srcId="{6E47CA9E-8915-402E-90DA-5FCAF009FAA7}" destId="{E465A98F-C06C-4CD6-A14B-6176EAC4396F}" srcOrd="0" destOrd="0" presId="urn:microsoft.com/office/officeart/2005/8/layout/vList5"/>
    <dgm:cxn modelId="{4DD8A944-F2A0-432F-BC2F-64B9BEC558AB}" type="presOf" srcId="{1B158362-E92E-42E3-9B7D-603CBA39D083}" destId="{C438F100-E1BB-4A7C-A915-BB1940AD5F56}"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E80A8702-DD28-4601-AECB-9B6C482EACBA}" srcId="{E067807D-49B7-494D-A306-557D1FE25653}" destId="{A7621A4B-40D5-4769-895C-1D5EB5E1B910}" srcOrd="3" destOrd="0" parTransId="{8B04CC19-0826-46BD-B13A-B76E6BB9D147}" sibTransId="{967107AC-1267-47CE-AD06-A63350D14309}"/>
    <dgm:cxn modelId="{FCB0FB21-037D-4CC4-9530-0341BE4A1774}" type="presOf" srcId="{2DE3B0EC-261C-4E7E-9539-F63AC6960771}" destId="{0C473A32-7290-4B4D-A437-7A958BADB0F9}" srcOrd="0" destOrd="0" presId="urn:microsoft.com/office/officeart/2005/8/layout/vList5"/>
    <dgm:cxn modelId="{ADB01FD5-67A4-45A0-8D39-52EE7A91BE54}" type="presOf" srcId="{A7621A4B-40D5-4769-895C-1D5EB5E1B910}" destId="{C134D43E-2D93-4ADF-83A2-28CBD00296BE}" srcOrd="0" destOrd="0" presId="urn:microsoft.com/office/officeart/2005/8/layout/vList5"/>
    <dgm:cxn modelId="{CDA8BA80-7A43-4B7F-B892-7AC71AC3A9F6}" type="presOf" srcId="{76B493F1-2A53-42E6-A7BF-442932F3A05D}" destId="{BBE50D1B-DE04-4595-B44C-AA2D05663C7C}"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0EEACD62-C46B-4B4C-A912-FF764A575606}" type="presOf" srcId="{44E977BC-6D55-4F02-9DCA-D490EEA2088E}" destId="{144DDCE6-22AF-425C-8427-98A664FD0734}"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20DA8E8C-8AE5-425D-916C-FC2E20A74C37}" type="presParOf" srcId="{FFB1DB85-FB0D-42B7-94BE-A265DC3912BA}" destId="{69EDF27F-8102-4921-BE29-811F7AF84D76}" srcOrd="0" destOrd="0" presId="urn:microsoft.com/office/officeart/2005/8/layout/vList5"/>
    <dgm:cxn modelId="{F4D84304-38CA-4415-8830-FF4393021547}" type="presParOf" srcId="{69EDF27F-8102-4921-BE29-811F7AF84D76}" destId="{BBE50D1B-DE04-4595-B44C-AA2D05663C7C}" srcOrd="0" destOrd="0" presId="urn:microsoft.com/office/officeart/2005/8/layout/vList5"/>
    <dgm:cxn modelId="{CE5C1735-B6B7-4993-A702-9EDAAA401523}" type="presParOf" srcId="{69EDF27F-8102-4921-BE29-811F7AF84D76}" destId="{0AA2E3C2-0796-4702-9EAC-52838928B19C}" srcOrd="1" destOrd="0" presId="urn:microsoft.com/office/officeart/2005/8/layout/vList5"/>
    <dgm:cxn modelId="{DF75236F-F0DA-4BA1-A892-3005DC40B1EE}" type="presParOf" srcId="{FFB1DB85-FB0D-42B7-94BE-A265DC3912BA}" destId="{7C6EF099-9939-421F-A942-58D028CCDBEC}" srcOrd="1" destOrd="0" presId="urn:microsoft.com/office/officeart/2005/8/layout/vList5"/>
    <dgm:cxn modelId="{D67A22ED-4668-42B9-8EBA-EFF0139EBF82}" type="presParOf" srcId="{FFB1DB85-FB0D-42B7-94BE-A265DC3912BA}" destId="{FE4ADDBC-41BA-4D8B-B445-5D9416D0E7DF}" srcOrd="2" destOrd="0" presId="urn:microsoft.com/office/officeart/2005/8/layout/vList5"/>
    <dgm:cxn modelId="{C99F22D4-B912-41B0-9387-9FB65F5A1E4D}" type="presParOf" srcId="{FE4ADDBC-41BA-4D8B-B445-5D9416D0E7DF}" destId="{E465A98F-C06C-4CD6-A14B-6176EAC4396F}" srcOrd="0" destOrd="0" presId="urn:microsoft.com/office/officeart/2005/8/layout/vList5"/>
    <dgm:cxn modelId="{A493646F-46B7-4662-A3B1-D0F137BB50DD}" type="presParOf" srcId="{FE4ADDBC-41BA-4D8B-B445-5D9416D0E7DF}" destId="{0C473A32-7290-4B4D-A437-7A958BADB0F9}" srcOrd="1" destOrd="0" presId="urn:microsoft.com/office/officeart/2005/8/layout/vList5"/>
    <dgm:cxn modelId="{10EFCD46-9D1D-4099-8207-E683F11B66B7}" type="presParOf" srcId="{FFB1DB85-FB0D-42B7-94BE-A265DC3912BA}" destId="{1D85B1CA-A7C9-4737-90B9-3482ACB5B52B}" srcOrd="3" destOrd="0" presId="urn:microsoft.com/office/officeart/2005/8/layout/vList5"/>
    <dgm:cxn modelId="{155CC7F3-9B10-4CD2-A9E1-3474B26D2D1A}" type="presParOf" srcId="{FFB1DB85-FB0D-42B7-94BE-A265DC3912BA}" destId="{68535D44-92C3-4D1D-A416-BAE610902D10}" srcOrd="4" destOrd="0" presId="urn:microsoft.com/office/officeart/2005/8/layout/vList5"/>
    <dgm:cxn modelId="{0AF4E9D4-08F2-40E6-93C4-FCA24145A188}" type="presParOf" srcId="{68535D44-92C3-4D1D-A416-BAE610902D10}" destId="{E4866BD7-8CF4-414D-9656-026FEE664F37}" srcOrd="0" destOrd="0" presId="urn:microsoft.com/office/officeart/2005/8/layout/vList5"/>
    <dgm:cxn modelId="{A9DC5600-B3B6-4209-82ED-342BD55A0029}" type="presParOf" srcId="{68535D44-92C3-4D1D-A416-BAE610902D10}" destId="{144DDCE6-22AF-425C-8427-98A664FD0734}" srcOrd="1" destOrd="0" presId="urn:microsoft.com/office/officeart/2005/8/layout/vList5"/>
    <dgm:cxn modelId="{1CDD4CA4-513E-418E-96F5-AB505EA2B13F}" type="presParOf" srcId="{FFB1DB85-FB0D-42B7-94BE-A265DC3912BA}" destId="{9EBBBCDC-FA1F-406B-A756-34E4F47B4438}" srcOrd="5" destOrd="0" presId="urn:microsoft.com/office/officeart/2005/8/layout/vList5"/>
    <dgm:cxn modelId="{5F84F9C6-020F-4ACF-8F63-B54DF5F9FB26}" type="presParOf" srcId="{FFB1DB85-FB0D-42B7-94BE-A265DC3912BA}" destId="{BC902E34-F56B-4830-819B-02CD41E7EE43}" srcOrd="6" destOrd="0" presId="urn:microsoft.com/office/officeart/2005/8/layout/vList5"/>
    <dgm:cxn modelId="{BD8DA50E-2EA5-4A73-A464-299E48E2AFC9}" type="presParOf" srcId="{BC902E34-F56B-4830-819B-02CD41E7EE43}" destId="{C134D43E-2D93-4ADF-83A2-28CBD00296BE}" srcOrd="0" destOrd="0" presId="urn:microsoft.com/office/officeart/2005/8/layout/vList5"/>
    <dgm:cxn modelId="{A85AFCA8-C101-42D5-8D10-38D53AB6B270}"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zh-TW" altLang="en-US"/>
        </a:p>
      </dgm:t>
    </dgm:pt>
    <dgm:pt modelId="{6F1B43D4-3773-473A-B2F6-3909346AF2F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專業的購買</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dgm:spPr>
        <a:solidFill>
          <a:srgbClr val="A50021"/>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參與購買決策的人較多</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直接採購</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dgm:spPr>
        <a:solidFill>
          <a:srgbClr val="6699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以租賃代替購買</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人員銷售為主</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dgm:spPr>
        <a:solidFill>
          <a:srgbClr val="660033"/>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互惠採購</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1207618C-EA56-4FDF-9EFE-A752BDA26375}" type="presOf" srcId="{39DCC811-8A17-4FDD-BAE8-F4D3F6E2B3E2}" destId="{029041D7-8FCF-4984-851C-C69E8ECD281E}"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0F3A52BC-46B5-47A9-B2F7-3F9410A48716}" type="presOf" srcId="{6F1B43D4-3773-473A-B2F6-3909346AF2FE}" destId="{8D5377B8-B51C-4F0E-BF3F-ED094C4BFB2F}" srcOrd="0" destOrd="0" presId="urn:microsoft.com/office/officeart/2005/8/layout/default"/>
    <dgm:cxn modelId="{AF922022-664D-45CD-942E-1C90763BA5A0}" type="presOf" srcId="{B1DDA535-F2A1-4080-AA35-CB78634FEA4A}" destId="{C881338C-DBB1-4D4D-A1E2-947C33C8C1D5}"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49432BCB-9DEE-48DC-9656-2019BEF7DB7C}" type="presOf" srcId="{91C89BEB-C95E-4E14-AD15-48F1B9046459}" destId="{0E44A800-EFD4-497B-9451-3262FCE6B437}"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2066B463-1566-4419-B0E2-5BEC685151B2}" type="presOf" srcId="{F9030E14-80FE-4629-BAF6-DD36C7DA5DF5}" destId="{5805DCDE-CDDB-4303-8E53-6A4FA6C602FA}" srcOrd="0" destOrd="0" presId="urn:microsoft.com/office/officeart/2005/8/layout/default"/>
    <dgm:cxn modelId="{F5E74F68-45E7-4C83-AFEA-4C2C6D27519C}"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C562DA70-60D2-46FD-AD7D-71EB849ED0B7}" type="presOf" srcId="{0F04884D-624A-466C-958D-FACC47357FDC}" destId="{F5B7999F-441D-4938-818B-C2121068A2CB}"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C70FFC0F-5216-43C4-957A-5E46B01CDD00}" type="presParOf" srcId="{5805DCDE-CDDB-4303-8E53-6A4FA6C602FA}" destId="{8D5377B8-B51C-4F0E-BF3F-ED094C4BFB2F}" srcOrd="0" destOrd="0" presId="urn:microsoft.com/office/officeart/2005/8/layout/default"/>
    <dgm:cxn modelId="{33CDFE64-0438-4531-BEF2-738FBEB18C1F}" type="presParOf" srcId="{5805DCDE-CDDB-4303-8E53-6A4FA6C602FA}" destId="{BCDD25CC-76C0-4EB2-85BF-438C4FE9E895}" srcOrd="1" destOrd="0" presId="urn:microsoft.com/office/officeart/2005/8/layout/default"/>
    <dgm:cxn modelId="{B8F7B247-DB15-4F3A-B06C-F34BFAD97C35}" type="presParOf" srcId="{5805DCDE-CDDB-4303-8E53-6A4FA6C602FA}" destId="{69BF1B0A-13EC-42E3-8FE4-77007D9B1B50}" srcOrd="2" destOrd="0" presId="urn:microsoft.com/office/officeart/2005/8/layout/default"/>
    <dgm:cxn modelId="{DD53084D-352A-41BE-BA52-9635E29BE085}" type="presParOf" srcId="{5805DCDE-CDDB-4303-8E53-6A4FA6C602FA}" destId="{2B308B51-273E-4A1F-B27F-B2F558D9357A}" srcOrd="3" destOrd="0" presId="urn:microsoft.com/office/officeart/2005/8/layout/default"/>
    <dgm:cxn modelId="{86DBEDB1-DD1F-4633-90E1-B557C0D42BEF}" type="presParOf" srcId="{5805DCDE-CDDB-4303-8E53-6A4FA6C602FA}" destId="{C881338C-DBB1-4D4D-A1E2-947C33C8C1D5}" srcOrd="4" destOrd="0" presId="urn:microsoft.com/office/officeart/2005/8/layout/default"/>
    <dgm:cxn modelId="{36AD8443-71DA-49E4-8DE9-7E39DA101D42}" type="presParOf" srcId="{5805DCDE-CDDB-4303-8E53-6A4FA6C602FA}" destId="{F3E5E4ED-BE3D-4608-B02C-4DD0245AE67F}" srcOrd="5" destOrd="0" presId="urn:microsoft.com/office/officeart/2005/8/layout/default"/>
    <dgm:cxn modelId="{45E80CDA-3A3B-4514-B324-A4318DDBC36C}" type="presParOf" srcId="{5805DCDE-CDDB-4303-8E53-6A4FA6C602FA}" destId="{0E44A800-EFD4-497B-9451-3262FCE6B437}" srcOrd="6" destOrd="0" presId="urn:microsoft.com/office/officeart/2005/8/layout/default"/>
    <dgm:cxn modelId="{249AC111-F2A0-4C1F-A10F-25DFCE122354}" type="presParOf" srcId="{5805DCDE-CDDB-4303-8E53-6A4FA6C602FA}" destId="{3B0F7DCD-6F22-4A1F-A6EF-B168F5D2E20D}" srcOrd="7" destOrd="0" presId="urn:microsoft.com/office/officeart/2005/8/layout/default"/>
    <dgm:cxn modelId="{02D2627C-9EA4-47B0-B59B-D61044570E82}" type="presParOf" srcId="{5805DCDE-CDDB-4303-8E53-6A4FA6C602FA}" destId="{029041D7-8FCF-4984-851C-C69E8ECD281E}" srcOrd="8" destOrd="0" presId="urn:microsoft.com/office/officeart/2005/8/layout/default"/>
    <dgm:cxn modelId="{CEAE6AC7-8129-43EF-9197-DC4671E8D462}" type="presParOf" srcId="{5805DCDE-CDDB-4303-8E53-6A4FA6C602FA}" destId="{7832FDCA-76D7-4903-9724-69F383AA4D91}" srcOrd="9" destOrd="0" presId="urn:microsoft.com/office/officeart/2005/8/layout/default"/>
    <dgm:cxn modelId="{47EE7B33-21FB-467A-9335-F4A7342E5FFF}"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6C2DDB33-D9A1-4DC1-B3C4-B0F0A5BDF82B}" type="presOf" srcId="{21D204B7-8CEF-44B6-9C07-CE12F0775F3A}" destId="{FC1C9785-4EAA-40D5-A517-48DAC3F311E7}" srcOrd="0" destOrd="0" presId="urn:microsoft.com/office/officeart/2005/8/layout/vList2"/>
    <dgm:cxn modelId="{8B33290D-6EEA-4956-A2CB-FC27E292A033}"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AD897B4D-64FB-4558-AB61-51F3F61BED67}" type="presOf" srcId="{92441081-EF9A-4A41-9712-FFA268598394}" destId="{0B052A4C-9EC6-4953-B7A4-B3CB579AF515}" srcOrd="0" destOrd="0" presId="urn:microsoft.com/office/officeart/2005/8/layout/vList2"/>
    <dgm:cxn modelId="{BC3EE08D-9BEB-4682-B3FA-E1FC32ECE9D8}"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F72D9FA-5E25-4262-80F2-F97625FC3F0F}" type="presOf" srcId="{466623E0-0040-4E26-A554-EEAA51687F87}" destId="{09A62253-66AE-4B25-BF05-80D4F5919D6A}" srcOrd="0" destOrd="0" presId="urn:microsoft.com/office/officeart/2005/8/layout/vList2"/>
    <dgm:cxn modelId="{4515537E-104D-4280-B158-60FC53D70D4A}" type="presParOf" srcId="{A541DA28-CDCD-489A-9F84-11D61EC9A3FF}" destId="{09A62253-66AE-4B25-BF05-80D4F5919D6A}" srcOrd="0" destOrd="0" presId="urn:microsoft.com/office/officeart/2005/8/layout/vList2"/>
    <dgm:cxn modelId="{B1D194B7-9C14-444A-8F22-AD5FA1F91359}" type="presParOf" srcId="{A541DA28-CDCD-489A-9F84-11D61EC9A3FF}" destId="{78E87418-2E9B-4068-BE3B-AA521FD793DE}" srcOrd="1" destOrd="0" presId="urn:microsoft.com/office/officeart/2005/8/layout/vList2"/>
    <dgm:cxn modelId="{8475976A-58B2-49A3-B076-389B633B6B9B}" type="presParOf" srcId="{A541DA28-CDCD-489A-9F84-11D61EC9A3FF}" destId="{48045E5C-A433-40C5-A9A1-1F2ACC2731E6}" srcOrd="2" destOrd="0" presId="urn:microsoft.com/office/officeart/2005/8/layout/vList2"/>
    <dgm:cxn modelId="{B9BE658F-5E7D-4AD8-8C59-E2A366593B77}" type="presParOf" srcId="{A541DA28-CDCD-489A-9F84-11D61EC9A3FF}" destId="{8E796305-0BD0-4ECF-B55B-8944ACFC328D}" srcOrd="3" destOrd="0" presId="urn:microsoft.com/office/officeart/2005/8/layout/vList2"/>
    <dgm:cxn modelId="{19847788-06BF-454F-89F1-5CBE6D7D2B44}" type="presParOf" srcId="{A541DA28-CDCD-489A-9F84-11D61EC9A3FF}" destId="{0B052A4C-9EC6-4953-B7A4-B3CB579AF515}" srcOrd="4" destOrd="0" presId="urn:microsoft.com/office/officeart/2005/8/layout/vList2"/>
    <dgm:cxn modelId="{5339FB7A-CD2B-4B30-929E-2DACCF9FC03B}" type="presParOf" srcId="{A541DA28-CDCD-489A-9F84-11D61EC9A3FF}" destId="{74905B49-9F37-450F-B8D7-DD9F28F52CAD}" srcOrd="5" destOrd="0" presId="urn:microsoft.com/office/officeart/2005/8/layout/vList2"/>
    <dgm:cxn modelId="{6F07F1D5-43DB-47C7-856D-E560F87B982F}"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703361-D459-429E-BFEE-3A3D99C1C425}"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zh-TW" altLang="en-US"/>
        </a:p>
      </dgm:t>
    </dgm:pt>
    <dgm:pt modelId="{F13C2E8B-5796-4971-9F3C-99C72F8667C3}">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垂直涉入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F17F566-5E51-4727-A159-6FF29E175623}" type="par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C4AD7-625D-427C-91E3-1375D6B4A992}" type="sib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5DBF3F-CB59-4B75-AF8C-F557CF8558C0}">
      <dgm:prSet phldrT="[文字]"/>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橫向涉入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F65D218-6A42-4485-813E-2F6FADD91A0D}" type="par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EF99073-DC6C-45C2-BBB5-1FF784E51085}" type="sib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5F8EC4-707F-4199-957B-D1627695A7C8}">
      <dgm:prSet phldrT="[文字]"/>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廣度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6413CA9-BBDD-4BCF-BFD6-867E91072BAC}" type="par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D339B8-0FDA-4539-BED6-E0D19B66C944}" type="sib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BF57A1-FF47-4F0C-8154-046E89EDB76F}">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連結度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7B03918-0354-4744-8178-A1DC9EFC8904}" type="par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900C9D0-3557-438A-BB67-77A05DA0D4EE}" type="sib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AD3379-87AA-4295-9F5D-8BD00C064C9F}">
      <dgm:prSet phldrT="[文字]"/>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集中度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389D983-0E1F-4791-A984-7ECAC904FB33}" type="parTrans" cxnId="{BD476004-C7F3-43EA-B245-1BCC2F5EE77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0865233-6A28-4284-A34A-67059A77B299}" type="sibTrans" cxnId="{BD476004-C7F3-43EA-B245-1BCC2F5EE77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50D8B8-D854-4F92-9246-20AE733B123F}" type="pres">
      <dgm:prSet presAssocID="{27703361-D459-429E-BFEE-3A3D99C1C425}" presName="diagram" presStyleCnt="0">
        <dgm:presLayoutVars>
          <dgm:dir/>
          <dgm:resizeHandles val="exact"/>
        </dgm:presLayoutVars>
      </dgm:prSet>
      <dgm:spPr/>
      <dgm:t>
        <a:bodyPr/>
        <a:lstStyle/>
        <a:p>
          <a:endParaRPr lang="zh-TW" altLang="en-US"/>
        </a:p>
      </dgm:t>
    </dgm:pt>
    <dgm:pt modelId="{835E5939-9D61-4449-B06A-0DDB5F09F809}" type="pres">
      <dgm:prSet presAssocID="{F13C2E8B-5796-4971-9F3C-99C72F8667C3}" presName="node" presStyleLbl="node1" presStyleIdx="0" presStyleCnt="5">
        <dgm:presLayoutVars>
          <dgm:bulletEnabled val="1"/>
        </dgm:presLayoutVars>
      </dgm:prSet>
      <dgm:spPr>
        <a:prstGeom prst="roundRect">
          <a:avLst/>
        </a:prstGeom>
      </dgm:spPr>
      <dgm:t>
        <a:bodyPr/>
        <a:lstStyle/>
        <a:p>
          <a:endParaRPr lang="zh-TW" altLang="en-US"/>
        </a:p>
      </dgm:t>
    </dgm:pt>
    <dgm:pt modelId="{1CAB812D-7076-4142-809C-4B53886387FC}" type="pres">
      <dgm:prSet presAssocID="{0F0C4AD7-625D-427C-91E3-1375D6B4A992}" presName="sibTrans" presStyleCnt="0"/>
      <dgm:spPr/>
      <dgm:t>
        <a:bodyPr/>
        <a:lstStyle/>
        <a:p>
          <a:endParaRPr lang="zh-TW" altLang="en-US"/>
        </a:p>
      </dgm:t>
    </dgm:pt>
    <dgm:pt modelId="{03960598-8381-45D3-A1B0-F18E38C5C4C9}" type="pres">
      <dgm:prSet presAssocID="{C55DBF3F-CB59-4B75-AF8C-F557CF8558C0}" presName="node" presStyleLbl="node1" presStyleIdx="1" presStyleCnt="5">
        <dgm:presLayoutVars>
          <dgm:bulletEnabled val="1"/>
        </dgm:presLayoutVars>
      </dgm:prSet>
      <dgm:spPr>
        <a:prstGeom prst="roundRect">
          <a:avLst/>
        </a:prstGeom>
      </dgm:spPr>
      <dgm:t>
        <a:bodyPr/>
        <a:lstStyle/>
        <a:p>
          <a:endParaRPr lang="zh-TW" altLang="en-US"/>
        </a:p>
      </dgm:t>
    </dgm:pt>
    <dgm:pt modelId="{0895ECBB-81A8-4026-A3C7-41A08C51DB78}" type="pres">
      <dgm:prSet presAssocID="{9EF99073-DC6C-45C2-BBB5-1FF784E51085}" presName="sibTrans" presStyleCnt="0"/>
      <dgm:spPr/>
      <dgm:t>
        <a:bodyPr/>
        <a:lstStyle/>
        <a:p>
          <a:endParaRPr lang="zh-TW" altLang="en-US"/>
        </a:p>
      </dgm:t>
    </dgm:pt>
    <dgm:pt modelId="{C0631A5C-B878-4D52-8E0C-1523648A564F}" type="pres">
      <dgm:prSet presAssocID="{A15F8EC4-707F-4199-957B-D1627695A7C8}" presName="node" presStyleLbl="node1" presStyleIdx="2" presStyleCnt="5">
        <dgm:presLayoutVars>
          <dgm:bulletEnabled val="1"/>
        </dgm:presLayoutVars>
      </dgm:prSet>
      <dgm:spPr>
        <a:prstGeom prst="roundRect">
          <a:avLst/>
        </a:prstGeom>
      </dgm:spPr>
      <dgm:t>
        <a:bodyPr/>
        <a:lstStyle/>
        <a:p>
          <a:endParaRPr lang="zh-TW" altLang="en-US"/>
        </a:p>
      </dgm:t>
    </dgm:pt>
    <dgm:pt modelId="{740C8CA4-E783-41E0-8241-D42AA528CD36}" type="pres">
      <dgm:prSet presAssocID="{45D339B8-0FDA-4539-BED6-E0D19B66C944}" presName="sibTrans" presStyleCnt="0"/>
      <dgm:spPr/>
      <dgm:t>
        <a:bodyPr/>
        <a:lstStyle/>
        <a:p>
          <a:endParaRPr lang="zh-TW" altLang="en-US"/>
        </a:p>
      </dgm:t>
    </dgm:pt>
    <dgm:pt modelId="{07A92381-D459-4834-A8D9-B43FB7EE9349}" type="pres">
      <dgm:prSet presAssocID="{14BF57A1-FF47-4F0C-8154-046E89EDB76F}" presName="node" presStyleLbl="node1" presStyleIdx="3" presStyleCnt="5">
        <dgm:presLayoutVars>
          <dgm:bulletEnabled val="1"/>
        </dgm:presLayoutVars>
      </dgm:prSet>
      <dgm:spPr>
        <a:prstGeom prst="roundRect">
          <a:avLst/>
        </a:prstGeom>
      </dgm:spPr>
      <dgm:t>
        <a:bodyPr/>
        <a:lstStyle/>
        <a:p>
          <a:endParaRPr lang="zh-TW" altLang="en-US"/>
        </a:p>
      </dgm:t>
    </dgm:pt>
    <dgm:pt modelId="{9184181B-48A4-4AA5-9D89-9A3BB2A19CD7}" type="pres">
      <dgm:prSet presAssocID="{9900C9D0-3557-438A-BB67-77A05DA0D4EE}" presName="sibTrans" presStyleCnt="0"/>
      <dgm:spPr/>
      <dgm:t>
        <a:bodyPr/>
        <a:lstStyle/>
        <a:p>
          <a:endParaRPr lang="zh-TW" altLang="en-US"/>
        </a:p>
      </dgm:t>
    </dgm:pt>
    <dgm:pt modelId="{6C6639D6-44F7-46CC-A885-1D0B4F4F33BA}" type="pres">
      <dgm:prSet presAssocID="{25AD3379-87AA-4295-9F5D-8BD00C064C9F}" presName="node" presStyleLbl="node1" presStyleIdx="4" presStyleCnt="5">
        <dgm:presLayoutVars>
          <dgm:bulletEnabled val="1"/>
        </dgm:presLayoutVars>
      </dgm:prSet>
      <dgm:spPr>
        <a:prstGeom prst="roundRect">
          <a:avLst/>
        </a:prstGeom>
      </dgm:spPr>
      <dgm:t>
        <a:bodyPr/>
        <a:lstStyle/>
        <a:p>
          <a:endParaRPr lang="zh-TW" altLang="en-US"/>
        </a:p>
      </dgm:t>
    </dgm:pt>
  </dgm:ptLst>
  <dgm:cxnLst>
    <dgm:cxn modelId="{D91CEDA5-D134-4932-8C07-9A114DD3686A}" srcId="{27703361-D459-429E-BFEE-3A3D99C1C425}" destId="{A15F8EC4-707F-4199-957B-D1627695A7C8}" srcOrd="2" destOrd="0" parTransId="{76413CA9-BBDD-4BCF-BFD6-867E91072BAC}" sibTransId="{45D339B8-0FDA-4539-BED6-E0D19B66C944}"/>
    <dgm:cxn modelId="{BD476004-C7F3-43EA-B245-1BCC2F5EE773}" srcId="{27703361-D459-429E-BFEE-3A3D99C1C425}" destId="{25AD3379-87AA-4295-9F5D-8BD00C064C9F}" srcOrd="4" destOrd="0" parTransId="{F389D983-0E1F-4791-A984-7ECAC904FB33}" sibTransId="{F0865233-6A28-4284-A34A-67059A77B299}"/>
    <dgm:cxn modelId="{1C080DB4-E541-4967-A203-DDB1D89D6C13}" srcId="{27703361-D459-429E-BFEE-3A3D99C1C425}" destId="{14BF57A1-FF47-4F0C-8154-046E89EDB76F}" srcOrd="3" destOrd="0" parTransId="{D7B03918-0354-4744-8178-A1DC9EFC8904}" sibTransId="{9900C9D0-3557-438A-BB67-77A05DA0D4EE}"/>
    <dgm:cxn modelId="{6586F552-6AC9-40AB-AB14-3A1C2AE5D9E1}" type="presOf" srcId="{F13C2E8B-5796-4971-9F3C-99C72F8667C3}" destId="{835E5939-9D61-4449-B06A-0DDB5F09F809}" srcOrd="0" destOrd="0" presId="urn:microsoft.com/office/officeart/2005/8/layout/default"/>
    <dgm:cxn modelId="{306C6476-CD71-4C4F-A89D-13E6BFAA86CD}" type="presOf" srcId="{C55DBF3F-CB59-4B75-AF8C-F557CF8558C0}" destId="{03960598-8381-45D3-A1B0-F18E38C5C4C9}" srcOrd="0" destOrd="0" presId="urn:microsoft.com/office/officeart/2005/8/layout/default"/>
    <dgm:cxn modelId="{778354DC-9393-48F5-8A6F-2948341BB40C}" srcId="{27703361-D459-429E-BFEE-3A3D99C1C425}" destId="{F13C2E8B-5796-4971-9F3C-99C72F8667C3}" srcOrd="0" destOrd="0" parTransId="{9F17F566-5E51-4727-A159-6FF29E175623}" sibTransId="{0F0C4AD7-625D-427C-91E3-1375D6B4A992}"/>
    <dgm:cxn modelId="{2DD44305-BAD9-4D3E-96BB-1A60C65D4C00}" type="presOf" srcId="{A15F8EC4-707F-4199-957B-D1627695A7C8}" destId="{C0631A5C-B878-4D52-8E0C-1523648A564F}" srcOrd="0" destOrd="0" presId="urn:microsoft.com/office/officeart/2005/8/layout/default"/>
    <dgm:cxn modelId="{C5D87EDC-F556-4F30-AF97-1D38E97466EF}" srcId="{27703361-D459-429E-BFEE-3A3D99C1C425}" destId="{C55DBF3F-CB59-4B75-AF8C-F557CF8558C0}" srcOrd="1" destOrd="0" parTransId="{CF65D218-6A42-4485-813E-2F6FADD91A0D}" sibTransId="{9EF99073-DC6C-45C2-BBB5-1FF784E51085}"/>
    <dgm:cxn modelId="{B65A9D98-AB4D-479D-B068-ABAA1E640F3C}" type="presOf" srcId="{25AD3379-87AA-4295-9F5D-8BD00C064C9F}" destId="{6C6639D6-44F7-46CC-A885-1D0B4F4F33BA}" srcOrd="0" destOrd="0" presId="urn:microsoft.com/office/officeart/2005/8/layout/default"/>
    <dgm:cxn modelId="{8B44EE68-3B19-4EDC-A881-2D9550ED5CF2}" type="presOf" srcId="{27703361-D459-429E-BFEE-3A3D99C1C425}" destId="{BE50D8B8-D854-4F92-9246-20AE733B123F}" srcOrd="0" destOrd="0" presId="urn:microsoft.com/office/officeart/2005/8/layout/default"/>
    <dgm:cxn modelId="{31CDAE83-FDEB-4ADA-8363-2266D7742541}" type="presOf" srcId="{14BF57A1-FF47-4F0C-8154-046E89EDB76F}" destId="{07A92381-D459-4834-A8D9-B43FB7EE9349}" srcOrd="0" destOrd="0" presId="urn:microsoft.com/office/officeart/2005/8/layout/default"/>
    <dgm:cxn modelId="{800E45FF-7C9F-44C7-B9A2-1305343340E4}" type="presParOf" srcId="{BE50D8B8-D854-4F92-9246-20AE733B123F}" destId="{835E5939-9D61-4449-B06A-0DDB5F09F809}" srcOrd="0" destOrd="0" presId="urn:microsoft.com/office/officeart/2005/8/layout/default"/>
    <dgm:cxn modelId="{9438BD5E-3728-4255-8183-54C0799AA50E}" type="presParOf" srcId="{BE50D8B8-D854-4F92-9246-20AE733B123F}" destId="{1CAB812D-7076-4142-809C-4B53886387FC}" srcOrd="1" destOrd="0" presId="urn:microsoft.com/office/officeart/2005/8/layout/default"/>
    <dgm:cxn modelId="{92F5B1DE-CD91-4DA8-A851-A7C2493BFC42}" type="presParOf" srcId="{BE50D8B8-D854-4F92-9246-20AE733B123F}" destId="{03960598-8381-45D3-A1B0-F18E38C5C4C9}" srcOrd="2" destOrd="0" presId="urn:microsoft.com/office/officeart/2005/8/layout/default"/>
    <dgm:cxn modelId="{E90A9CF6-43B9-4629-BECE-DE8489B5D6E7}" type="presParOf" srcId="{BE50D8B8-D854-4F92-9246-20AE733B123F}" destId="{0895ECBB-81A8-4026-A3C7-41A08C51DB78}" srcOrd="3" destOrd="0" presId="urn:microsoft.com/office/officeart/2005/8/layout/default"/>
    <dgm:cxn modelId="{322A6F58-90D8-4C9D-9F61-E6EAD1CAC006}" type="presParOf" srcId="{BE50D8B8-D854-4F92-9246-20AE733B123F}" destId="{C0631A5C-B878-4D52-8E0C-1523648A564F}" srcOrd="4" destOrd="0" presId="urn:microsoft.com/office/officeart/2005/8/layout/default"/>
    <dgm:cxn modelId="{A512A119-2FA4-4535-82EA-F890D9851E41}" type="presParOf" srcId="{BE50D8B8-D854-4F92-9246-20AE733B123F}" destId="{740C8CA4-E783-41E0-8241-D42AA528CD36}" srcOrd="5" destOrd="0" presId="urn:microsoft.com/office/officeart/2005/8/layout/default"/>
    <dgm:cxn modelId="{8D208698-F36A-4909-BDD7-0DA2CC773C67}" type="presParOf" srcId="{BE50D8B8-D854-4F92-9246-20AE733B123F}" destId="{07A92381-D459-4834-A8D9-B43FB7EE9349}" srcOrd="6" destOrd="0" presId="urn:microsoft.com/office/officeart/2005/8/layout/default"/>
    <dgm:cxn modelId="{2A6DB047-83F0-4EC9-9F8D-00ECA5D76244}" type="presParOf" srcId="{BE50D8B8-D854-4F92-9246-20AE733B123F}" destId="{9184181B-48A4-4AA5-9D89-9A3BB2A19CD7}" srcOrd="7" destOrd="0" presId="urn:microsoft.com/office/officeart/2005/8/layout/default"/>
    <dgm:cxn modelId="{3072D650-6F92-4460-AF6C-8E64263032D4}" type="presParOf" srcId="{BE50D8B8-D854-4F92-9246-20AE733B123F}" destId="{6C6639D6-44F7-46CC-A885-1D0B4F4F33B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770078-AA0A-426C-A3D0-5E9EA1142B71}" type="doc">
      <dgm:prSet loTypeId="urn:microsoft.com/office/officeart/2005/8/layout/radial1" loCatId="relationship" qsTypeId="urn:microsoft.com/office/officeart/2005/8/quickstyle/3d2" qsCatId="3D" csTypeId="urn:microsoft.com/office/officeart/2005/8/colors/colorful5" csCatId="colorful"/>
      <dgm:spPr/>
    </dgm:pt>
    <dgm:pt modelId="{FD50B16B-7794-4683-9F3A-7E5465662188}">
      <dgm:prSet custT="1"/>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組織</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a:t>
          </a:r>
        </a:p>
      </dgm:t>
    </dgm:pt>
    <dgm:pt modelId="{1D1C7BBE-6F5D-4CC0-A935-3F3CC5BAE812}" type="parTrans" cxnId="{B95C5A3A-53E4-4DFC-A86F-1AD70874DD07}">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117BDCF-459B-46B6-8BE0-A6CCB6AFAC44}" type="sibTrans" cxnId="{B95C5A3A-53E4-4DFC-A86F-1AD70874DD07}">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A599E8A-DD9C-495E-8155-CC0CC91EC101}">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發起者 </a:t>
          </a:r>
        </a:p>
      </dgm:t>
    </dgm:pt>
    <dgm:pt modelId="{6A61D1D9-E70C-430C-AAB8-6CF602EF9FD4}" type="parTrans" cxnId="{10885FB4-D7BC-49E9-8A7C-FE69D1F2A6B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8D88B5A-BE9C-4E3F-924F-5B921EBC2BCC}" type="sibTrans" cxnId="{10885FB4-D7BC-49E9-8A7C-FE69D1F2A6B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832C94-D0D0-4EF5-BA4E-D126EB148F32}">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影響者 </a:t>
          </a:r>
        </a:p>
      </dgm:t>
    </dgm:pt>
    <dgm:pt modelId="{3D5843A1-5BF5-4F33-AA9A-E4129D5408B3}" type="parTrans" cxnId="{1EDC3D1D-E8A0-43CB-A23E-11C12E3766D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1DB8A0-3F56-4766-8D4B-C152E60B62FD}" type="sibTrans" cxnId="{1EDC3D1D-E8A0-43CB-A23E-11C12E3766D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DDD18F-0B68-44F2-A52B-D8140E4C6E0B}">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守門員 </a:t>
          </a:r>
        </a:p>
      </dgm:t>
    </dgm:pt>
    <dgm:pt modelId="{F8E6E5CC-13B3-4862-BB65-BB716C71B778}" type="parTrans" cxnId="{F654E5A0-AE48-43E0-9E04-B4DFA34297FB}">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A0985CB-096C-4580-A383-4AC6EA005AB4}" type="sibTrans" cxnId="{F654E5A0-AE48-43E0-9E04-B4DFA34297FB}">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DF85A03-8501-4869-B59A-E130DB57E62A}">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決策者 </a:t>
          </a:r>
        </a:p>
      </dgm:t>
    </dgm:pt>
    <dgm:pt modelId="{AF82E2F4-E9A1-42D3-A472-E4730D5CF117}" type="parTrans" cxnId="{08DD223C-7F09-423A-A6F8-91309E4C8556}">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442E222-A17D-4C20-8686-AE6C75C0817D}" type="sibTrans" cxnId="{08DD223C-7F09-423A-A6F8-91309E4C8556}">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16299-36D7-4E39-9403-DEAEB6B4414E}">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購買者 </a:t>
          </a:r>
        </a:p>
      </dgm:t>
    </dgm:pt>
    <dgm:pt modelId="{68AFF539-9F28-4F24-A85D-6EF757707024}" type="parTrans" cxnId="{BD59D9F0-A4BC-4BE7-9771-9BA99F3DB924}">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D5A3DF2-5D96-4732-9D26-C1892401A7C8}" type="sibTrans" cxnId="{BD59D9F0-A4BC-4BE7-9771-9BA99F3DB924}">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D2F8625-98B3-49DA-B30B-6FD3FD8BB389}">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使用者 </a:t>
          </a:r>
        </a:p>
      </dgm:t>
    </dgm:pt>
    <dgm:pt modelId="{69A65435-2AF1-47A7-B583-30A68BD6FFB5}" type="parTrans" cxnId="{90F16345-7D5D-4057-BD89-EBA97509766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3C71CC2-CA79-4E5D-9917-CF62E2217D88}" type="sibTrans" cxnId="{90F16345-7D5D-4057-BD89-EBA97509766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5D0208E-BECD-43EB-B75E-762C3FA7C434}" type="pres">
      <dgm:prSet presAssocID="{46770078-AA0A-426C-A3D0-5E9EA1142B71}" presName="cycle" presStyleCnt="0">
        <dgm:presLayoutVars>
          <dgm:chMax val="1"/>
          <dgm:dir/>
          <dgm:animLvl val="ctr"/>
          <dgm:resizeHandles val="exact"/>
        </dgm:presLayoutVars>
      </dgm:prSet>
      <dgm:spPr/>
    </dgm:pt>
    <dgm:pt modelId="{C3E64E6B-5C2D-4F8F-B36B-7923A62DE3EA}" type="pres">
      <dgm:prSet presAssocID="{FD50B16B-7794-4683-9F3A-7E5465662188}" presName="centerShape" presStyleLbl="node0" presStyleIdx="0" presStyleCnt="1"/>
      <dgm:spPr/>
      <dgm:t>
        <a:bodyPr/>
        <a:lstStyle/>
        <a:p>
          <a:endParaRPr lang="zh-TW" altLang="en-US"/>
        </a:p>
      </dgm:t>
    </dgm:pt>
    <dgm:pt modelId="{5B6434B8-C54D-4BAF-BDE5-2154609A144C}" type="pres">
      <dgm:prSet presAssocID="{6A61D1D9-E70C-430C-AAB8-6CF602EF9FD4}" presName="Name9" presStyleLbl="parChTrans1D2" presStyleIdx="0" presStyleCnt="6"/>
      <dgm:spPr/>
      <dgm:t>
        <a:bodyPr/>
        <a:lstStyle/>
        <a:p>
          <a:endParaRPr lang="zh-TW" altLang="en-US"/>
        </a:p>
      </dgm:t>
    </dgm:pt>
    <dgm:pt modelId="{BE8D683F-2B1A-4885-BBD9-BE63AAAB330D}" type="pres">
      <dgm:prSet presAssocID="{6A61D1D9-E70C-430C-AAB8-6CF602EF9FD4}" presName="connTx" presStyleLbl="parChTrans1D2" presStyleIdx="0" presStyleCnt="6"/>
      <dgm:spPr/>
      <dgm:t>
        <a:bodyPr/>
        <a:lstStyle/>
        <a:p>
          <a:endParaRPr lang="zh-TW" altLang="en-US"/>
        </a:p>
      </dgm:t>
    </dgm:pt>
    <dgm:pt modelId="{01DB1C63-1FCC-467A-A530-8B569FD9EFAD}" type="pres">
      <dgm:prSet presAssocID="{5A599E8A-DD9C-495E-8155-CC0CC91EC101}" presName="node" presStyleLbl="node1" presStyleIdx="0" presStyleCnt="6">
        <dgm:presLayoutVars>
          <dgm:bulletEnabled val="1"/>
        </dgm:presLayoutVars>
      </dgm:prSet>
      <dgm:spPr/>
      <dgm:t>
        <a:bodyPr/>
        <a:lstStyle/>
        <a:p>
          <a:endParaRPr lang="zh-TW" altLang="en-US"/>
        </a:p>
      </dgm:t>
    </dgm:pt>
    <dgm:pt modelId="{9E492AA0-9FC8-410D-A77D-9E36E48BDED0}" type="pres">
      <dgm:prSet presAssocID="{3D5843A1-5BF5-4F33-AA9A-E4129D5408B3}" presName="Name9" presStyleLbl="parChTrans1D2" presStyleIdx="1" presStyleCnt="6"/>
      <dgm:spPr/>
      <dgm:t>
        <a:bodyPr/>
        <a:lstStyle/>
        <a:p>
          <a:endParaRPr lang="zh-TW" altLang="en-US"/>
        </a:p>
      </dgm:t>
    </dgm:pt>
    <dgm:pt modelId="{67AD94CE-8798-47CE-8C8A-A32D9CBD9D3C}" type="pres">
      <dgm:prSet presAssocID="{3D5843A1-5BF5-4F33-AA9A-E4129D5408B3}" presName="connTx" presStyleLbl="parChTrans1D2" presStyleIdx="1" presStyleCnt="6"/>
      <dgm:spPr/>
      <dgm:t>
        <a:bodyPr/>
        <a:lstStyle/>
        <a:p>
          <a:endParaRPr lang="zh-TW" altLang="en-US"/>
        </a:p>
      </dgm:t>
    </dgm:pt>
    <dgm:pt modelId="{94F549FD-299D-4547-ACCA-F2445B67CF4D}" type="pres">
      <dgm:prSet presAssocID="{94832C94-D0D0-4EF5-BA4E-D126EB148F32}" presName="node" presStyleLbl="node1" presStyleIdx="1" presStyleCnt="6">
        <dgm:presLayoutVars>
          <dgm:bulletEnabled val="1"/>
        </dgm:presLayoutVars>
      </dgm:prSet>
      <dgm:spPr/>
      <dgm:t>
        <a:bodyPr/>
        <a:lstStyle/>
        <a:p>
          <a:endParaRPr lang="zh-TW" altLang="en-US"/>
        </a:p>
      </dgm:t>
    </dgm:pt>
    <dgm:pt modelId="{FA8E5130-8DF0-40C2-A1C9-A79BF0FCE32B}" type="pres">
      <dgm:prSet presAssocID="{F8E6E5CC-13B3-4862-BB65-BB716C71B778}" presName="Name9" presStyleLbl="parChTrans1D2" presStyleIdx="2" presStyleCnt="6"/>
      <dgm:spPr/>
      <dgm:t>
        <a:bodyPr/>
        <a:lstStyle/>
        <a:p>
          <a:endParaRPr lang="zh-TW" altLang="en-US"/>
        </a:p>
      </dgm:t>
    </dgm:pt>
    <dgm:pt modelId="{543FDAB2-BAAF-4EE8-A91E-8C8356EB9F81}" type="pres">
      <dgm:prSet presAssocID="{F8E6E5CC-13B3-4862-BB65-BB716C71B778}" presName="connTx" presStyleLbl="parChTrans1D2" presStyleIdx="2" presStyleCnt="6"/>
      <dgm:spPr/>
      <dgm:t>
        <a:bodyPr/>
        <a:lstStyle/>
        <a:p>
          <a:endParaRPr lang="zh-TW" altLang="en-US"/>
        </a:p>
      </dgm:t>
    </dgm:pt>
    <dgm:pt modelId="{462C1979-CC2D-45AC-9C92-9D1E25378EE6}" type="pres">
      <dgm:prSet presAssocID="{B0DDD18F-0B68-44F2-A52B-D8140E4C6E0B}" presName="node" presStyleLbl="node1" presStyleIdx="2" presStyleCnt="6">
        <dgm:presLayoutVars>
          <dgm:bulletEnabled val="1"/>
        </dgm:presLayoutVars>
      </dgm:prSet>
      <dgm:spPr/>
      <dgm:t>
        <a:bodyPr/>
        <a:lstStyle/>
        <a:p>
          <a:endParaRPr lang="zh-TW" altLang="en-US"/>
        </a:p>
      </dgm:t>
    </dgm:pt>
    <dgm:pt modelId="{54766AEA-4B5D-45E3-BCAF-2F3F63EA25F5}" type="pres">
      <dgm:prSet presAssocID="{AF82E2F4-E9A1-42D3-A472-E4730D5CF117}" presName="Name9" presStyleLbl="parChTrans1D2" presStyleIdx="3" presStyleCnt="6"/>
      <dgm:spPr/>
      <dgm:t>
        <a:bodyPr/>
        <a:lstStyle/>
        <a:p>
          <a:endParaRPr lang="zh-TW" altLang="en-US"/>
        </a:p>
      </dgm:t>
    </dgm:pt>
    <dgm:pt modelId="{30647CF0-01CD-4933-835A-8C5CB269DD31}" type="pres">
      <dgm:prSet presAssocID="{AF82E2F4-E9A1-42D3-A472-E4730D5CF117}" presName="connTx" presStyleLbl="parChTrans1D2" presStyleIdx="3" presStyleCnt="6"/>
      <dgm:spPr/>
      <dgm:t>
        <a:bodyPr/>
        <a:lstStyle/>
        <a:p>
          <a:endParaRPr lang="zh-TW" altLang="en-US"/>
        </a:p>
      </dgm:t>
    </dgm:pt>
    <dgm:pt modelId="{6D15F76D-0661-4CA6-95D6-83B498383809}" type="pres">
      <dgm:prSet presAssocID="{ADF85A03-8501-4869-B59A-E130DB57E62A}" presName="node" presStyleLbl="node1" presStyleIdx="3" presStyleCnt="6">
        <dgm:presLayoutVars>
          <dgm:bulletEnabled val="1"/>
        </dgm:presLayoutVars>
      </dgm:prSet>
      <dgm:spPr/>
      <dgm:t>
        <a:bodyPr/>
        <a:lstStyle/>
        <a:p>
          <a:endParaRPr lang="zh-TW" altLang="en-US"/>
        </a:p>
      </dgm:t>
    </dgm:pt>
    <dgm:pt modelId="{DF235046-3295-4E81-8EC8-50C52467B751}" type="pres">
      <dgm:prSet presAssocID="{68AFF539-9F28-4F24-A85D-6EF757707024}" presName="Name9" presStyleLbl="parChTrans1D2" presStyleIdx="4" presStyleCnt="6"/>
      <dgm:spPr/>
      <dgm:t>
        <a:bodyPr/>
        <a:lstStyle/>
        <a:p>
          <a:endParaRPr lang="zh-TW" altLang="en-US"/>
        </a:p>
      </dgm:t>
    </dgm:pt>
    <dgm:pt modelId="{FA6FF679-02DC-47C1-B0FF-CF96A7D19955}" type="pres">
      <dgm:prSet presAssocID="{68AFF539-9F28-4F24-A85D-6EF757707024}" presName="connTx" presStyleLbl="parChTrans1D2" presStyleIdx="4" presStyleCnt="6"/>
      <dgm:spPr/>
      <dgm:t>
        <a:bodyPr/>
        <a:lstStyle/>
        <a:p>
          <a:endParaRPr lang="zh-TW" altLang="en-US"/>
        </a:p>
      </dgm:t>
    </dgm:pt>
    <dgm:pt modelId="{48FC06D8-D02B-48E0-8C91-2A051F1740BE}" type="pres">
      <dgm:prSet presAssocID="{58E16299-36D7-4E39-9403-DEAEB6B4414E}" presName="node" presStyleLbl="node1" presStyleIdx="4" presStyleCnt="6">
        <dgm:presLayoutVars>
          <dgm:bulletEnabled val="1"/>
        </dgm:presLayoutVars>
      </dgm:prSet>
      <dgm:spPr/>
      <dgm:t>
        <a:bodyPr/>
        <a:lstStyle/>
        <a:p>
          <a:endParaRPr lang="zh-TW" altLang="en-US"/>
        </a:p>
      </dgm:t>
    </dgm:pt>
    <dgm:pt modelId="{AE371B45-9C3B-427E-BDDA-4C11F169C3C3}" type="pres">
      <dgm:prSet presAssocID="{69A65435-2AF1-47A7-B583-30A68BD6FFB5}" presName="Name9" presStyleLbl="parChTrans1D2" presStyleIdx="5" presStyleCnt="6"/>
      <dgm:spPr/>
      <dgm:t>
        <a:bodyPr/>
        <a:lstStyle/>
        <a:p>
          <a:endParaRPr lang="zh-TW" altLang="en-US"/>
        </a:p>
      </dgm:t>
    </dgm:pt>
    <dgm:pt modelId="{D8E22F97-722C-4684-A35E-7EED3F7F429D}" type="pres">
      <dgm:prSet presAssocID="{69A65435-2AF1-47A7-B583-30A68BD6FFB5}" presName="connTx" presStyleLbl="parChTrans1D2" presStyleIdx="5" presStyleCnt="6"/>
      <dgm:spPr/>
      <dgm:t>
        <a:bodyPr/>
        <a:lstStyle/>
        <a:p>
          <a:endParaRPr lang="zh-TW" altLang="en-US"/>
        </a:p>
      </dgm:t>
    </dgm:pt>
    <dgm:pt modelId="{C83895CF-B1D2-4D23-855F-026D221439A3}" type="pres">
      <dgm:prSet presAssocID="{7D2F8625-98B3-49DA-B30B-6FD3FD8BB389}" presName="node" presStyleLbl="node1" presStyleIdx="5" presStyleCnt="6">
        <dgm:presLayoutVars>
          <dgm:bulletEnabled val="1"/>
        </dgm:presLayoutVars>
      </dgm:prSet>
      <dgm:spPr/>
      <dgm:t>
        <a:bodyPr/>
        <a:lstStyle/>
        <a:p>
          <a:endParaRPr lang="zh-TW" altLang="en-US"/>
        </a:p>
      </dgm:t>
    </dgm:pt>
  </dgm:ptLst>
  <dgm:cxnLst>
    <dgm:cxn modelId="{A2776A6B-369C-4B70-B97B-581C7A28E71F}" type="presOf" srcId="{B0DDD18F-0B68-44F2-A52B-D8140E4C6E0B}" destId="{462C1979-CC2D-45AC-9C92-9D1E25378EE6}" srcOrd="0" destOrd="0" presId="urn:microsoft.com/office/officeart/2005/8/layout/radial1"/>
    <dgm:cxn modelId="{BBEBE4EB-5DD4-403C-98DD-2AD5ED1EDAAB}" type="presOf" srcId="{6A61D1D9-E70C-430C-AAB8-6CF602EF9FD4}" destId="{5B6434B8-C54D-4BAF-BDE5-2154609A144C}" srcOrd="0" destOrd="0" presId="urn:microsoft.com/office/officeart/2005/8/layout/radial1"/>
    <dgm:cxn modelId="{835274A8-5935-47E3-9FA2-CF7E72E9FC3D}" type="presOf" srcId="{7D2F8625-98B3-49DA-B30B-6FD3FD8BB389}" destId="{C83895CF-B1D2-4D23-855F-026D221439A3}" srcOrd="0" destOrd="0" presId="urn:microsoft.com/office/officeart/2005/8/layout/radial1"/>
    <dgm:cxn modelId="{1EDC3D1D-E8A0-43CB-A23E-11C12E3766DC}" srcId="{FD50B16B-7794-4683-9F3A-7E5465662188}" destId="{94832C94-D0D0-4EF5-BA4E-D126EB148F32}" srcOrd="1" destOrd="0" parTransId="{3D5843A1-5BF5-4F33-AA9A-E4129D5408B3}" sibTransId="{441DB8A0-3F56-4766-8D4B-C152E60B62FD}"/>
    <dgm:cxn modelId="{CFD18C6C-3C95-4F1D-A8FD-FA58A136C0B2}" type="presOf" srcId="{6A61D1D9-E70C-430C-AAB8-6CF602EF9FD4}" destId="{BE8D683F-2B1A-4885-BBD9-BE63AAAB330D}" srcOrd="1" destOrd="0" presId="urn:microsoft.com/office/officeart/2005/8/layout/radial1"/>
    <dgm:cxn modelId="{08DD223C-7F09-423A-A6F8-91309E4C8556}" srcId="{FD50B16B-7794-4683-9F3A-7E5465662188}" destId="{ADF85A03-8501-4869-B59A-E130DB57E62A}" srcOrd="3" destOrd="0" parTransId="{AF82E2F4-E9A1-42D3-A472-E4730D5CF117}" sibTransId="{7442E222-A17D-4C20-8686-AE6C75C0817D}"/>
    <dgm:cxn modelId="{B95C5A3A-53E4-4DFC-A86F-1AD70874DD07}" srcId="{46770078-AA0A-426C-A3D0-5E9EA1142B71}" destId="{FD50B16B-7794-4683-9F3A-7E5465662188}" srcOrd="0" destOrd="0" parTransId="{1D1C7BBE-6F5D-4CC0-A935-3F3CC5BAE812}" sibTransId="{6117BDCF-459B-46B6-8BE0-A6CCB6AFAC44}"/>
    <dgm:cxn modelId="{CCB222FE-C48D-43E7-893A-62C1503E9745}" type="presOf" srcId="{3D5843A1-5BF5-4F33-AA9A-E4129D5408B3}" destId="{67AD94CE-8798-47CE-8C8A-A32D9CBD9D3C}" srcOrd="1" destOrd="0" presId="urn:microsoft.com/office/officeart/2005/8/layout/radial1"/>
    <dgm:cxn modelId="{CDE0289C-47ED-4D60-A20D-E47FCAE2E7EC}" type="presOf" srcId="{68AFF539-9F28-4F24-A85D-6EF757707024}" destId="{DF235046-3295-4E81-8EC8-50C52467B751}" srcOrd="0" destOrd="0" presId="urn:microsoft.com/office/officeart/2005/8/layout/radial1"/>
    <dgm:cxn modelId="{F654E5A0-AE48-43E0-9E04-B4DFA34297FB}" srcId="{FD50B16B-7794-4683-9F3A-7E5465662188}" destId="{B0DDD18F-0B68-44F2-A52B-D8140E4C6E0B}" srcOrd="2" destOrd="0" parTransId="{F8E6E5CC-13B3-4862-BB65-BB716C71B778}" sibTransId="{FA0985CB-096C-4580-A383-4AC6EA005AB4}"/>
    <dgm:cxn modelId="{8A898566-65FA-4B21-9244-62DAD8FE3E51}" type="presOf" srcId="{46770078-AA0A-426C-A3D0-5E9EA1142B71}" destId="{E5D0208E-BECD-43EB-B75E-762C3FA7C434}" srcOrd="0" destOrd="0" presId="urn:microsoft.com/office/officeart/2005/8/layout/radial1"/>
    <dgm:cxn modelId="{DB2AF3BE-0869-4568-A95A-C1F4F97A14F9}" type="presOf" srcId="{94832C94-D0D0-4EF5-BA4E-D126EB148F32}" destId="{94F549FD-299D-4547-ACCA-F2445B67CF4D}" srcOrd="0" destOrd="0" presId="urn:microsoft.com/office/officeart/2005/8/layout/radial1"/>
    <dgm:cxn modelId="{9B833CD7-BDA5-45BE-B68D-9238895407C5}" type="presOf" srcId="{5A599E8A-DD9C-495E-8155-CC0CC91EC101}" destId="{01DB1C63-1FCC-467A-A530-8B569FD9EFAD}" srcOrd="0" destOrd="0" presId="urn:microsoft.com/office/officeart/2005/8/layout/radial1"/>
    <dgm:cxn modelId="{EDB483D5-7C62-4707-8CF0-9D8CCC364CC5}" type="presOf" srcId="{69A65435-2AF1-47A7-B583-30A68BD6FFB5}" destId="{D8E22F97-722C-4684-A35E-7EED3F7F429D}" srcOrd="1" destOrd="0" presId="urn:microsoft.com/office/officeart/2005/8/layout/radial1"/>
    <dgm:cxn modelId="{E89C60A4-8443-43AF-BA0B-0A16DE9D58B8}" type="presOf" srcId="{69A65435-2AF1-47A7-B583-30A68BD6FFB5}" destId="{AE371B45-9C3B-427E-BDDA-4C11F169C3C3}" srcOrd="0" destOrd="0" presId="urn:microsoft.com/office/officeart/2005/8/layout/radial1"/>
    <dgm:cxn modelId="{F715CF72-B5CF-42B1-ADD2-CA5D30FAD326}" type="presOf" srcId="{F8E6E5CC-13B3-4862-BB65-BB716C71B778}" destId="{543FDAB2-BAAF-4EE8-A91E-8C8356EB9F81}" srcOrd="1" destOrd="0" presId="urn:microsoft.com/office/officeart/2005/8/layout/radial1"/>
    <dgm:cxn modelId="{E8D85995-B82A-45C8-B147-06F0D8A9C955}" type="presOf" srcId="{68AFF539-9F28-4F24-A85D-6EF757707024}" destId="{FA6FF679-02DC-47C1-B0FF-CF96A7D19955}" srcOrd="1" destOrd="0" presId="urn:microsoft.com/office/officeart/2005/8/layout/radial1"/>
    <dgm:cxn modelId="{539619AD-867A-40EB-B36E-3B239760A3DD}" type="presOf" srcId="{3D5843A1-5BF5-4F33-AA9A-E4129D5408B3}" destId="{9E492AA0-9FC8-410D-A77D-9E36E48BDED0}" srcOrd="0" destOrd="0" presId="urn:microsoft.com/office/officeart/2005/8/layout/radial1"/>
    <dgm:cxn modelId="{90F16345-7D5D-4057-BD89-EBA975097660}" srcId="{FD50B16B-7794-4683-9F3A-7E5465662188}" destId="{7D2F8625-98B3-49DA-B30B-6FD3FD8BB389}" srcOrd="5" destOrd="0" parTransId="{69A65435-2AF1-47A7-B583-30A68BD6FFB5}" sibTransId="{23C71CC2-CA79-4E5D-9917-CF62E2217D88}"/>
    <dgm:cxn modelId="{FAE1C726-3C6D-42B9-A01A-0EF64CB047F1}" type="presOf" srcId="{AF82E2F4-E9A1-42D3-A472-E4730D5CF117}" destId="{54766AEA-4B5D-45E3-BCAF-2F3F63EA25F5}" srcOrd="0" destOrd="0" presId="urn:microsoft.com/office/officeart/2005/8/layout/radial1"/>
    <dgm:cxn modelId="{4D2A70A6-47F8-455F-A16C-1179F9B6EF49}" type="presOf" srcId="{AF82E2F4-E9A1-42D3-A472-E4730D5CF117}" destId="{30647CF0-01CD-4933-835A-8C5CB269DD31}" srcOrd="1" destOrd="0" presId="urn:microsoft.com/office/officeart/2005/8/layout/radial1"/>
    <dgm:cxn modelId="{FC1030E8-BDD1-4B32-A361-AAAEF741D6B6}" type="presOf" srcId="{58E16299-36D7-4E39-9403-DEAEB6B4414E}" destId="{48FC06D8-D02B-48E0-8C91-2A051F1740BE}" srcOrd="0" destOrd="0" presId="urn:microsoft.com/office/officeart/2005/8/layout/radial1"/>
    <dgm:cxn modelId="{10885FB4-D7BC-49E9-8A7C-FE69D1F2A6B2}" srcId="{FD50B16B-7794-4683-9F3A-7E5465662188}" destId="{5A599E8A-DD9C-495E-8155-CC0CC91EC101}" srcOrd="0" destOrd="0" parTransId="{6A61D1D9-E70C-430C-AAB8-6CF602EF9FD4}" sibTransId="{38D88B5A-BE9C-4E3F-924F-5B921EBC2BCC}"/>
    <dgm:cxn modelId="{8CE50612-89DB-4646-88C3-0CFC974C7461}" type="presOf" srcId="{ADF85A03-8501-4869-B59A-E130DB57E62A}" destId="{6D15F76D-0661-4CA6-95D6-83B498383809}" srcOrd="0" destOrd="0" presId="urn:microsoft.com/office/officeart/2005/8/layout/radial1"/>
    <dgm:cxn modelId="{7A4E39F5-30F6-4E0A-8521-647E2541C592}" type="presOf" srcId="{FD50B16B-7794-4683-9F3A-7E5465662188}" destId="{C3E64E6B-5C2D-4F8F-B36B-7923A62DE3EA}" srcOrd="0" destOrd="0" presId="urn:microsoft.com/office/officeart/2005/8/layout/radial1"/>
    <dgm:cxn modelId="{B4B316D7-A2FD-47C7-B24B-58749F4CC3E1}" type="presOf" srcId="{F8E6E5CC-13B3-4862-BB65-BB716C71B778}" destId="{FA8E5130-8DF0-40C2-A1C9-A79BF0FCE32B}" srcOrd="0" destOrd="0" presId="urn:microsoft.com/office/officeart/2005/8/layout/radial1"/>
    <dgm:cxn modelId="{BD59D9F0-A4BC-4BE7-9771-9BA99F3DB924}" srcId="{FD50B16B-7794-4683-9F3A-7E5465662188}" destId="{58E16299-36D7-4E39-9403-DEAEB6B4414E}" srcOrd="4" destOrd="0" parTransId="{68AFF539-9F28-4F24-A85D-6EF757707024}" sibTransId="{ED5A3DF2-5D96-4732-9D26-C1892401A7C8}"/>
    <dgm:cxn modelId="{A786CBC8-103C-42EB-8760-027ACBBE3B9A}" type="presParOf" srcId="{E5D0208E-BECD-43EB-B75E-762C3FA7C434}" destId="{C3E64E6B-5C2D-4F8F-B36B-7923A62DE3EA}" srcOrd="0" destOrd="0" presId="urn:microsoft.com/office/officeart/2005/8/layout/radial1"/>
    <dgm:cxn modelId="{AA82DF55-DEDC-4256-8092-13E6E67581BC}" type="presParOf" srcId="{E5D0208E-BECD-43EB-B75E-762C3FA7C434}" destId="{5B6434B8-C54D-4BAF-BDE5-2154609A144C}" srcOrd="1" destOrd="0" presId="urn:microsoft.com/office/officeart/2005/8/layout/radial1"/>
    <dgm:cxn modelId="{12DFB5EC-1995-41AD-84DB-D7B4A79FF2CB}" type="presParOf" srcId="{5B6434B8-C54D-4BAF-BDE5-2154609A144C}" destId="{BE8D683F-2B1A-4885-BBD9-BE63AAAB330D}" srcOrd="0" destOrd="0" presId="urn:microsoft.com/office/officeart/2005/8/layout/radial1"/>
    <dgm:cxn modelId="{83F59B91-8984-4BC0-A6B5-834140234F96}" type="presParOf" srcId="{E5D0208E-BECD-43EB-B75E-762C3FA7C434}" destId="{01DB1C63-1FCC-467A-A530-8B569FD9EFAD}" srcOrd="2" destOrd="0" presId="urn:microsoft.com/office/officeart/2005/8/layout/radial1"/>
    <dgm:cxn modelId="{E5D989C4-7E81-45DF-A35C-C0DC3ABB82FC}" type="presParOf" srcId="{E5D0208E-BECD-43EB-B75E-762C3FA7C434}" destId="{9E492AA0-9FC8-410D-A77D-9E36E48BDED0}" srcOrd="3" destOrd="0" presId="urn:microsoft.com/office/officeart/2005/8/layout/radial1"/>
    <dgm:cxn modelId="{26A68FAA-8532-45F2-BF7E-49C085086CEB}" type="presParOf" srcId="{9E492AA0-9FC8-410D-A77D-9E36E48BDED0}" destId="{67AD94CE-8798-47CE-8C8A-A32D9CBD9D3C}" srcOrd="0" destOrd="0" presId="urn:microsoft.com/office/officeart/2005/8/layout/radial1"/>
    <dgm:cxn modelId="{74B5FD6B-6CC0-4840-BD10-3322E0A0DEA7}" type="presParOf" srcId="{E5D0208E-BECD-43EB-B75E-762C3FA7C434}" destId="{94F549FD-299D-4547-ACCA-F2445B67CF4D}" srcOrd="4" destOrd="0" presId="urn:microsoft.com/office/officeart/2005/8/layout/radial1"/>
    <dgm:cxn modelId="{AC65A2A5-EDF2-477B-A810-EB8689C3BA38}" type="presParOf" srcId="{E5D0208E-BECD-43EB-B75E-762C3FA7C434}" destId="{FA8E5130-8DF0-40C2-A1C9-A79BF0FCE32B}" srcOrd="5" destOrd="0" presId="urn:microsoft.com/office/officeart/2005/8/layout/radial1"/>
    <dgm:cxn modelId="{3CC9E03E-D052-463E-8C5F-8EA802A0F774}" type="presParOf" srcId="{FA8E5130-8DF0-40C2-A1C9-A79BF0FCE32B}" destId="{543FDAB2-BAAF-4EE8-A91E-8C8356EB9F81}" srcOrd="0" destOrd="0" presId="urn:microsoft.com/office/officeart/2005/8/layout/radial1"/>
    <dgm:cxn modelId="{266E50CE-A0A1-4BD8-846F-331895D3BBC3}" type="presParOf" srcId="{E5D0208E-BECD-43EB-B75E-762C3FA7C434}" destId="{462C1979-CC2D-45AC-9C92-9D1E25378EE6}" srcOrd="6" destOrd="0" presId="urn:microsoft.com/office/officeart/2005/8/layout/radial1"/>
    <dgm:cxn modelId="{83066ACE-B8D8-4ADA-887E-0E5AD1202BB2}" type="presParOf" srcId="{E5D0208E-BECD-43EB-B75E-762C3FA7C434}" destId="{54766AEA-4B5D-45E3-BCAF-2F3F63EA25F5}" srcOrd="7" destOrd="0" presId="urn:microsoft.com/office/officeart/2005/8/layout/radial1"/>
    <dgm:cxn modelId="{FC234E4A-2730-4DD9-8B7C-3E084C16C59A}" type="presParOf" srcId="{54766AEA-4B5D-45E3-BCAF-2F3F63EA25F5}" destId="{30647CF0-01CD-4933-835A-8C5CB269DD31}" srcOrd="0" destOrd="0" presId="urn:microsoft.com/office/officeart/2005/8/layout/radial1"/>
    <dgm:cxn modelId="{597A5DD6-C9FA-45D6-9ED1-73ECCF6BBA62}" type="presParOf" srcId="{E5D0208E-BECD-43EB-B75E-762C3FA7C434}" destId="{6D15F76D-0661-4CA6-95D6-83B498383809}" srcOrd="8" destOrd="0" presId="urn:microsoft.com/office/officeart/2005/8/layout/radial1"/>
    <dgm:cxn modelId="{39EB4D5A-0E62-4C5A-B7DC-7385762C1A6C}" type="presParOf" srcId="{E5D0208E-BECD-43EB-B75E-762C3FA7C434}" destId="{DF235046-3295-4E81-8EC8-50C52467B751}" srcOrd="9" destOrd="0" presId="urn:microsoft.com/office/officeart/2005/8/layout/radial1"/>
    <dgm:cxn modelId="{7F721557-C645-4278-A7B1-B8545693CC5D}" type="presParOf" srcId="{DF235046-3295-4E81-8EC8-50C52467B751}" destId="{FA6FF679-02DC-47C1-B0FF-CF96A7D19955}" srcOrd="0" destOrd="0" presId="urn:microsoft.com/office/officeart/2005/8/layout/radial1"/>
    <dgm:cxn modelId="{5B8E099C-6205-4BF0-9EA6-58D08199C9BC}" type="presParOf" srcId="{E5D0208E-BECD-43EB-B75E-762C3FA7C434}" destId="{48FC06D8-D02B-48E0-8C91-2A051F1740BE}" srcOrd="10" destOrd="0" presId="urn:microsoft.com/office/officeart/2005/8/layout/radial1"/>
    <dgm:cxn modelId="{F842EB6E-D555-4131-BFF2-3885E780E6C7}" type="presParOf" srcId="{E5D0208E-BECD-43EB-B75E-762C3FA7C434}" destId="{AE371B45-9C3B-427E-BDDA-4C11F169C3C3}" srcOrd="11" destOrd="0" presId="urn:microsoft.com/office/officeart/2005/8/layout/radial1"/>
    <dgm:cxn modelId="{D5E2B499-1A77-4CAA-ABCD-FBFEBB2AF152}" type="presParOf" srcId="{AE371B45-9C3B-427E-BDDA-4C11F169C3C3}" destId="{D8E22F97-722C-4684-A35E-7EED3F7F429D}" srcOrd="0" destOrd="0" presId="urn:microsoft.com/office/officeart/2005/8/layout/radial1"/>
    <dgm:cxn modelId="{B89BB6CB-D685-417D-B74E-662A7BF68FC2}" type="presParOf" srcId="{E5D0208E-BECD-43EB-B75E-762C3FA7C434}" destId="{C83895CF-B1D2-4D23-855F-026D221439A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61361"/>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308834"/>
        <a:ext cx="8041958" cy="877543"/>
      </dsp:txXfrm>
    </dsp:sp>
    <dsp:sp modelId="{48045E5C-A433-40C5-A9A1-1F2ACC2731E6}">
      <dsp:nvSpPr>
        <dsp:cNvPr id="0" name=""/>
        <dsp:cNvSpPr/>
      </dsp:nvSpPr>
      <dsp:spPr>
        <a:xfrm>
          <a:off x="0" y="1323130"/>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1370603"/>
        <a:ext cx="8041958" cy="877543"/>
      </dsp:txXfrm>
    </dsp:sp>
    <dsp:sp modelId="{0B052A4C-9EC6-4953-B7A4-B3CB579AF515}">
      <dsp:nvSpPr>
        <dsp:cNvPr id="0" name=""/>
        <dsp:cNvSpPr/>
      </dsp:nvSpPr>
      <dsp:spPr>
        <a:xfrm>
          <a:off x="0" y="2384900"/>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432373"/>
        <a:ext cx="8041958" cy="877543"/>
      </dsp:txXfrm>
    </dsp:sp>
    <dsp:sp modelId="{FC1C9785-4EAA-40D5-A517-48DAC3F311E7}">
      <dsp:nvSpPr>
        <dsp:cNvPr id="0" name=""/>
        <dsp:cNvSpPr/>
      </dsp:nvSpPr>
      <dsp:spPr>
        <a:xfrm>
          <a:off x="0" y="344666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3494142"/>
        <a:ext cx="8041958" cy="877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153033" y="-1975705"/>
          <a:ext cx="1151846" cy="539195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一種最簡單、也是最普遍的組織購買類型。</a:t>
          </a:r>
          <a:endParaRPr lang="zh-TW" altLang="en-US" sz="2400" b="1" kern="1200" cap="none"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200579"/>
        <a:ext cx="5335731" cy="1039390"/>
      </dsp:txXfrm>
    </dsp:sp>
    <dsp:sp modelId="{BBE50D1B-DE04-4595-B44C-AA2D05663C7C}">
      <dsp:nvSpPr>
        <dsp:cNvPr id="0" name=""/>
        <dsp:cNvSpPr/>
      </dsp:nvSpPr>
      <dsp:spPr>
        <a:xfrm>
          <a:off x="0" y="369"/>
          <a:ext cx="3032976" cy="1439808"/>
        </a:xfrm>
        <a:prstGeom prst="roundRect">
          <a:avLst/>
        </a:prstGeom>
        <a:solidFill>
          <a:srgbClr val="3399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直接重購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70655"/>
        <a:ext cx="2892404" cy="1299236"/>
      </dsp:txXfrm>
    </dsp:sp>
    <dsp:sp modelId="{0C473A32-7290-4B4D-A437-7A958BADB0F9}">
      <dsp:nvSpPr>
        <dsp:cNvPr id="0" name=""/>
        <dsp:cNvSpPr/>
      </dsp:nvSpPr>
      <dsp:spPr>
        <a:xfrm rot="5400000">
          <a:off x="4967278" y="-425094"/>
          <a:ext cx="1512167" cy="5386693"/>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altLang="en-US" sz="2000" b="1" kern="1200" cap="none" spc="150" dirty="0" smtClean="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rPr>
            <a:t>指原先單純的購買情境，出現了一些不熟悉或變化的狀況，這些狀況促使組織購買者重新考慮其先前的購買決策。</a:t>
          </a:r>
          <a:endParaRPr lang="zh-TW" altLang="en-US" sz="2000" b="1" kern="1200" cap="none" spc="150" dirty="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0015" y="1585987"/>
        <a:ext cx="5312875" cy="1364531"/>
      </dsp:txXfrm>
    </dsp:sp>
    <dsp:sp modelId="{E465A98F-C06C-4CD6-A14B-6176EAC4396F}">
      <dsp:nvSpPr>
        <dsp:cNvPr id="0" name=""/>
        <dsp:cNvSpPr/>
      </dsp:nvSpPr>
      <dsp:spPr>
        <a:xfrm>
          <a:off x="0" y="1548347"/>
          <a:ext cx="3030015" cy="1439808"/>
        </a:xfrm>
        <a:prstGeom prst="roundRect">
          <a:avLst/>
        </a:prstGeom>
        <a:solidFill>
          <a:srgbClr val="66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修正重購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1618633"/>
        <a:ext cx="2889443" cy="1299236"/>
      </dsp:txXfrm>
    </dsp:sp>
    <dsp:sp modelId="{144DDCE6-22AF-425C-8427-98A664FD0734}">
      <dsp:nvSpPr>
        <dsp:cNvPr id="0" name=""/>
        <dsp:cNvSpPr/>
      </dsp:nvSpPr>
      <dsp:spPr>
        <a:xfrm rot="5400000">
          <a:off x="5153033" y="1120250"/>
          <a:ext cx="1151846" cy="5391959"/>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rPr>
            <a:t>指那些購買單價較高，且公司以往缺乏相關購買經驗的採購。</a:t>
          </a:r>
          <a:endParaRPr lang="zh-TW" altLang="en-US" sz="2400" b="1" kern="1200" cap="none" spc="150" dirty="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3296534"/>
        <a:ext cx="5335731" cy="1039390"/>
      </dsp:txXfrm>
    </dsp:sp>
    <dsp:sp modelId="{E4866BD7-8CF4-414D-9656-026FEE664F37}">
      <dsp:nvSpPr>
        <dsp:cNvPr id="0" name=""/>
        <dsp:cNvSpPr/>
      </dsp:nvSpPr>
      <dsp:spPr>
        <a:xfrm>
          <a:off x="0" y="3096326"/>
          <a:ext cx="3032976" cy="1439808"/>
        </a:xfrm>
        <a:prstGeom prst="roundRect">
          <a:avLst/>
        </a:prstGeom>
        <a:solidFill>
          <a:srgbClr val="6600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全新採購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3166612"/>
        <a:ext cx="2892404" cy="1299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BFBB0-1542-4834-AA20-DAE3D6ED9E2C}">
      <dsp:nvSpPr>
        <dsp:cNvPr id="0" name=""/>
        <dsp:cNvSpPr/>
      </dsp:nvSpPr>
      <dsp:spPr>
        <a:xfrm>
          <a:off x="1827437" y="51573"/>
          <a:ext cx="2681829" cy="2681829"/>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環境因素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136878" y="412589"/>
        <a:ext cx="2062946" cy="850965"/>
      </dsp:txXfrm>
    </dsp:sp>
    <dsp:sp modelId="{997F8922-A32E-4D02-A45C-745D019A9FEF}">
      <dsp:nvSpPr>
        <dsp:cNvPr id="0" name=""/>
        <dsp:cNvSpPr/>
      </dsp:nvSpPr>
      <dsp:spPr>
        <a:xfrm>
          <a:off x="3013631" y="1237767"/>
          <a:ext cx="2681829" cy="2681829"/>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個人因素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457693" y="1547209"/>
        <a:ext cx="1031473" cy="2062946"/>
      </dsp:txXfrm>
    </dsp:sp>
    <dsp:sp modelId="{E32A0A1D-EA13-4A6A-970E-5CD9BA42E965}">
      <dsp:nvSpPr>
        <dsp:cNvPr id="0" name=""/>
        <dsp:cNvSpPr/>
      </dsp:nvSpPr>
      <dsp:spPr>
        <a:xfrm>
          <a:off x="1827437" y="2423961"/>
          <a:ext cx="2681829" cy="2681829"/>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人際因素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136878" y="3893810"/>
        <a:ext cx="2062946" cy="850965"/>
      </dsp:txXfrm>
    </dsp:sp>
    <dsp:sp modelId="{B06EA339-0F1E-4EF5-9ADE-37796ECA0DD5}">
      <dsp:nvSpPr>
        <dsp:cNvPr id="0" name=""/>
        <dsp:cNvSpPr/>
      </dsp:nvSpPr>
      <dsp:spPr>
        <a:xfrm>
          <a:off x="641243" y="1237767"/>
          <a:ext cx="2681829" cy="2681829"/>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組織因素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47537" y="1547209"/>
        <a:ext cx="1031473" cy="20629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F618-98EB-4359-A281-C1BA04CBADFC}">
      <dsp:nvSpPr>
        <dsp:cNvPr id="0" name=""/>
        <dsp:cNvSpPr/>
      </dsp:nvSpPr>
      <dsp:spPr>
        <a:xfrm>
          <a:off x="3051" y="0"/>
          <a:ext cx="826193" cy="439248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問題的確認</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249" y="24198"/>
        <a:ext cx="777797" cy="4344092"/>
      </dsp:txXfrm>
    </dsp:sp>
    <dsp:sp modelId="{503FDFC3-211A-4A72-8973-8CECCC4998C8}">
      <dsp:nvSpPr>
        <dsp:cNvPr id="0" name=""/>
        <dsp:cNvSpPr/>
      </dsp:nvSpPr>
      <dsp:spPr>
        <a:xfrm>
          <a:off x="911864" y="2093796"/>
          <a:ext cx="175152" cy="20489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911864" y="2134775"/>
        <a:ext cx="122606" cy="122937"/>
      </dsp:txXfrm>
    </dsp:sp>
    <dsp:sp modelId="{B3E5C8F5-2339-4C67-99EE-BD1C8719340E}">
      <dsp:nvSpPr>
        <dsp:cNvPr id="0" name=""/>
        <dsp:cNvSpPr/>
      </dsp:nvSpPr>
      <dsp:spPr>
        <a:xfrm>
          <a:off x="1159722" y="0"/>
          <a:ext cx="826193" cy="4392488"/>
        </a:xfrm>
        <a:prstGeom prst="roundRect">
          <a:avLst>
            <a:gd name="adj" fmla="val 10000"/>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一般需求描述</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83920" y="24198"/>
        <a:ext cx="777797" cy="4344092"/>
      </dsp:txXfrm>
    </dsp:sp>
    <dsp:sp modelId="{07E58A1A-7252-47BF-A777-EE4737AF891E}">
      <dsp:nvSpPr>
        <dsp:cNvPr id="0" name=""/>
        <dsp:cNvSpPr/>
      </dsp:nvSpPr>
      <dsp:spPr>
        <a:xfrm>
          <a:off x="2068535" y="2093796"/>
          <a:ext cx="175152" cy="204895"/>
        </a:xfrm>
        <a:prstGeom prst="rightArrow">
          <a:avLst>
            <a:gd name="adj1" fmla="val 60000"/>
            <a:gd name="adj2" fmla="val 5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068535" y="2134775"/>
        <a:ext cx="122606" cy="122937"/>
      </dsp:txXfrm>
    </dsp:sp>
    <dsp:sp modelId="{0F34EF6B-33A7-49BA-8462-73ECB73FBDBD}">
      <dsp:nvSpPr>
        <dsp:cNvPr id="0" name=""/>
        <dsp:cNvSpPr/>
      </dsp:nvSpPr>
      <dsp:spPr>
        <a:xfrm>
          <a:off x="2316393" y="0"/>
          <a:ext cx="826193" cy="4392488"/>
        </a:xfrm>
        <a:prstGeom prst="roundRect">
          <a:avLst>
            <a:gd name="adj" fmla="val 10000"/>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設定產品規格</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40591" y="24198"/>
        <a:ext cx="777797" cy="4344092"/>
      </dsp:txXfrm>
    </dsp:sp>
    <dsp:sp modelId="{C5F7137D-7E14-433F-8BAA-1EDB86DADB31}">
      <dsp:nvSpPr>
        <dsp:cNvPr id="0" name=""/>
        <dsp:cNvSpPr/>
      </dsp:nvSpPr>
      <dsp:spPr>
        <a:xfrm>
          <a:off x="3225205" y="2093796"/>
          <a:ext cx="175152" cy="204895"/>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3225205" y="2134775"/>
        <a:ext cx="122606" cy="122937"/>
      </dsp:txXfrm>
    </dsp:sp>
    <dsp:sp modelId="{8A5C2C1C-6601-4C6E-BE97-B5BDD6044B40}">
      <dsp:nvSpPr>
        <dsp:cNvPr id="0" name=""/>
        <dsp:cNvSpPr/>
      </dsp:nvSpPr>
      <dsp:spPr>
        <a:xfrm>
          <a:off x="3473063" y="0"/>
          <a:ext cx="826193" cy="4392488"/>
        </a:xfrm>
        <a:prstGeom prst="roundRect">
          <a:avLst>
            <a:gd name="adj" fmla="val 10000"/>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尋求供應商</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97261" y="24198"/>
        <a:ext cx="777797" cy="4344092"/>
      </dsp:txXfrm>
    </dsp:sp>
    <dsp:sp modelId="{B64B2AB8-A729-4815-9790-98B7336E4226}">
      <dsp:nvSpPr>
        <dsp:cNvPr id="0" name=""/>
        <dsp:cNvSpPr/>
      </dsp:nvSpPr>
      <dsp:spPr>
        <a:xfrm>
          <a:off x="4381876" y="2093796"/>
          <a:ext cx="175152" cy="204895"/>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381876" y="2134775"/>
        <a:ext cx="122606" cy="122937"/>
      </dsp:txXfrm>
    </dsp:sp>
    <dsp:sp modelId="{B795163E-C0BF-4C13-9868-1462525E912B}">
      <dsp:nvSpPr>
        <dsp:cNvPr id="0" name=""/>
        <dsp:cNvSpPr/>
      </dsp:nvSpPr>
      <dsp:spPr>
        <a:xfrm>
          <a:off x="4629734" y="0"/>
          <a:ext cx="826193" cy="4392488"/>
        </a:xfrm>
        <a:prstGeom prst="roundRect">
          <a:avLst>
            <a:gd name="adj" fmla="val 10000"/>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徵求報價</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3932" y="24198"/>
        <a:ext cx="777797" cy="4344092"/>
      </dsp:txXfrm>
    </dsp:sp>
    <dsp:sp modelId="{047BCE86-D1E8-4663-BF03-3142DD0A3CF4}">
      <dsp:nvSpPr>
        <dsp:cNvPr id="0" name=""/>
        <dsp:cNvSpPr/>
      </dsp:nvSpPr>
      <dsp:spPr>
        <a:xfrm>
          <a:off x="5538547" y="2093796"/>
          <a:ext cx="175152" cy="204895"/>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5538547" y="2134775"/>
        <a:ext cx="122606" cy="122937"/>
      </dsp:txXfrm>
    </dsp:sp>
    <dsp:sp modelId="{2BA041DF-5CB1-4A80-B6D0-F48A308C92E2}">
      <dsp:nvSpPr>
        <dsp:cNvPr id="0" name=""/>
        <dsp:cNvSpPr/>
      </dsp:nvSpPr>
      <dsp:spPr>
        <a:xfrm>
          <a:off x="5786405" y="0"/>
          <a:ext cx="826193" cy="4392488"/>
        </a:xfrm>
        <a:prstGeom prst="roundRect">
          <a:avLst>
            <a:gd name="adj" fmla="val 10000"/>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選擇供應廠商</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10603" y="24198"/>
        <a:ext cx="777797" cy="4344092"/>
      </dsp:txXfrm>
    </dsp:sp>
    <dsp:sp modelId="{1076FB1C-B4C3-4B83-91CB-FDABCB23543D}">
      <dsp:nvSpPr>
        <dsp:cNvPr id="0" name=""/>
        <dsp:cNvSpPr/>
      </dsp:nvSpPr>
      <dsp:spPr>
        <a:xfrm>
          <a:off x="6695218" y="2093796"/>
          <a:ext cx="175152" cy="204895"/>
        </a:xfrm>
        <a:prstGeom prst="rightArrow">
          <a:avLst>
            <a:gd name="adj1" fmla="val 60000"/>
            <a:gd name="adj2" fmla="val 5000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6695218" y="2134775"/>
        <a:ext cx="122606" cy="122937"/>
      </dsp:txXfrm>
    </dsp:sp>
    <dsp:sp modelId="{1998CA06-1AD9-4162-970E-DC581155FB11}">
      <dsp:nvSpPr>
        <dsp:cNvPr id="0" name=""/>
        <dsp:cNvSpPr/>
      </dsp:nvSpPr>
      <dsp:spPr>
        <a:xfrm>
          <a:off x="6943076" y="0"/>
          <a:ext cx="826193" cy="4392488"/>
        </a:xfrm>
        <a:prstGeom prst="roundRect">
          <a:avLst>
            <a:gd name="adj" fmla="val 10000"/>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實際採購以及訂約</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67274" y="24198"/>
        <a:ext cx="777797" cy="4344092"/>
      </dsp:txXfrm>
    </dsp:sp>
    <dsp:sp modelId="{9EC367AC-CFF8-491D-9911-29B03A215FC7}">
      <dsp:nvSpPr>
        <dsp:cNvPr id="0" name=""/>
        <dsp:cNvSpPr/>
      </dsp:nvSpPr>
      <dsp:spPr>
        <a:xfrm>
          <a:off x="7851888" y="2093796"/>
          <a:ext cx="175152" cy="204895"/>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7851888" y="2134775"/>
        <a:ext cx="122606" cy="122937"/>
      </dsp:txXfrm>
    </dsp:sp>
    <dsp:sp modelId="{F23D80F0-20F4-4734-AD06-ABF781D03586}">
      <dsp:nvSpPr>
        <dsp:cNvPr id="0" name=""/>
        <dsp:cNvSpPr/>
      </dsp:nvSpPr>
      <dsp:spPr>
        <a:xfrm>
          <a:off x="8099746" y="0"/>
          <a:ext cx="826193" cy="439248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績效評估</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123944" y="24198"/>
        <a:ext cx="777797" cy="434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5E52F-19F9-4B9C-B345-D704E61D4325}">
      <dsp:nvSpPr>
        <dsp:cNvPr id="0" name=""/>
        <dsp:cNvSpPr/>
      </dsp:nvSpPr>
      <dsp:spPr>
        <a:xfrm>
          <a:off x="586462" y="552"/>
          <a:ext cx="2205152" cy="151935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A7D18-BA7C-44EA-A1F3-51CF4AC2F0FE}">
      <dsp:nvSpPr>
        <dsp:cNvPr id="0" name=""/>
        <dsp:cNvSpPr/>
      </dsp:nvSpPr>
      <dsp:spPr>
        <a:xfrm>
          <a:off x="586462"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製造廠商</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6462" y="1519902"/>
        <a:ext cx="2205152" cy="818111"/>
      </dsp:txXfrm>
    </dsp:sp>
    <dsp:sp modelId="{DFBAF285-6C02-42E7-B057-11BC016F814E}">
      <dsp:nvSpPr>
        <dsp:cNvPr id="0" name=""/>
        <dsp:cNvSpPr/>
      </dsp:nvSpPr>
      <dsp:spPr>
        <a:xfrm>
          <a:off x="3095490" y="552"/>
          <a:ext cx="2038619" cy="1519350"/>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F4632-0BAE-475B-A96F-F9D5EDBD40BA}">
      <dsp:nvSpPr>
        <dsp:cNvPr id="0" name=""/>
        <dsp:cNvSpPr/>
      </dsp:nvSpPr>
      <dsp:spPr>
        <a:xfrm>
          <a:off x="3012223"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中間商</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12223" y="1519902"/>
        <a:ext cx="2205152" cy="818111"/>
      </dsp:txXfrm>
    </dsp:sp>
    <dsp:sp modelId="{FDADD4FC-1F9C-48AF-9B85-23DF682F289C}">
      <dsp:nvSpPr>
        <dsp:cNvPr id="0" name=""/>
        <dsp:cNvSpPr/>
      </dsp:nvSpPr>
      <dsp:spPr>
        <a:xfrm>
          <a:off x="5437984" y="552"/>
          <a:ext cx="2205152" cy="1519350"/>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9FB8D-8B0F-4D76-8CAB-9D7AF133C95C}">
      <dsp:nvSpPr>
        <dsp:cNvPr id="0" name=""/>
        <dsp:cNvSpPr/>
      </dsp:nvSpPr>
      <dsp:spPr>
        <a:xfrm>
          <a:off x="5437984"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服務性組織</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37984" y="1519902"/>
        <a:ext cx="2205152" cy="818111"/>
      </dsp:txXfrm>
    </dsp:sp>
    <dsp:sp modelId="{58C4C556-A6FF-47FA-912F-235CC3B33C0F}">
      <dsp:nvSpPr>
        <dsp:cNvPr id="0" name=""/>
        <dsp:cNvSpPr/>
      </dsp:nvSpPr>
      <dsp:spPr>
        <a:xfrm>
          <a:off x="1799343" y="2558529"/>
          <a:ext cx="2205152" cy="1519350"/>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34302-0AC3-4361-BA3D-36BB4D2FE914}">
      <dsp:nvSpPr>
        <dsp:cNvPr id="0" name=""/>
        <dsp:cNvSpPr/>
      </dsp:nvSpPr>
      <dsp:spPr>
        <a:xfrm>
          <a:off x="1799343" y="4077879"/>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政府組織</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99343" y="4077879"/>
        <a:ext cx="2205152" cy="818111"/>
      </dsp:txXfrm>
    </dsp:sp>
    <dsp:sp modelId="{94FBF02B-2C79-439A-BAB8-6A74C636A6A3}">
      <dsp:nvSpPr>
        <dsp:cNvPr id="0" name=""/>
        <dsp:cNvSpPr/>
      </dsp:nvSpPr>
      <dsp:spPr>
        <a:xfrm>
          <a:off x="4225103" y="2558529"/>
          <a:ext cx="2205152" cy="1519350"/>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4FD52-6A45-444F-ACA5-062196A4216E}">
      <dsp:nvSpPr>
        <dsp:cNvPr id="0" name=""/>
        <dsp:cNvSpPr/>
      </dsp:nvSpPr>
      <dsp:spPr>
        <a:xfrm>
          <a:off x="4225103" y="4077879"/>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非營利機構</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225103" y="4077879"/>
        <a:ext cx="2205152" cy="818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4904743" y="-1930359"/>
          <a:ext cx="962910" cy="50693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組織市場顧客的購買量通常比一般消費者的購買量更大。</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169872"/>
        <a:ext cx="5022358" cy="868900"/>
      </dsp:txXfrm>
    </dsp:sp>
    <dsp:sp modelId="{BBE50D1B-DE04-4595-B44C-AA2D05663C7C}">
      <dsp:nvSpPr>
        <dsp:cNvPr id="0" name=""/>
        <dsp:cNvSpPr/>
      </dsp:nvSpPr>
      <dsp:spPr>
        <a:xfrm>
          <a:off x="0" y="2502"/>
          <a:ext cx="2851516" cy="1203638"/>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購買量較大</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61259"/>
        <a:ext cx="2734002" cy="1086124"/>
      </dsp:txXfrm>
    </dsp:sp>
    <dsp:sp modelId="{0C473A32-7290-4B4D-A437-7A958BADB0F9}">
      <dsp:nvSpPr>
        <dsp:cNvPr id="0" name=""/>
        <dsp:cNvSpPr/>
      </dsp:nvSpPr>
      <dsp:spPr>
        <a:xfrm rot="5400000">
          <a:off x="4904743" y="-666539"/>
          <a:ext cx="962910" cy="5069363"/>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組織市場的顧客數目通常比一般消費市場的顧客還要少很多。</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1433692"/>
        <a:ext cx="5022358" cy="868900"/>
      </dsp:txXfrm>
    </dsp:sp>
    <dsp:sp modelId="{E465A98F-C06C-4CD6-A14B-6176EAC4396F}">
      <dsp:nvSpPr>
        <dsp:cNvPr id="0" name=""/>
        <dsp:cNvSpPr/>
      </dsp:nvSpPr>
      <dsp:spPr>
        <a:xfrm>
          <a:off x="0" y="1266322"/>
          <a:ext cx="2851516" cy="1203638"/>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購買者數目較少</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1325079"/>
        <a:ext cx="2734002" cy="1086124"/>
      </dsp:txXfrm>
    </dsp:sp>
    <dsp:sp modelId="{144DDCE6-22AF-425C-8427-98A664FD0734}">
      <dsp:nvSpPr>
        <dsp:cNvPr id="0" name=""/>
        <dsp:cNvSpPr/>
      </dsp:nvSpPr>
      <dsp:spPr>
        <a:xfrm rot="5400000">
          <a:off x="4904743" y="597280"/>
          <a:ext cx="962910" cy="5069363"/>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具有地域性集中的現象。</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2697512"/>
        <a:ext cx="5022358" cy="868900"/>
      </dsp:txXfrm>
    </dsp:sp>
    <dsp:sp modelId="{E4866BD7-8CF4-414D-9656-026FEE664F37}">
      <dsp:nvSpPr>
        <dsp:cNvPr id="0" name=""/>
        <dsp:cNvSpPr/>
      </dsp:nvSpPr>
      <dsp:spPr>
        <a:xfrm>
          <a:off x="0" y="2530142"/>
          <a:ext cx="2851516" cy="1203638"/>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購買者集中</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2588899"/>
        <a:ext cx="2734002" cy="1086124"/>
      </dsp:txXfrm>
    </dsp:sp>
    <dsp:sp modelId="{C438F100-E1BB-4A7C-A915-BB1940AD5F56}">
      <dsp:nvSpPr>
        <dsp:cNvPr id="0" name=""/>
        <dsp:cNvSpPr/>
      </dsp:nvSpPr>
      <dsp:spPr>
        <a:xfrm rot="5400000">
          <a:off x="4904743" y="1861100"/>
          <a:ext cx="962910" cy="5069363"/>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工業行銷使用少量的資源便可以掌握大部分的顧客。</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3961332"/>
        <a:ext cx="5022358" cy="868900"/>
      </dsp:txXfrm>
    </dsp:sp>
    <dsp:sp modelId="{C134D43E-2D93-4ADF-83A2-28CBD00296BE}">
      <dsp:nvSpPr>
        <dsp:cNvPr id="0" name=""/>
        <dsp:cNvSpPr/>
      </dsp:nvSpPr>
      <dsp:spPr>
        <a:xfrm>
          <a:off x="0" y="3793963"/>
          <a:ext cx="2851516" cy="1203638"/>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買賣雙方的關係密切</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3852720"/>
        <a:ext cx="2734002" cy="1086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282599" y="-2097294"/>
          <a:ext cx="990644" cy="54380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工業品的需求主要是來自於消費者對最終產品的需求。</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174764"/>
        <a:ext cx="5389685" cy="893926"/>
      </dsp:txXfrm>
    </dsp:sp>
    <dsp:sp modelId="{BBE50D1B-DE04-4595-B44C-AA2D05663C7C}">
      <dsp:nvSpPr>
        <dsp:cNvPr id="0" name=""/>
        <dsp:cNvSpPr/>
      </dsp:nvSpPr>
      <dsp:spPr>
        <a:xfrm>
          <a:off x="0" y="2574"/>
          <a:ext cx="3058899" cy="123830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引伸性需求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63023"/>
        <a:ext cx="2938001" cy="1117408"/>
      </dsp:txXfrm>
    </dsp:sp>
    <dsp:sp modelId="{0C473A32-7290-4B4D-A437-7A958BADB0F9}">
      <dsp:nvSpPr>
        <dsp:cNvPr id="0" name=""/>
        <dsp:cNvSpPr/>
      </dsp:nvSpPr>
      <dsp:spPr>
        <a:xfrm rot="5400000">
          <a:off x="5282599" y="-797072"/>
          <a:ext cx="990644" cy="5438044"/>
        </a:xfrm>
        <a:prstGeom prst="round2Same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相較於消費市場，組織市場的產品需求彈性較低。</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1474986"/>
        <a:ext cx="5389685" cy="893926"/>
      </dsp:txXfrm>
    </dsp:sp>
    <dsp:sp modelId="{E465A98F-C06C-4CD6-A14B-6176EAC4396F}">
      <dsp:nvSpPr>
        <dsp:cNvPr id="0" name=""/>
        <dsp:cNvSpPr/>
      </dsp:nvSpPr>
      <dsp:spPr>
        <a:xfrm>
          <a:off x="0" y="1302796"/>
          <a:ext cx="3058899" cy="1238306"/>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需求彈性較低</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1363245"/>
        <a:ext cx="2938001" cy="1117408"/>
      </dsp:txXfrm>
    </dsp:sp>
    <dsp:sp modelId="{144DDCE6-22AF-425C-8427-98A664FD0734}">
      <dsp:nvSpPr>
        <dsp:cNvPr id="0" name=""/>
        <dsp:cNvSpPr/>
      </dsp:nvSpPr>
      <dsp:spPr>
        <a:xfrm rot="5400000">
          <a:off x="5282599" y="503148"/>
          <a:ext cx="990644" cy="5438044"/>
        </a:xfrm>
        <a:prstGeom prst="round2Same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兩個或兩個以上的產品必須一起使用。</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2775207"/>
        <a:ext cx="5389685" cy="893926"/>
      </dsp:txXfrm>
    </dsp:sp>
    <dsp:sp modelId="{E4866BD7-8CF4-414D-9656-026FEE664F37}">
      <dsp:nvSpPr>
        <dsp:cNvPr id="0" name=""/>
        <dsp:cNvSpPr/>
      </dsp:nvSpPr>
      <dsp:spPr>
        <a:xfrm>
          <a:off x="0" y="2603017"/>
          <a:ext cx="3058899" cy="1238306"/>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聯合需求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2663466"/>
        <a:ext cx="2938001" cy="1117408"/>
      </dsp:txXfrm>
    </dsp:sp>
    <dsp:sp modelId="{C438F100-E1BB-4A7C-A915-BB1940AD5F56}">
      <dsp:nvSpPr>
        <dsp:cNvPr id="0" name=""/>
        <dsp:cNvSpPr/>
      </dsp:nvSpPr>
      <dsp:spPr>
        <a:xfrm rot="5400000">
          <a:off x="5181875" y="1803370"/>
          <a:ext cx="1192092" cy="54380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altLang="en-US" sz="20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消費者需求只要有一點點增加或減少，就會讓生產產品工廠及設備需求有很大的改變，此稱為乘數效果。</a:t>
          </a:r>
          <a:endParaRPr lang="zh-TW" altLang="en-US" sz="2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3984539"/>
        <a:ext cx="5379851" cy="1075706"/>
      </dsp:txXfrm>
    </dsp:sp>
    <dsp:sp modelId="{C134D43E-2D93-4ADF-83A2-28CBD00296BE}">
      <dsp:nvSpPr>
        <dsp:cNvPr id="0" name=""/>
        <dsp:cNvSpPr/>
      </dsp:nvSpPr>
      <dsp:spPr>
        <a:xfrm>
          <a:off x="0" y="3903239"/>
          <a:ext cx="3058899" cy="123830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波動大的需求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3963688"/>
        <a:ext cx="2938001" cy="1117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0" y="591343"/>
          <a:ext cx="2571749" cy="154305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專業的購買</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5325" y="666668"/>
        <a:ext cx="2421099" cy="1392400"/>
      </dsp:txXfrm>
    </dsp:sp>
    <dsp:sp modelId="{69BF1B0A-13EC-42E3-8FE4-77007D9B1B50}">
      <dsp:nvSpPr>
        <dsp:cNvPr id="0" name=""/>
        <dsp:cNvSpPr/>
      </dsp:nvSpPr>
      <dsp:spPr>
        <a:xfrm>
          <a:off x="2828925" y="591343"/>
          <a:ext cx="2571749" cy="1543050"/>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參與購買決策的人較多</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904250" y="666668"/>
        <a:ext cx="2421099" cy="1392400"/>
      </dsp:txXfrm>
    </dsp:sp>
    <dsp:sp modelId="{C881338C-DBB1-4D4D-A1E2-947C33C8C1D5}">
      <dsp:nvSpPr>
        <dsp:cNvPr id="0" name=""/>
        <dsp:cNvSpPr/>
      </dsp:nvSpPr>
      <dsp:spPr>
        <a:xfrm>
          <a:off x="5657849" y="591343"/>
          <a:ext cx="2571749" cy="15430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直接採購</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733174" y="666668"/>
        <a:ext cx="2421099" cy="1392400"/>
      </dsp:txXfrm>
    </dsp:sp>
    <dsp:sp modelId="{0E44A800-EFD4-497B-9451-3262FCE6B437}">
      <dsp:nvSpPr>
        <dsp:cNvPr id="0" name=""/>
        <dsp:cNvSpPr/>
      </dsp:nvSpPr>
      <dsp:spPr>
        <a:xfrm>
          <a:off x="0" y="2391569"/>
          <a:ext cx="2571749" cy="1543050"/>
        </a:xfrm>
        <a:prstGeom prst="round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以租賃代替購買</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5325" y="2466894"/>
        <a:ext cx="2421099" cy="1392400"/>
      </dsp:txXfrm>
    </dsp:sp>
    <dsp:sp modelId="{029041D7-8FCF-4984-851C-C69E8ECD281E}">
      <dsp:nvSpPr>
        <dsp:cNvPr id="0" name=""/>
        <dsp:cNvSpPr/>
      </dsp:nvSpPr>
      <dsp:spPr>
        <a:xfrm>
          <a:off x="2828925" y="2391569"/>
          <a:ext cx="2571749" cy="1543050"/>
        </a:xfrm>
        <a:prstGeom prst="roundRect">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人員銷售為主</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904250" y="2466894"/>
        <a:ext cx="2421099" cy="1392400"/>
      </dsp:txXfrm>
    </dsp:sp>
    <dsp:sp modelId="{F5B7999F-441D-4938-818B-C2121068A2CB}">
      <dsp:nvSpPr>
        <dsp:cNvPr id="0" name=""/>
        <dsp:cNvSpPr/>
      </dsp:nvSpPr>
      <dsp:spPr>
        <a:xfrm>
          <a:off x="5657849" y="2391569"/>
          <a:ext cx="2571749" cy="1543050"/>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互惠採購</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733174" y="2466894"/>
        <a:ext cx="2421099" cy="1392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5939-9D61-4449-B06A-0DDB5F09F809}">
      <dsp:nvSpPr>
        <dsp:cNvPr id="0" name=""/>
        <dsp:cNvSpPr/>
      </dsp:nvSpPr>
      <dsp:spPr>
        <a:xfrm>
          <a:off x="0" y="66382"/>
          <a:ext cx="2002722" cy="120163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垂直涉入</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659" y="125041"/>
        <a:ext cx="1885404" cy="1084315"/>
      </dsp:txXfrm>
    </dsp:sp>
    <dsp:sp modelId="{03960598-8381-45D3-A1B0-F18E38C5C4C9}">
      <dsp:nvSpPr>
        <dsp:cNvPr id="0" name=""/>
        <dsp:cNvSpPr/>
      </dsp:nvSpPr>
      <dsp:spPr>
        <a:xfrm>
          <a:off x="2202994" y="66382"/>
          <a:ext cx="2002722" cy="120163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橫向涉入</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261653" y="125041"/>
        <a:ext cx="1885404" cy="1084315"/>
      </dsp:txXfrm>
    </dsp:sp>
    <dsp:sp modelId="{C0631A5C-B878-4D52-8E0C-1523648A564F}">
      <dsp:nvSpPr>
        <dsp:cNvPr id="0" name=""/>
        <dsp:cNvSpPr/>
      </dsp:nvSpPr>
      <dsp:spPr>
        <a:xfrm>
          <a:off x="4405989" y="66382"/>
          <a:ext cx="2002722" cy="1201633"/>
        </a:xfrm>
        <a:prstGeom prst="round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廣度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464648" y="125041"/>
        <a:ext cx="1885404" cy="1084315"/>
      </dsp:txXfrm>
    </dsp:sp>
    <dsp:sp modelId="{07A92381-D459-4834-A8D9-B43FB7EE9349}">
      <dsp:nvSpPr>
        <dsp:cNvPr id="0" name=""/>
        <dsp:cNvSpPr/>
      </dsp:nvSpPr>
      <dsp:spPr>
        <a:xfrm>
          <a:off x="1101497" y="1468288"/>
          <a:ext cx="2002722" cy="1201633"/>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連結度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60156" y="1526947"/>
        <a:ext cx="1885404" cy="1084315"/>
      </dsp:txXfrm>
    </dsp:sp>
    <dsp:sp modelId="{6C6639D6-44F7-46CC-A885-1D0B4F4F33BA}">
      <dsp:nvSpPr>
        <dsp:cNvPr id="0" name=""/>
        <dsp:cNvSpPr/>
      </dsp:nvSpPr>
      <dsp:spPr>
        <a:xfrm>
          <a:off x="3304492" y="1468288"/>
          <a:ext cx="2002722" cy="1201633"/>
        </a:xfrm>
        <a:prstGeom prst="roundRect">
          <a:avLst/>
        </a:prstGeom>
        <a:solidFill>
          <a:srgbClr val="3399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集中度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63151" y="1526947"/>
        <a:ext cx="1885404" cy="1084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4E6B-5C2D-4F8F-B36B-7923A62DE3EA}">
      <dsp:nvSpPr>
        <dsp:cNvPr id="0" name=""/>
        <dsp:cNvSpPr/>
      </dsp:nvSpPr>
      <dsp:spPr>
        <a:xfrm>
          <a:off x="3863206" y="1867036"/>
          <a:ext cx="1417587" cy="14175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kern="1200"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組織</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kern="1200"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a:t>
          </a:r>
        </a:p>
      </dsp:txBody>
      <dsp:txXfrm>
        <a:off x="4070807" y="2074637"/>
        <a:ext cx="1002385" cy="1002385"/>
      </dsp:txXfrm>
    </dsp:sp>
    <dsp:sp modelId="{5B6434B8-C54D-4BAF-BDE5-2154609A144C}">
      <dsp:nvSpPr>
        <dsp:cNvPr id="0" name=""/>
        <dsp:cNvSpPr/>
      </dsp:nvSpPr>
      <dsp:spPr>
        <a:xfrm rot="16200000">
          <a:off x="4358251" y="1639335"/>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61312" y="1642600"/>
        <a:ext cx="21374" cy="21374"/>
      </dsp:txXfrm>
    </dsp:sp>
    <dsp:sp modelId="{01DB1C63-1FCC-467A-A530-8B569FD9EFAD}">
      <dsp:nvSpPr>
        <dsp:cNvPr id="0" name=""/>
        <dsp:cNvSpPr/>
      </dsp:nvSpPr>
      <dsp:spPr>
        <a:xfrm>
          <a:off x="3863206" y="21951"/>
          <a:ext cx="1417587" cy="141758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發起者 </a:t>
          </a:r>
        </a:p>
      </dsp:txBody>
      <dsp:txXfrm>
        <a:off x="4070807" y="229552"/>
        <a:ext cx="1002385" cy="1002385"/>
      </dsp:txXfrm>
    </dsp:sp>
    <dsp:sp modelId="{9E492AA0-9FC8-410D-A77D-9E36E48BDED0}">
      <dsp:nvSpPr>
        <dsp:cNvPr id="0" name=""/>
        <dsp:cNvSpPr/>
      </dsp:nvSpPr>
      <dsp:spPr>
        <a:xfrm rot="19800000">
          <a:off x="5157196" y="2100606"/>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60257" y="2103871"/>
        <a:ext cx="21374" cy="21374"/>
      </dsp:txXfrm>
    </dsp:sp>
    <dsp:sp modelId="{94F549FD-299D-4547-ACCA-F2445B67CF4D}">
      <dsp:nvSpPr>
        <dsp:cNvPr id="0" name=""/>
        <dsp:cNvSpPr/>
      </dsp:nvSpPr>
      <dsp:spPr>
        <a:xfrm>
          <a:off x="5461096" y="944494"/>
          <a:ext cx="1417587" cy="1417587"/>
        </a:xfrm>
        <a:prstGeom prst="ellipse">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影響者 </a:t>
          </a:r>
        </a:p>
      </dsp:txBody>
      <dsp:txXfrm>
        <a:off x="5668697" y="1152095"/>
        <a:ext cx="1002385" cy="1002385"/>
      </dsp:txXfrm>
    </dsp:sp>
    <dsp:sp modelId="{FA8E5130-8DF0-40C2-A1C9-A79BF0FCE32B}">
      <dsp:nvSpPr>
        <dsp:cNvPr id="0" name=""/>
        <dsp:cNvSpPr/>
      </dsp:nvSpPr>
      <dsp:spPr>
        <a:xfrm rot="1800000">
          <a:off x="5157196" y="3023149"/>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60257" y="3026414"/>
        <a:ext cx="21374" cy="21374"/>
      </dsp:txXfrm>
    </dsp:sp>
    <dsp:sp modelId="{462C1979-CC2D-45AC-9C92-9D1E25378EE6}">
      <dsp:nvSpPr>
        <dsp:cNvPr id="0" name=""/>
        <dsp:cNvSpPr/>
      </dsp:nvSpPr>
      <dsp:spPr>
        <a:xfrm>
          <a:off x="5461096" y="2789579"/>
          <a:ext cx="1417587" cy="1417587"/>
        </a:xfrm>
        <a:prstGeom prst="ellipse">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守門員 </a:t>
          </a:r>
        </a:p>
      </dsp:txBody>
      <dsp:txXfrm>
        <a:off x="5668697" y="2997180"/>
        <a:ext cx="1002385" cy="1002385"/>
      </dsp:txXfrm>
    </dsp:sp>
    <dsp:sp modelId="{54766AEA-4B5D-45E3-BCAF-2F3F63EA25F5}">
      <dsp:nvSpPr>
        <dsp:cNvPr id="0" name=""/>
        <dsp:cNvSpPr/>
      </dsp:nvSpPr>
      <dsp:spPr>
        <a:xfrm rot="5400000">
          <a:off x="4358251" y="3484420"/>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61312" y="3487685"/>
        <a:ext cx="21374" cy="21374"/>
      </dsp:txXfrm>
    </dsp:sp>
    <dsp:sp modelId="{6D15F76D-0661-4CA6-95D6-83B498383809}">
      <dsp:nvSpPr>
        <dsp:cNvPr id="0" name=""/>
        <dsp:cNvSpPr/>
      </dsp:nvSpPr>
      <dsp:spPr>
        <a:xfrm>
          <a:off x="3863206" y="3712121"/>
          <a:ext cx="1417587" cy="1417587"/>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決策者 </a:t>
          </a:r>
        </a:p>
      </dsp:txBody>
      <dsp:txXfrm>
        <a:off x="4070807" y="3919722"/>
        <a:ext cx="1002385" cy="1002385"/>
      </dsp:txXfrm>
    </dsp:sp>
    <dsp:sp modelId="{DF235046-3295-4E81-8EC8-50C52467B751}">
      <dsp:nvSpPr>
        <dsp:cNvPr id="0" name=""/>
        <dsp:cNvSpPr/>
      </dsp:nvSpPr>
      <dsp:spPr>
        <a:xfrm rot="9000000">
          <a:off x="3559306" y="3023149"/>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10800000">
        <a:off x="3762367" y="3026414"/>
        <a:ext cx="21374" cy="21374"/>
      </dsp:txXfrm>
    </dsp:sp>
    <dsp:sp modelId="{48FC06D8-D02B-48E0-8C91-2A051F1740BE}">
      <dsp:nvSpPr>
        <dsp:cNvPr id="0" name=""/>
        <dsp:cNvSpPr/>
      </dsp:nvSpPr>
      <dsp:spPr>
        <a:xfrm>
          <a:off x="2265315" y="2789579"/>
          <a:ext cx="1417587" cy="1417587"/>
        </a:xfrm>
        <a:prstGeom prst="ellipse">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購買者 </a:t>
          </a:r>
        </a:p>
      </dsp:txBody>
      <dsp:txXfrm>
        <a:off x="2472916" y="2997180"/>
        <a:ext cx="1002385" cy="1002385"/>
      </dsp:txXfrm>
    </dsp:sp>
    <dsp:sp modelId="{AE371B45-9C3B-427E-BDDA-4C11F169C3C3}">
      <dsp:nvSpPr>
        <dsp:cNvPr id="0" name=""/>
        <dsp:cNvSpPr/>
      </dsp:nvSpPr>
      <dsp:spPr>
        <a:xfrm rot="12600000">
          <a:off x="3559306" y="2100606"/>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10800000">
        <a:off x="3762367" y="2103871"/>
        <a:ext cx="21374" cy="21374"/>
      </dsp:txXfrm>
    </dsp:sp>
    <dsp:sp modelId="{C83895CF-B1D2-4D23-855F-026D221439A3}">
      <dsp:nvSpPr>
        <dsp:cNvPr id="0" name=""/>
        <dsp:cNvSpPr/>
      </dsp:nvSpPr>
      <dsp:spPr>
        <a:xfrm>
          <a:off x="2265315" y="944494"/>
          <a:ext cx="1417587" cy="141758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使用者 </a:t>
          </a:r>
        </a:p>
      </dsp:txBody>
      <dsp:txXfrm>
        <a:off x="2472916" y="1152095"/>
        <a:ext cx="1002385" cy="1002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2011/6/4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wm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6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059833" y="3226904"/>
            <a:ext cx="302433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組織市場與其購買行為</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組織購買者的角色</a:t>
            </a:r>
            <a:endParaRPr lang="zh-TW" altLang="en-US" sz="40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10</a:t>
            </a:fld>
            <a:endParaRPr lang="zh-TW" altLang="en-US" dirty="0"/>
          </a:p>
        </p:txBody>
      </p:sp>
      <p:graphicFrame>
        <p:nvGraphicFramePr>
          <p:cNvPr id="24" name="資料庫圖表 23"/>
          <p:cNvGraphicFramePr/>
          <p:nvPr>
            <p:extLst>
              <p:ext uri="{D42A27DB-BD31-4B8C-83A1-F6EECF244321}">
                <p14:modId xmlns:p14="http://schemas.microsoft.com/office/powerpoint/2010/main" val="4231729773"/>
              </p:ext>
            </p:extLst>
          </p:nvPr>
        </p:nvGraphicFramePr>
        <p:xfrm>
          <a:off x="0" y="1196752"/>
          <a:ext cx="9144000" cy="515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Box 18"/>
          <p:cNvSpPr txBox="1">
            <a:spLocks noChangeArrowheads="1"/>
          </p:cNvSpPr>
          <p:nvPr/>
        </p:nvSpPr>
        <p:spPr bwMode="auto">
          <a:xfrm>
            <a:off x="5256138" y="1124744"/>
            <a:ext cx="31702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第一個建議購買的人，往往是第一個意識到問題存在的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9" name="Text Box 19"/>
          <p:cNvSpPr txBox="1">
            <a:spLocks noChangeArrowheads="1"/>
          </p:cNvSpPr>
          <p:nvPr/>
        </p:nvSpPr>
        <p:spPr bwMode="auto">
          <a:xfrm>
            <a:off x="6822207" y="2339885"/>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在購買過程中影響購買決策替代方案的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0" name="Text Box 20"/>
          <p:cNvSpPr txBox="1">
            <a:spLocks noChangeArrowheads="1"/>
          </p:cNvSpPr>
          <p:nvPr/>
        </p:nvSpPr>
        <p:spPr bwMode="auto">
          <a:xfrm>
            <a:off x="6939682" y="4239190"/>
            <a:ext cx="21685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負責控制資訊流入與流出的團隊</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成員。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1" name="Text Box 21"/>
          <p:cNvSpPr txBox="1">
            <a:spLocks noChangeArrowheads="1"/>
          </p:cNvSpPr>
          <p:nvPr/>
        </p:nvSpPr>
        <p:spPr bwMode="auto">
          <a:xfrm>
            <a:off x="5359250" y="5516562"/>
            <a:ext cx="37163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擁有正式或非正式決策權力的成員，他們可以決定或核准所要採購的供應品項和</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品牌。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2" name="Text Box 22"/>
          <p:cNvSpPr txBox="1">
            <a:spLocks noChangeArrowheads="1"/>
          </p:cNvSpPr>
          <p:nvPr/>
        </p:nvSpPr>
        <p:spPr bwMode="auto">
          <a:xfrm>
            <a:off x="18332" y="4261644"/>
            <a:ext cx="24018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實際去進行交易和購買的成員，</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他們負責協商</a:t>
            </a: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或談判交易的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條件。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3" name="Text Box 23"/>
          <p:cNvSpPr txBox="1">
            <a:spLocks noChangeArrowheads="1"/>
          </p:cNvSpPr>
          <p:nvPr/>
        </p:nvSpPr>
        <p:spPr bwMode="auto">
          <a:xfrm>
            <a:off x="94570" y="1878220"/>
            <a:ext cx="22494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組織中實際使用該項產品的人員，他們</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通常是引發</a:t>
            </a: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購買過程及幫助界定產品規格</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書的人。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1507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graphicEl>
                                              <a:dgm id="{C3E64E6B-5C2D-4F8F-B36B-7923A62DE3EA}"/>
                                            </p:graphicEl>
                                          </p:spTgt>
                                        </p:tgtEl>
                                        <p:attrNameLst>
                                          <p:attrName>style.visibility</p:attrName>
                                        </p:attrNameLst>
                                      </p:cBhvr>
                                      <p:to>
                                        <p:strVal val="visible"/>
                                      </p:to>
                                    </p:set>
                                    <p:anim calcmode="lin" valueType="num">
                                      <p:cBhvr>
                                        <p:cTn id="7" dur="500" fill="hold"/>
                                        <p:tgtEl>
                                          <p:spTgt spid="24">
                                            <p:graphicEl>
                                              <a:dgm id="{C3E64E6B-5C2D-4F8F-B36B-7923A62DE3EA}"/>
                                            </p:graphicEl>
                                          </p:spTgt>
                                        </p:tgtEl>
                                        <p:attrNameLst>
                                          <p:attrName>ppt_w</p:attrName>
                                        </p:attrNameLst>
                                      </p:cBhvr>
                                      <p:tavLst>
                                        <p:tav tm="0">
                                          <p:val>
                                            <p:fltVal val="0"/>
                                          </p:val>
                                        </p:tav>
                                        <p:tav tm="100000">
                                          <p:val>
                                            <p:strVal val="#ppt_w"/>
                                          </p:val>
                                        </p:tav>
                                      </p:tavLst>
                                    </p:anim>
                                    <p:anim calcmode="lin" valueType="num">
                                      <p:cBhvr>
                                        <p:cTn id="8" dur="500" fill="hold"/>
                                        <p:tgtEl>
                                          <p:spTgt spid="24">
                                            <p:graphicEl>
                                              <a:dgm id="{C3E64E6B-5C2D-4F8F-B36B-7923A62DE3EA}"/>
                                            </p:graphicEl>
                                          </p:spTgt>
                                        </p:tgtEl>
                                        <p:attrNameLst>
                                          <p:attrName>ppt_h</p:attrName>
                                        </p:attrNameLst>
                                      </p:cBhvr>
                                      <p:tavLst>
                                        <p:tav tm="0">
                                          <p:val>
                                            <p:fltVal val="0"/>
                                          </p:val>
                                        </p:tav>
                                        <p:tav tm="100000">
                                          <p:val>
                                            <p:strVal val="#ppt_h"/>
                                          </p:val>
                                        </p:tav>
                                      </p:tavLst>
                                    </p:anim>
                                    <p:animEffect transition="in" filter="fade">
                                      <p:cBhvr>
                                        <p:cTn id="9" dur="500"/>
                                        <p:tgtEl>
                                          <p:spTgt spid="24">
                                            <p:graphicEl>
                                              <a:dgm id="{C3E64E6B-5C2D-4F8F-B36B-7923A62DE3E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graphicEl>
                                              <a:dgm id="{5B6434B8-C54D-4BAF-BDE5-2154609A144C}"/>
                                            </p:graphicEl>
                                          </p:spTgt>
                                        </p:tgtEl>
                                        <p:attrNameLst>
                                          <p:attrName>style.visibility</p:attrName>
                                        </p:attrNameLst>
                                      </p:cBhvr>
                                      <p:to>
                                        <p:strVal val="visible"/>
                                      </p:to>
                                    </p:set>
                                    <p:anim calcmode="lin" valueType="num">
                                      <p:cBhvr>
                                        <p:cTn id="14" dur="500" fill="hold"/>
                                        <p:tgtEl>
                                          <p:spTgt spid="24">
                                            <p:graphicEl>
                                              <a:dgm id="{5B6434B8-C54D-4BAF-BDE5-2154609A144C}"/>
                                            </p:graphicEl>
                                          </p:spTgt>
                                        </p:tgtEl>
                                        <p:attrNameLst>
                                          <p:attrName>ppt_w</p:attrName>
                                        </p:attrNameLst>
                                      </p:cBhvr>
                                      <p:tavLst>
                                        <p:tav tm="0">
                                          <p:val>
                                            <p:fltVal val="0"/>
                                          </p:val>
                                        </p:tav>
                                        <p:tav tm="100000">
                                          <p:val>
                                            <p:strVal val="#ppt_w"/>
                                          </p:val>
                                        </p:tav>
                                      </p:tavLst>
                                    </p:anim>
                                    <p:anim calcmode="lin" valueType="num">
                                      <p:cBhvr>
                                        <p:cTn id="15" dur="500" fill="hold"/>
                                        <p:tgtEl>
                                          <p:spTgt spid="24">
                                            <p:graphicEl>
                                              <a:dgm id="{5B6434B8-C54D-4BAF-BDE5-2154609A144C}"/>
                                            </p:graphicEl>
                                          </p:spTgt>
                                        </p:tgtEl>
                                        <p:attrNameLst>
                                          <p:attrName>ppt_h</p:attrName>
                                        </p:attrNameLst>
                                      </p:cBhvr>
                                      <p:tavLst>
                                        <p:tav tm="0">
                                          <p:val>
                                            <p:fltVal val="0"/>
                                          </p:val>
                                        </p:tav>
                                        <p:tav tm="100000">
                                          <p:val>
                                            <p:strVal val="#ppt_h"/>
                                          </p:val>
                                        </p:tav>
                                      </p:tavLst>
                                    </p:anim>
                                    <p:animEffect transition="in" filter="fade">
                                      <p:cBhvr>
                                        <p:cTn id="16" dur="500"/>
                                        <p:tgtEl>
                                          <p:spTgt spid="24">
                                            <p:graphicEl>
                                              <a:dgm id="{5B6434B8-C54D-4BAF-BDE5-2154609A144C}"/>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graphicEl>
                                              <a:dgm id="{01DB1C63-1FCC-467A-A530-8B569FD9EFAD}"/>
                                            </p:graphicEl>
                                          </p:spTgt>
                                        </p:tgtEl>
                                        <p:attrNameLst>
                                          <p:attrName>style.visibility</p:attrName>
                                        </p:attrNameLst>
                                      </p:cBhvr>
                                      <p:to>
                                        <p:strVal val="visible"/>
                                      </p:to>
                                    </p:set>
                                    <p:anim calcmode="lin" valueType="num">
                                      <p:cBhvr>
                                        <p:cTn id="19" dur="500" fill="hold"/>
                                        <p:tgtEl>
                                          <p:spTgt spid="24">
                                            <p:graphicEl>
                                              <a:dgm id="{01DB1C63-1FCC-467A-A530-8B569FD9EFAD}"/>
                                            </p:graphicEl>
                                          </p:spTgt>
                                        </p:tgtEl>
                                        <p:attrNameLst>
                                          <p:attrName>ppt_w</p:attrName>
                                        </p:attrNameLst>
                                      </p:cBhvr>
                                      <p:tavLst>
                                        <p:tav tm="0">
                                          <p:val>
                                            <p:fltVal val="0"/>
                                          </p:val>
                                        </p:tav>
                                        <p:tav tm="100000">
                                          <p:val>
                                            <p:strVal val="#ppt_w"/>
                                          </p:val>
                                        </p:tav>
                                      </p:tavLst>
                                    </p:anim>
                                    <p:anim calcmode="lin" valueType="num">
                                      <p:cBhvr>
                                        <p:cTn id="20" dur="500" fill="hold"/>
                                        <p:tgtEl>
                                          <p:spTgt spid="24">
                                            <p:graphicEl>
                                              <a:dgm id="{01DB1C63-1FCC-467A-A530-8B569FD9EFAD}"/>
                                            </p:graphicEl>
                                          </p:spTgt>
                                        </p:tgtEl>
                                        <p:attrNameLst>
                                          <p:attrName>ppt_h</p:attrName>
                                        </p:attrNameLst>
                                      </p:cBhvr>
                                      <p:tavLst>
                                        <p:tav tm="0">
                                          <p:val>
                                            <p:fltVal val="0"/>
                                          </p:val>
                                        </p:tav>
                                        <p:tav tm="100000">
                                          <p:val>
                                            <p:strVal val="#ppt_h"/>
                                          </p:val>
                                        </p:tav>
                                      </p:tavLst>
                                    </p:anim>
                                    <p:animEffect transition="in" filter="fade">
                                      <p:cBhvr>
                                        <p:cTn id="21" dur="500"/>
                                        <p:tgtEl>
                                          <p:spTgt spid="24">
                                            <p:graphicEl>
                                              <a:dgm id="{01DB1C63-1FCC-467A-A530-8B569FD9EFAD}"/>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graphicEl>
                                              <a:dgm id="{9E492AA0-9FC8-410D-A77D-9E36E48BDED0}"/>
                                            </p:graphicEl>
                                          </p:spTgt>
                                        </p:tgtEl>
                                        <p:attrNameLst>
                                          <p:attrName>style.visibility</p:attrName>
                                        </p:attrNameLst>
                                      </p:cBhvr>
                                      <p:to>
                                        <p:strVal val="visible"/>
                                      </p:to>
                                    </p:set>
                                    <p:anim calcmode="lin" valueType="num">
                                      <p:cBhvr>
                                        <p:cTn id="30" dur="500" fill="hold"/>
                                        <p:tgtEl>
                                          <p:spTgt spid="24">
                                            <p:graphicEl>
                                              <a:dgm id="{9E492AA0-9FC8-410D-A77D-9E36E48BDED0}"/>
                                            </p:graphicEl>
                                          </p:spTgt>
                                        </p:tgtEl>
                                        <p:attrNameLst>
                                          <p:attrName>ppt_w</p:attrName>
                                        </p:attrNameLst>
                                      </p:cBhvr>
                                      <p:tavLst>
                                        <p:tav tm="0">
                                          <p:val>
                                            <p:fltVal val="0"/>
                                          </p:val>
                                        </p:tav>
                                        <p:tav tm="100000">
                                          <p:val>
                                            <p:strVal val="#ppt_w"/>
                                          </p:val>
                                        </p:tav>
                                      </p:tavLst>
                                    </p:anim>
                                    <p:anim calcmode="lin" valueType="num">
                                      <p:cBhvr>
                                        <p:cTn id="31" dur="500" fill="hold"/>
                                        <p:tgtEl>
                                          <p:spTgt spid="24">
                                            <p:graphicEl>
                                              <a:dgm id="{9E492AA0-9FC8-410D-A77D-9E36E48BDED0}"/>
                                            </p:graphicEl>
                                          </p:spTgt>
                                        </p:tgtEl>
                                        <p:attrNameLst>
                                          <p:attrName>ppt_h</p:attrName>
                                        </p:attrNameLst>
                                      </p:cBhvr>
                                      <p:tavLst>
                                        <p:tav tm="0">
                                          <p:val>
                                            <p:fltVal val="0"/>
                                          </p:val>
                                        </p:tav>
                                        <p:tav tm="100000">
                                          <p:val>
                                            <p:strVal val="#ppt_h"/>
                                          </p:val>
                                        </p:tav>
                                      </p:tavLst>
                                    </p:anim>
                                    <p:animEffect transition="in" filter="fade">
                                      <p:cBhvr>
                                        <p:cTn id="32" dur="500"/>
                                        <p:tgtEl>
                                          <p:spTgt spid="24">
                                            <p:graphicEl>
                                              <a:dgm id="{9E492AA0-9FC8-410D-A77D-9E36E48BDED0}"/>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4">
                                            <p:graphicEl>
                                              <a:dgm id="{94F549FD-299D-4547-ACCA-F2445B67CF4D}"/>
                                            </p:graphicEl>
                                          </p:spTgt>
                                        </p:tgtEl>
                                        <p:attrNameLst>
                                          <p:attrName>style.visibility</p:attrName>
                                        </p:attrNameLst>
                                      </p:cBhvr>
                                      <p:to>
                                        <p:strVal val="visible"/>
                                      </p:to>
                                    </p:set>
                                    <p:anim calcmode="lin" valueType="num">
                                      <p:cBhvr>
                                        <p:cTn id="35" dur="500" fill="hold"/>
                                        <p:tgtEl>
                                          <p:spTgt spid="24">
                                            <p:graphicEl>
                                              <a:dgm id="{94F549FD-299D-4547-ACCA-F2445B67CF4D}"/>
                                            </p:graphicEl>
                                          </p:spTgt>
                                        </p:tgtEl>
                                        <p:attrNameLst>
                                          <p:attrName>ppt_w</p:attrName>
                                        </p:attrNameLst>
                                      </p:cBhvr>
                                      <p:tavLst>
                                        <p:tav tm="0">
                                          <p:val>
                                            <p:fltVal val="0"/>
                                          </p:val>
                                        </p:tav>
                                        <p:tav tm="100000">
                                          <p:val>
                                            <p:strVal val="#ppt_w"/>
                                          </p:val>
                                        </p:tav>
                                      </p:tavLst>
                                    </p:anim>
                                    <p:anim calcmode="lin" valueType="num">
                                      <p:cBhvr>
                                        <p:cTn id="36" dur="500" fill="hold"/>
                                        <p:tgtEl>
                                          <p:spTgt spid="24">
                                            <p:graphicEl>
                                              <a:dgm id="{94F549FD-299D-4547-ACCA-F2445B67CF4D}"/>
                                            </p:graphicEl>
                                          </p:spTgt>
                                        </p:tgtEl>
                                        <p:attrNameLst>
                                          <p:attrName>ppt_h</p:attrName>
                                        </p:attrNameLst>
                                      </p:cBhvr>
                                      <p:tavLst>
                                        <p:tav tm="0">
                                          <p:val>
                                            <p:fltVal val="0"/>
                                          </p:val>
                                        </p:tav>
                                        <p:tav tm="100000">
                                          <p:val>
                                            <p:strVal val="#ppt_h"/>
                                          </p:val>
                                        </p:tav>
                                      </p:tavLst>
                                    </p:anim>
                                    <p:animEffect transition="in" filter="fade">
                                      <p:cBhvr>
                                        <p:cTn id="37" dur="500"/>
                                        <p:tgtEl>
                                          <p:spTgt spid="24">
                                            <p:graphicEl>
                                              <a:dgm id="{94F549FD-299D-4547-ACCA-F2445B67CF4D}"/>
                                            </p:graphic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4">
                                            <p:graphicEl>
                                              <a:dgm id="{FA8E5130-8DF0-40C2-A1C9-A79BF0FCE32B}"/>
                                            </p:graphicEl>
                                          </p:spTgt>
                                        </p:tgtEl>
                                        <p:attrNameLst>
                                          <p:attrName>style.visibility</p:attrName>
                                        </p:attrNameLst>
                                      </p:cBhvr>
                                      <p:to>
                                        <p:strVal val="visible"/>
                                      </p:to>
                                    </p:set>
                                    <p:anim calcmode="lin" valueType="num">
                                      <p:cBhvr>
                                        <p:cTn id="46" dur="500" fill="hold"/>
                                        <p:tgtEl>
                                          <p:spTgt spid="24">
                                            <p:graphicEl>
                                              <a:dgm id="{FA8E5130-8DF0-40C2-A1C9-A79BF0FCE32B}"/>
                                            </p:graphicEl>
                                          </p:spTgt>
                                        </p:tgtEl>
                                        <p:attrNameLst>
                                          <p:attrName>ppt_w</p:attrName>
                                        </p:attrNameLst>
                                      </p:cBhvr>
                                      <p:tavLst>
                                        <p:tav tm="0">
                                          <p:val>
                                            <p:fltVal val="0"/>
                                          </p:val>
                                        </p:tav>
                                        <p:tav tm="100000">
                                          <p:val>
                                            <p:strVal val="#ppt_w"/>
                                          </p:val>
                                        </p:tav>
                                      </p:tavLst>
                                    </p:anim>
                                    <p:anim calcmode="lin" valueType="num">
                                      <p:cBhvr>
                                        <p:cTn id="47" dur="500" fill="hold"/>
                                        <p:tgtEl>
                                          <p:spTgt spid="24">
                                            <p:graphicEl>
                                              <a:dgm id="{FA8E5130-8DF0-40C2-A1C9-A79BF0FCE32B}"/>
                                            </p:graphicEl>
                                          </p:spTgt>
                                        </p:tgtEl>
                                        <p:attrNameLst>
                                          <p:attrName>ppt_h</p:attrName>
                                        </p:attrNameLst>
                                      </p:cBhvr>
                                      <p:tavLst>
                                        <p:tav tm="0">
                                          <p:val>
                                            <p:fltVal val="0"/>
                                          </p:val>
                                        </p:tav>
                                        <p:tav tm="100000">
                                          <p:val>
                                            <p:strVal val="#ppt_h"/>
                                          </p:val>
                                        </p:tav>
                                      </p:tavLst>
                                    </p:anim>
                                    <p:animEffect transition="in" filter="fade">
                                      <p:cBhvr>
                                        <p:cTn id="48" dur="500"/>
                                        <p:tgtEl>
                                          <p:spTgt spid="24">
                                            <p:graphicEl>
                                              <a:dgm id="{FA8E5130-8DF0-40C2-A1C9-A79BF0FCE32B}"/>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graphicEl>
                                              <a:dgm id="{462C1979-CC2D-45AC-9C92-9D1E25378EE6}"/>
                                            </p:graphicEl>
                                          </p:spTgt>
                                        </p:tgtEl>
                                        <p:attrNameLst>
                                          <p:attrName>style.visibility</p:attrName>
                                        </p:attrNameLst>
                                      </p:cBhvr>
                                      <p:to>
                                        <p:strVal val="visible"/>
                                      </p:to>
                                    </p:set>
                                    <p:anim calcmode="lin" valueType="num">
                                      <p:cBhvr>
                                        <p:cTn id="51" dur="500" fill="hold"/>
                                        <p:tgtEl>
                                          <p:spTgt spid="24">
                                            <p:graphicEl>
                                              <a:dgm id="{462C1979-CC2D-45AC-9C92-9D1E25378EE6}"/>
                                            </p:graphicEl>
                                          </p:spTgt>
                                        </p:tgtEl>
                                        <p:attrNameLst>
                                          <p:attrName>ppt_w</p:attrName>
                                        </p:attrNameLst>
                                      </p:cBhvr>
                                      <p:tavLst>
                                        <p:tav tm="0">
                                          <p:val>
                                            <p:fltVal val="0"/>
                                          </p:val>
                                        </p:tav>
                                        <p:tav tm="100000">
                                          <p:val>
                                            <p:strVal val="#ppt_w"/>
                                          </p:val>
                                        </p:tav>
                                      </p:tavLst>
                                    </p:anim>
                                    <p:anim calcmode="lin" valueType="num">
                                      <p:cBhvr>
                                        <p:cTn id="52" dur="500" fill="hold"/>
                                        <p:tgtEl>
                                          <p:spTgt spid="24">
                                            <p:graphicEl>
                                              <a:dgm id="{462C1979-CC2D-45AC-9C92-9D1E25378EE6}"/>
                                            </p:graphicEl>
                                          </p:spTgt>
                                        </p:tgtEl>
                                        <p:attrNameLst>
                                          <p:attrName>ppt_h</p:attrName>
                                        </p:attrNameLst>
                                      </p:cBhvr>
                                      <p:tavLst>
                                        <p:tav tm="0">
                                          <p:val>
                                            <p:fltVal val="0"/>
                                          </p:val>
                                        </p:tav>
                                        <p:tav tm="100000">
                                          <p:val>
                                            <p:strVal val="#ppt_h"/>
                                          </p:val>
                                        </p:tav>
                                      </p:tavLst>
                                    </p:anim>
                                    <p:animEffect transition="in" filter="fade">
                                      <p:cBhvr>
                                        <p:cTn id="53" dur="500"/>
                                        <p:tgtEl>
                                          <p:spTgt spid="24">
                                            <p:graphicEl>
                                              <a:dgm id="{462C1979-CC2D-45AC-9C92-9D1E25378EE6}"/>
                                            </p:graphic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4">
                                            <p:graphicEl>
                                              <a:dgm id="{54766AEA-4B5D-45E3-BCAF-2F3F63EA25F5}"/>
                                            </p:graphicEl>
                                          </p:spTgt>
                                        </p:tgtEl>
                                        <p:attrNameLst>
                                          <p:attrName>style.visibility</p:attrName>
                                        </p:attrNameLst>
                                      </p:cBhvr>
                                      <p:to>
                                        <p:strVal val="visible"/>
                                      </p:to>
                                    </p:set>
                                    <p:anim calcmode="lin" valueType="num">
                                      <p:cBhvr>
                                        <p:cTn id="62" dur="500" fill="hold"/>
                                        <p:tgtEl>
                                          <p:spTgt spid="24">
                                            <p:graphicEl>
                                              <a:dgm id="{54766AEA-4B5D-45E3-BCAF-2F3F63EA25F5}"/>
                                            </p:graphicEl>
                                          </p:spTgt>
                                        </p:tgtEl>
                                        <p:attrNameLst>
                                          <p:attrName>ppt_w</p:attrName>
                                        </p:attrNameLst>
                                      </p:cBhvr>
                                      <p:tavLst>
                                        <p:tav tm="0">
                                          <p:val>
                                            <p:fltVal val="0"/>
                                          </p:val>
                                        </p:tav>
                                        <p:tav tm="100000">
                                          <p:val>
                                            <p:strVal val="#ppt_w"/>
                                          </p:val>
                                        </p:tav>
                                      </p:tavLst>
                                    </p:anim>
                                    <p:anim calcmode="lin" valueType="num">
                                      <p:cBhvr>
                                        <p:cTn id="63" dur="500" fill="hold"/>
                                        <p:tgtEl>
                                          <p:spTgt spid="24">
                                            <p:graphicEl>
                                              <a:dgm id="{54766AEA-4B5D-45E3-BCAF-2F3F63EA25F5}"/>
                                            </p:graphicEl>
                                          </p:spTgt>
                                        </p:tgtEl>
                                        <p:attrNameLst>
                                          <p:attrName>ppt_h</p:attrName>
                                        </p:attrNameLst>
                                      </p:cBhvr>
                                      <p:tavLst>
                                        <p:tav tm="0">
                                          <p:val>
                                            <p:fltVal val="0"/>
                                          </p:val>
                                        </p:tav>
                                        <p:tav tm="100000">
                                          <p:val>
                                            <p:strVal val="#ppt_h"/>
                                          </p:val>
                                        </p:tav>
                                      </p:tavLst>
                                    </p:anim>
                                    <p:animEffect transition="in" filter="fade">
                                      <p:cBhvr>
                                        <p:cTn id="64" dur="500"/>
                                        <p:tgtEl>
                                          <p:spTgt spid="24">
                                            <p:graphicEl>
                                              <a:dgm id="{54766AEA-4B5D-45E3-BCAF-2F3F63EA25F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graphicEl>
                                              <a:dgm id="{6D15F76D-0661-4CA6-95D6-83B498383809}"/>
                                            </p:graphicEl>
                                          </p:spTgt>
                                        </p:tgtEl>
                                        <p:attrNameLst>
                                          <p:attrName>style.visibility</p:attrName>
                                        </p:attrNameLst>
                                      </p:cBhvr>
                                      <p:to>
                                        <p:strVal val="visible"/>
                                      </p:to>
                                    </p:set>
                                    <p:anim calcmode="lin" valueType="num">
                                      <p:cBhvr>
                                        <p:cTn id="67" dur="500" fill="hold"/>
                                        <p:tgtEl>
                                          <p:spTgt spid="24">
                                            <p:graphicEl>
                                              <a:dgm id="{6D15F76D-0661-4CA6-95D6-83B498383809}"/>
                                            </p:graphicEl>
                                          </p:spTgt>
                                        </p:tgtEl>
                                        <p:attrNameLst>
                                          <p:attrName>ppt_w</p:attrName>
                                        </p:attrNameLst>
                                      </p:cBhvr>
                                      <p:tavLst>
                                        <p:tav tm="0">
                                          <p:val>
                                            <p:fltVal val="0"/>
                                          </p:val>
                                        </p:tav>
                                        <p:tav tm="100000">
                                          <p:val>
                                            <p:strVal val="#ppt_w"/>
                                          </p:val>
                                        </p:tav>
                                      </p:tavLst>
                                    </p:anim>
                                    <p:anim calcmode="lin" valueType="num">
                                      <p:cBhvr>
                                        <p:cTn id="68" dur="500" fill="hold"/>
                                        <p:tgtEl>
                                          <p:spTgt spid="24">
                                            <p:graphicEl>
                                              <a:dgm id="{6D15F76D-0661-4CA6-95D6-83B498383809}"/>
                                            </p:graphicEl>
                                          </p:spTgt>
                                        </p:tgtEl>
                                        <p:attrNameLst>
                                          <p:attrName>ppt_h</p:attrName>
                                        </p:attrNameLst>
                                      </p:cBhvr>
                                      <p:tavLst>
                                        <p:tav tm="0">
                                          <p:val>
                                            <p:fltVal val="0"/>
                                          </p:val>
                                        </p:tav>
                                        <p:tav tm="100000">
                                          <p:val>
                                            <p:strVal val="#ppt_h"/>
                                          </p:val>
                                        </p:tav>
                                      </p:tavLst>
                                    </p:anim>
                                    <p:animEffect transition="in" filter="fade">
                                      <p:cBhvr>
                                        <p:cTn id="69" dur="500"/>
                                        <p:tgtEl>
                                          <p:spTgt spid="24">
                                            <p:graphicEl>
                                              <a:dgm id="{6D15F76D-0661-4CA6-95D6-83B498383809}"/>
                                            </p:graphicEl>
                                          </p:spTgt>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4">
                                            <p:graphicEl>
                                              <a:dgm id="{DF235046-3295-4E81-8EC8-50C52467B751}"/>
                                            </p:graphicEl>
                                          </p:spTgt>
                                        </p:tgtEl>
                                        <p:attrNameLst>
                                          <p:attrName>style.visibility</p:attrName>
                                        </p:attrNameLst>
                                      </p:cBhvr>
                                      <p:to>
                                        <p:strVal val="visible"/>
                                      </p:to>
                                    </p:set>
                                    <p:anim calcmode="lin" valueType="num">
                                      <p:cBhvr>
                                        <p:cTn id="78" dur="500" fill="hold"/>
                                        <p:tgtEl>
                                          <p:spTgt spid="24">
                                            <p:graphicEl>
                                              <a:dgm id="{DF235046-3295-4E81-8EC8-50C52467B751}"/>
                                            </p:graphicEl>
                                          </p:spTgt>
                                        </p:tgtEl>
                                        <p:attrNameLst>
                                          <p:attrName>ppt_w</p:attrName>
                                        </p:attrNameLst>
                                      </p:cBhvr>
                                      <p:tavLst>
                                        <p:tav tm="0">
                                          <p:val>
                                            <p:fltVal val="0"/>
                                          </p:val>
                                        </p:tav>
                                        <p:tav tm="100000">
                                          <p:val>
                                            <p:strVal val="#ppt_w"/>
                                          </p:val>
                                        </p:tav>
                                      </p:tavLst>
                                    </p:anim>
                                    <p:anim calcmode="lin" valueType="num">
                                      <p:cBhvr>
                                        <p:cTn id="79" dur="500" fill="hold"/>
                                        <p:tgtEl>
                                          <p:spTgt spid="24">
                                            <p:graphicEl>
                                              <a:dgm id="{DF235046-3295-4E81-8EC8-50C52467B751}"/>
                                            </p:graphicEl>
                                          </p:spTgt>
                                        </p:tgtEl>
                                        <p:attrNameLst>
                                          <p:attrName>ppt_h</p:attrName>
                                        </p:attrNameLst>
                                      </p:cBhvr>
                                      <p:tavLst>
                                        <p:tav tm="0">
                                          <p:val>
                                            <p:fltVal val="0"/>
                                          </p:val>
                                        </p:tav>
                                        <p:tav tm="100000">
                                          <p:val>
                                            <p:strVal val="#ppt_h"/>
                                          </p:val>
                                        </p:tav>
                                      </p:tavLst>
                                    </p:anim>
                                    <p:animEffect transition="in" filter="fade">
                                      <p:cBhvr>
                                        <p:cTn id="80" dur="500"/>
                                        <p:tgtEl>
                                          <p:spTgt spid="24">
                                            <p:graphicEl>
                                              <a:dgm id="{DF235046-3295-4E81-8EC8-50C52467B751}"/>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4">
                                            <p:graphicEl>
                                              <a:dgm id="{48FC06D8-D02B-48E0-8C91-2A051F1740BE}"/>
                                            </p:graphicEl>
                                          </p:spTgt>
                                        </p:tgtEl>
                                        <p:attrNameLst>
                                          <p:attrName>style.visibility</p:attrName>
                                        </p:attrNameLst>
                                      </p:cBhvr>
                                      <p:to>
                                        <p:strVal val="visible"/>
                                      </p:to>
                                    </p:set>
                                    <p:anim calcmode="lin" valueType="num">
                                      <p:cBhvr>
                                        <p:cTn id="83" dur="500" fill="hold"/>
                                        <p:tgtEl>
                                          <p:spTgt spid="24">
                                            <p:graphicEl>
                                              <a:dgm id="{48FC06D8-D02B-48E0-8C91-2A051F1740BE}"/>
                                            </p:graphicEl>
                                          </p:spTgt>
                                        </p:tgtEl>
                                        <p:attrNameLst>
                                          <p:attrName>ppt_w</p:attrName>
                                        </p:attrNameLst>
                                      </p:cBhvr>
                                      <p:tavLst>
                                        <p:tav tm="0">
                                          <p:val>
                                            <p:fltVal val="0"/>
                                          </p:val>
                                        </p:tav>
                                        <p:tav tm="100000">
                                          <p:val>
                                            <p:strVal val="#ppt_w"/>
                                          </p:val>
                                        </p:tav>
                                      </p:tavLst>
                                    </p:anim>
                                    <p:anim calcmode="lin" valueType="num">
                                      <p:cBhvr>
                                        <p:cTn id="84" dur="500" fill="hold"/>
                                        <p:tgtEl>
                                          <p:spTgt spid="24">
                                            <p:graphicEl>
                                              <a:dgm id="{48FC06D8-D02B-48E0-8C91-2A051F1740BE}"/>
                                            </p:graphicEl>
                                          </p:spTgt>
                                        </p:tgtEl>
                                        <p:attrNameLst>
                                          <p:attrName>ppt_h</p:attrName>
                                        </p:attrNameLst>
                                      </p:cBhvr>
                                      <p:tavLst>
                                        <p:tav tm="0">
                                          <p:val>
                                            <p:fltVal val="0"/>
                                          </p:val>
                                        </p:tav>
                                        <p:tav tm="100000">
                                          <p:val>
                                            <p:strVal val="#ppt_h"/>
                                          </p:val>
                                        </p:tav>
                                      </p:tavLst>
                                    </p:anim>
                                    <p:animEffect transition="in" filter="fade">
                                      <p:cBhvr>
                                        <p:cTn id="85" dur="500"/>
                                        <p:tgtEl>
                                          <p:spTgt spid="24">
                                            <p:graphicEl>
                                              <a:dgm id="{48FC06D8-D02B-48E0-8C91-2A051F1740BE}"/>
                                            </p:graphicEl>
                                          </p:spTgt>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4">
                                            <p:graphicEl>
                                              <a:dgm id="{AE371B45-9C3B-427E-BDDA-4C11F169C3C3}"/>
                                            </p:graphicEl>
                                          </p:spTgt>
                                        </p:tgtEl>
                                        <p:attrNameLst>
                                          <p:attrName>style.visibility</p:attrName>
                                        </p:attrNameLst>
                                      </p:cBhvr>
                                      <p:to>
                                        <p:strVal val="visible"/>
                                      </p:to>
                                    </p:set>
                                    <p:anim calcmode="lin" valueType="num">
                                      <p:cBhvr>
                                        <p:cTn id="94" dur="500" fill="hold"/>
                                        <p:tgtEl>
                                          <p:spTgt spid="24">
                                            <p:graphicEl>
                                              <a:dgm id="{AE371B45-9C3B-427E-BDDA-4C11F169C3C3}"/>
                                            </p:graphicEl>
                                          </p:spTgt>
                                        </p:tgtEl>
                                        <p:attrNameLst>
                                          <p:attrName>ppt_w</p:attrName>
                                        </p:attrNameLst>
                                      </p:cBhvr>
                                      <p:tavLst>
                                        <p:tav tm="0">
                                          <p:val>
                                            <p:fltVal val="0"/>
                                          </p:val>
                                        </p:tav>
                                        <p:tav tm="100000">
                                          <p:val>
                                            <p:strVal val="#ppt_w"/>
                                          </p:val>
                                        </p:tav>
                                      </p:tavLst>
                                    </p:anim>
                                    <p:anim calcmode="lin" valueType="num">
                                      <p:cBhvr>
                                        <p:cTn id="95" dur="500" fill="hold"/>
                                        <p:tgtEl>
                                          <p:spTgt spid="24">
                                            <p:graphicEl>
                                              <a:dgm id="{AE371B45-9C3B-427E-BDDA-4C11F169C3C3}"/>
                                            </p:graphicEl>
                                          </p:spTgt>
                                        </p:tgtEl>
                                        <p:attrNameLst>
                                          <p:attrName>ppt_h</p:attrName>
                                        </p:attrNameLst>
                                      </p:cBhvr>
                                      <p:tavLst>
                                        <p:tav tm="0">
                                          <p:val>
                                            <p:fltVal val="0"/>
                                          </p:val>
                                        </p:tav>
                                        <p:tav tm="100000">
                                          <p:val>
                                            <p:strVal val="#ppt_h"/>
                                          </p:val>
                                        </p:tav>
                                      </p:tavLst>
                                    </p:anim>
                                    <p:animEffect transition="in" filter="fade">
                                      <p:cBhvr>
                                        <p:cTn id="96" dur="500"/>
                                        <p:tgtEl>
                                          <p:spTgt spid="24">
                                            <p:graphicEl>
                                              <a:dgm id="{AE371B45-9C3B-427E-BDDA-4C11F169C3C3}"/>
                                            </p:graphicEl>
                                          </p:spTgt>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graphicEl>
                                              <a:dgm id="{C83895CF-B1D2-4D23-855F-026D221439A3}"/>
                                            </p:graphicEl>
                                          </p:spTgt>
                                        </p:tgtEl>
                                        <p:attrNameLst>
                                          <p:attrName>style.visibility</p:attrName>
                                        </p:attrNameLst>
                                      </p:cBhvr>
                                      <p:to>
                                        <p:strVal val="visible"/>
                                      </p:to>
                                    </p:set>
                                    <p:anim calcmode="lin" valueType="num">
                                      <p:cBhvr>
                                        <p:cTn id="99" dur="500" fill="hold"/>
                                        <p:tgtEl>
                                          <p:spTgt spid="24">
                                            <p:graphicEl>
                                              <a:dgm id="{C83895CF-B1D2-4D23-855F-026D221439A3}"/>
                                            </p:graphicEl>
                                          </p:spTgt>
                                        </p:tgtEl>
                                        <p:attrNameLst>
                                          <p:attrName>ppt_w</p:attrName>
                                        </p:attrNameLst>
                                      </p:cBhvr>
                                      <p:tavLst>
                                        <p:tav tm="0">
                                          <p:val>
                                            <p:fltVal val="0"/>
                                          </p:val>
                                        </p:tav>
                                        <p:tav tm="100000">
                                          <p:val>
                                            <p:strVal val="#ppt_w"/>
                                          </p:val>
                                        </p:tav>
                                      </p:tavLst>
                                    </p:anim>
                                    <p:anim calcmode="lin" valueType="num">
                                      <p:cBhvr>
                                        <p:cTn id="100" dur="500" fill="hold"/>
                                        <p:tgtEl>
                                          <p:spTgt spid="24">
                                            <p:graphicEl>
                                              <a:dgm id="{C83895CF-B1D2-4D23-855F-026D221439A3}"/>
                                            </p:graphicEl>
                                          </p:spTgt>
                                        </p:tgtEl>
                                        <p:attrNameLst>
                                          <p:attrName>ppt_h</p:attrName>
                                        </p:attrNameLst>
                                      </p:cBhvr>
                                      <p:tavLst>
                                        <p:tav tm="0">
                                          <p:val>
                                            <p:fltVal val="0"/>
                                          </p:val>
                                        </p:tav>
                                        <p:tav tm="100000">
                                          <p:val>
                                            <p:strVal val="#ppt_h"/>
                                          </p:val>
                                        </p:tav>
                                      </p:tavLst>
                                    </p:anim>
                                    <p:animEffect transition="in" filter="fade">
                                      <p:cBhvr>
                                        <p:cTn id="101" dur="500"/>
                                        <p:tgtEl>
                                          <p:spTgt spid="24">
                                            <p:graphicEl>
                                              <a:dgm id="{C83895CF-B1D2-4D23-855F-026D221439A3}"/>
                                            </p:graphicEl>
                                          </p:spTgt>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組織市場的購買類型</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11</a:t>
            </a:fld>
            <a:endParaRPr lang="zh-TW" altLang="en-US" dirty="0"/>
          </a:p>
        </p:txBody>
      </p:sp>
      <p:graphicFrame>
        <p:nvGraphicFramePr>
          <p:cNvPr id="6" name="資料庫圖表 5"/>
          <p:cNvGraphicFramePr/>
          <p:nvPr>
            <p:extLst>
              <p:ext uri="{D42A27DB-BD31-4B8C-83A1-F6EECF244321}">
                <p14:modId xmlns:p14="http://schemas.microsoft.com/office/powerpoint/2010/main" val="935515672"/>
              </p:ext>
            </p:extLst>
          </p:nvPr>
        </p:nvGraphicFramePr>
        <p:xfrm>
          <a:off x="467544" y="1484784"/>
          <a:ext cx="84249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0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系統銷售與系統採購</a:t>
            </a:r>
            <a:endParaRPr lang="zh-TW" altLang="en-US" dirty="0"/>
          </a:p>
        </p:txBody>
      </p:sp>
      <p:sp>
        <p:nvSpPr>
          <p:cNvPr id="3" name="內容版面配置區 2"/>
          <p:cNvSpPr>
            <a:spLocks noGrp="1"/>
          </p:cNvSpPr>
          <p:nvPr>
            <p:ph idx="1"/>
          </p:nvPr>
        </p:nvSpPr>
        <p:spPr>
          <a:xfrm>
            <a:off x="457200" y="1124744"/>
            <a:ext cx="8229600" cy="500141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系統銷售</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(systems selling)</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所提供的是一個完整的問題解答，稱為</a:t>
            </a:r>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轉匙解答</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(turnkey solution)</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顧客只要購買了產品，便可一次完整解決他所面臨的問題。而他需要做的動作只是啟動解決問題的機制，就像要發動汽車必須轉動鑰匙一樣</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很多提供</a:t>
            </a:r>
            <a:r>
              <a:rPr lang="zh-TW" altLang="zh-TW"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rPr>
              <a:t>加盟</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的廠商</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便是</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marL="0" indent="0">
              <a:buNone/>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在</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提供一種轉匙解答。</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12</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15256"/>
            <a:ext cx="2592288" cy="1941714"/>
          </a:xfrm>
          <a:prstGeom prst="roundRect">
            <a:avLst>
              <a:gd name="adj" fmla="val 1004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j02992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442" y="1772815"/>
            <a:ext cx="1184491" cy="866399"/>
          </a:xfrm>
          <a:prstGeom prst="rect">
            <a:avLst/>
          </a:prstGeom>
          <a:gradFill rotWithShape="1">
            <a:gsLst>
              <a:gs pos="0">
                <a:srgbClr val="759E00">
                  <a:gamma/>
                  <a:shade val="46275"/>
                  <a:invGamma/>
                </a:srgbClr>
              </a:gs>
              <a:gs pos="50000">
                <a:srgbClr val="759E00"/>
              </a:gs>
              <a:gs pos="100000">
                <a:srgbClr val="759E00">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§6.3.4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系統銷售與系統採購</a:t>
            </a:r>
            <a:endParaRPr lang="zh-TW" altLang="en-US" dirty="0"/>
          </a:p>
        </p:txBody>
      </p:sp>
      <p:sp>
        <p:nvSpPr>
          <p:cNvPr id="3" name="內容版面配置區 2"/>
          <p:cNvSpPr>
            <a:spLocks noGrp="1"/>
          </p:cNvSpPr>
          <p:nvPr>
            <p:ph idx="1"/>
          </p:nvPr>
        </p:nvSpPr>
        <p:spPr>
          <a:xfrm>
            <a:off x="457200" y="1268760"/>
            <a:ext cx="8229600" cy="252028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系統銷售與</a:t>
            </a:r>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系統採購</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(system buying)</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是一體的兩面</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系統</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銷售的概念不只是用在工業品的行銷上，也可以用在消費品行銷</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13</a:t>
            </a:fld>
            <a:endParaRPr lang="zh-TW" altLang="en-US" dirty="0"/>
          </a:p>
        </p:txBody>
      </p:sp>
      <p:sp>
        <p:nvSpPr>
          <p:cNvPr id="6" name="矩形 5"/>
          <p:cNvSpPr/>
          <p:nvPr/>
        </p:nvSpPr>
        <p:spPr>
          <a:xfrm>
            <a:off x="1048767" y="4103773"/>
            <a:ext cx="3168351"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Ex</a:t>
            </a:r>
            <a:r>
              <a:rPr lang="zh-TW" altLang="en-US"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zh-TW"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芭</a:t>
            </a:r>
            <a:r>
              <a:rPr lang="zh-TW" altLang="zh-TW"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比娃娃提供的是一個「擬似真人」的概念，因此芭比娃娃不只是賣洋娃娃本身，還賣一系列的配件及其他類似真人所擁有的東西</a:t>
            </a: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000"/>
          <a:stretch/>
        </p:blipFill>
        <p:spPr bwMode="auto">
          <a:xfrm>
            <a:off x="4211959" y="3501008"/>
            <a:ext cx="3480491" cy="3236857"/>
          </a:xfrm>
          <a:prstGeom prst="roundRect">
            <a:avLst>
              <a:gd name="adj" fmla="val 100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22413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供應鏈管理</a:t>
            </a:r>
            <a:endParaRPr lang="zh-TW" altLang="en-US" dirty="0"/>
          </a:p>
        </p:txBody>
      </p:sp>
      <p:sp>
        <p:nvSpPr>
          <p:cNvPr id="3" name="內容版面配置區 2"/>
          <p:cNvSpPr>
            <a:spLocks noGrp="1"/>
          </p:cNvSpPr>
          <p:nvPr>
            <p:ph idx="1"/>
          </p:nvPr>
        </p:nvSpPr>
        <p:spPr>
          <a:xfrm>
            <a:off x="457200" y="1340769"/>
            <a:ext cx="8229600" cy="244827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供應鏈管理</a:t>
            </a:r>
            <a:r>
              <a:rPr lang="en-US"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(supply-chain management)</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將製造廠商的運作和其策略性供應廠商、主要中間商，以及顧客等相連結，以便強化其效率與效能。</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smtClean="0"/>
              <a:t>6-</a:t>
            </a:r>
            <a:fld id="{5694EA51-34AC-46FA-B7BF-A2DC63CF62FB}" type="slidenum">
              <a:rPr lang="zh-TW" altLang="en-US" smtClean="0"/>
              <a:t>14</a:t>
            </a:fld>
            <a:endParaRPr lang="zh-TW" altLang="en-US" dirty="0"/>
          </a:p>
        </p:txBody>
      </p:sp>
      <p:grpSp>
        <p:nvGrpSpPr>
          <p:cNvPr id="6" name="Group 3"/>
          <p:cNvGrpSpPr>
            <a:grpSpLocks/>
          </p:cNvGrpSpPr>
          <p:nvPr/>
        </p:nvGrpSpPr>
        <p:grpSpPr bwMode="auto">
          <a:xfrm>
            <a:off x="2343150" y="3579017"/>
            <a:ext cx="1735138" cy="1928811"/>
            <a:chOff x="1091" y="1877"/>
            <a:chExt cx="1093" cy="1215"/>
          </a:xfrm>
        </p:grpSpPr>
        <p:pic>
          <p:nvPicPr>
            <p:cNvPr id="7" name="Picture 4" descr="AG00459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1" y="1877"/>
              <a:ext cx="1093" cy="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180" y="2840"/>
              <a:ext cx="87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製造廠商</a:t>
              </a:r>
            </a:p>
          </p:txBody>
        </p:sp>
      </p:grpSp>
      <p:grpSp>
        <p:nvGrpSpPr>
          <p:cNvPr id="9" name="Group 6"/>
          <p:cNvGrpSpPr>
            <a:grpSpLocks/>
          </p:cNvGrpSpPr>
          <p:nvPr/>
        </p:nvGrpSpPr>
        <p:grpSpPr bwMode="auto">
          <a:xfrm>
            <a:off x="4802188" y="3934617"/>
            <a:ext cx="1738312" cy="1573211"/>
            <a:chOff x="2731" y="2102"/>
            <a:chExt cx="1095" cy="991"/>
          </a:xfrm>
        </p:grpSpPr>
        <p:pic>
          <p:nvPicPr>
            <p:cNvPr id="10" name="Picture 7" descr="j029518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1" y="2102"/>
              <a:ext cx="1095" cy="6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p:cNvSpPr txBox="1">
              <a:spLocks noChangeArrowheads="1"/>
            </p:cNvSpPr>
            <p:nvPr/>
          </p:nvSpPr>
          <p:spPr bwMode="auto">
            <a:xfrm>
              <a:off x="2731" y="2841"/>
              <a:ext cx="10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主要中間商 </a:t>
              </a:r>
            </a:p>
          </p:txBody>
        </p:sp>
      </p:grpSp>
      <p:grpSp>
        <p:nvGrpSpPr>
          <p:cNvPr id="12" name="Group 9"/>
          <p:cNvGrpSpPr>
            <a:grpSpLocks/>
          </p:cNvGrpSpPr>
          <p:nvPr/>
        </p:nvGrpSpPr>
        <p:grpSpPr bwMode="auto">
          <a:xfrm>
            <a:off x="7096125" y="3572670"/>
            <a:ext cx="1822450" cy="1935163"/>
            <a:chOff x="4335" y="1906"/>
            <a:chExt cx="1148" cy="1219"/>
          </a:xfrm>
        </p:grpSpPr>
        <p:pic>
          <p:nvPicPr>
            <p:cNvPr id="13" name="Picture 10" descr="j03352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 y="1906"/>
              <a:ext cx="1148" cy="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4741" y="2873"/>
              <a:ext cx="5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顧客 </a:t>
              </a:r>
            </a:p>
          </p:txBody>
        </p:sp>
      </p:grpSp>
      <p:grpSp>
        <p:nvGrpSpPr>
          <p:cNvPr id="18" name="Group 21"/>
          <p:cNvGrpSpPr>
            <a:grpSpLocks/>
          </p:cNvGrpSpPr>
          <p:nvPr/>
        </p:nvGrpSpPr>
        <p:grpSpPr bwMode="auto">
          <a:xfrm>
            <a:off x="1844675" y="4587081"/>
            <a:ext cx="5289550" cy="79375"/>
            <a:chOff x="1010" y="2520"/>
            <a:chExt cx="3332" cy="50"/>
          </a:xfrm>
        </p:grpSpPr>
        <p:sp>
          <p:nvSpPr>
            <p:cNvPr id="20" name="Line 23"/>
            <p:cNvSpPr>
              <a:spLocks noChangeShapeType="1"/>
            </p:cNvSpPr>
            <p:nvPr/>
          </p:nvSpPr>
          <p:spPr bwMode="auto">
            <a:xfrm>
              <a:off x="1010" y="2570"/>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22" name="Line 25"/>
            <p:cNvSpPr>
              <a:spLocks noChangeShapeType="1"/>
            </p:cNvSpPr>
            <p:nvPr/>
          </p:nvSpPr>
          <p:spPr bwMode="auto">
            <a:xfrm>
              <a:off x="2467" y="2532"/>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23" name="Line 26"/>
            <p:cNvSpPr>
              <a:spLocks noChangeShapeType="1"/>
            </p:cNvSpPr>
            <p:nvPr/>
          </p:nvSpPr>
          <p:spPr bwMode="auto">
            <a:xfrm>
              <a:off x="4033" y="2520"/>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grpSp>
      <p:grpSp>
        <p:nvGrpSpPr>
          <p:cNvPr id="45" name="Group 15"/>
          <p:cNvGrpSpPr>
            <a:grpSpLocks/>
          </p:cNvGrpSpPr>
          <p:nvPr/>
        </p:nvGrpSpPr>
        <p:grpSpPr bwMode="auto">
          <a:xfrm>
            <a:off x="131763" y="3460750"/>
            <a:ext cx="2238375" cy="2047876"/>
            <a:chOff x="850" y="766"/>
            <a:chExt cx="1410" cy="1290"/>
          </a:xfrm>
        </p:grpSpPr>
        <p:pic>
          <p:nvPicPr>
            <p:cNvPr id="46" name="Picture 16" descr="j033647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3" y="766"/>
              <a:ext cx="769" cy="961"/>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7"/>
            <p:cNvSpPr txBox="1">
              <a:spLocks noChangeArrowheads="1"/>
            </p:cNvSpPr>
            <p:nvPr/>
          </p:nvSpPr>
          <p:spPr bwMode="auto">
            <a:xfrm>
              <a:off x="850" y="1804"/>
              <a:ext cx="14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策略性供應廠商 </a:t>
              </a:r>
            </a:p>
          </p:txBody>
        </p:sp>
      </p:grpSp>
    </p:spTree>
    <p:extLst>
      <p:ext uri="{BB962C8B-B14F-4D97-AF65-F5344CB8AC3E}">
        <p14:creationId xmlns:p14="http://schemas.microsoft.com/office/powerpoint/2010/main" val="22067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15</a:t>
            </a:fld>
            <a:endParaRPr lang="zh-TW" altLang="en-US" dirty="0"/>
          </a:p>
        </p:txBody>
      </p:sp>
      <p:graphicFrame>
        <p:nvGraphicFramePr>
          <p:cNvPr id="6" name="資料庫圖表 5"/>
          <p:cNvGraphicFramePr/>
          <p:nvPr>
            <p:extLst>
              <p:ext uri="{D42A27DB-BD31-4B8C-83A1-F6EECF244321}">
                <p14:modId xmlns:p14="http://schemas.microsoft.com/office/powerpoint/2010/main" val="3293239114"/>
              </p:ext>
            </p:extLst>
          </p:nvPr>
        </p:nvGraphicFramePr>
        <p:xfrm>
          <a:off x="539552" y="0"/>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0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66800"/>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6.4.1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影響組織購買行為的因素</a:t>
            </a:r>
            <a:endParaRPr lang="zh-TW" altLang="en-US" sz="40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16</a:t>
            </a:fld>
            <a:endParaRPr lang="zh-TW" altLang="en-US" dirty="0"/>
          </a:p>
        </p:txBody>
      </p:sp>
      <p:grpSp>
        <p:nvGrpSpPr>
          <p:cNvPr id="18" name="Group 15"/>
          <p:cNvGrpSpPr>
            <a:grpSpLocks/>
          </p:cNvGrpSpPr>
          <p:nvPr/>
        </p:nvGrpSpPr>
        <p:grpSpPr bwMode="auto">
          <a:xfrm>
            <a:off x="408233" y="1065212"/>
            <a:ext cx="3445252" cy="1385888"/>
            <a:chOff x="203" y="985"/>
            <a:chExt cx="1993" cy="873"/>
          </a:xfrm>
        </p:grpSpPr>
        <p:sp>
          <p:nvSpPr>
            <p:cNvPr id="19" name="Text Box 16"/>
            <p:cNvSpPr txBox="1">
              <a:spLocks noChangeArrowheads="1"/>
            </p:cNvSpPr>
            <p:nvPr/>
          </p:nvSpPr>
          <p:spPr bwMode="auto">
            <a:xfrm>
              <a:off x="203" y="986"/>
              <a:ext cx="1041"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競爭因素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經濟因素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市場的需求</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政治因素</a:t>
              </a:r>
            </a:p>
          </p:txBody>
        </p:sp>
        <p:sp>
          <p:nvSpPr>
            <p:cNvPr id="20" name="Text Box 17"/>
            <p:cNvSpPr txBox="1">
              <a:spLocks noChangeArrowheads="1"/>
            </p:cNvSpPr>
            <p:nvPr/>
          </p:nvSpPr>
          <p:spPr bwMode="auto">
            <a:xfrm>
              <a:off x="1261" y="985"/>
              <a:ext cx="935"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法律因素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技術變革</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社會文化</a:t>
              </a:r>
            </a:p>
          </p:txBody>
        </p:sp>
      </p:grpSp>
      <p:sp>
        <p:nvSpPr>
          <p:cNvPr id="21" name="Text Box 18"/>
          <p:cNvSpPr txBox="1">
            <a:spLocks noChangeArrowheads="1"/>
          </p:cNvSpPr>
          <p:nvPr/>
        </p:nvSpPr>
        <p:spPr bwMode="auto">
          <a:xfrm>
            <a:off x="0" y="3290887"/>
            <a:ext cx="23145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購買者的目標</a:t>
            </a:r>
            <a:b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採購政策</a:t>
            </a:r>
            <a:b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資源及採購中心的規模與成員</a:t>
            </a:r>
          </a:p>
        </p:txBody>
      </p:sp>
      <p:sp>
        <p:nvSpPr>
          <p:cNvPr id="22" name="Text Box 19"/>
          <p:cNvSpPr txBox="1">
            <a:spLocks noChangeArrowheads="1"/>
          </p:cNvSpPr>
          <p:nvPr/>
        </p:nvSpPr>
        <p:spPr bwMode="auto">
          <a:xfrm>
            <a:off x="5951537" y="5445224"/>
            <a:ext cx="30495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職權</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相對位階</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對問題的感受程度</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說服力 </a:t>
            </a:r>
          </a:p>
        </p:txBody>
      </p:sp>
      <p:sp>
        <p:nvSpPr>
          <p:cNvPr id="23" name="Text Box 20"/>
          <p:cNvSpPr txBox="1">
            <a:spLocks noChangeArrowheads="1"/>
          </p:cNvSpPr>
          <p:nvPr/>
        </p:nvSpPr>
        <p:spPr bwMode="auto">
          <a:xfrm>
            <a:off x="7197724" y="3158420"/>
            <a:ext cx="194627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年紀</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教育程度</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人格特性</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所得</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對風險的態度</a:t>
            </a:r>
          </a:p>
        </p:txBody>
      </p:sp>
      <p:graphicFrame>
        <p:nvGraphicFramePr>
          <p:cNvPr id="3" name="資料庫圖表 2"/>
          <p:cNvGraphicFramePr/>
          <p:nvPr>
            <p:extLst>
              <p:ext uri="{D42A27DB-BD31-4B8C-83A1-F6EECF244321}">
                <p14:modId xmlns:p14="http://schemas.microsoft.com/office/powerpoint/2010/main" val="466385269"/>
              </p:ext>
            </p:extLst>
          </p:nvPr>
        </p:nvGraphicFramePr>
        <p:xfrm>
          <a:off x="1475656" y="1223963"/>
          <a:ext cx="6336704" cy="515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54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EE5BFBB0-1542-4834-AA20-DAE3D6ED9E2C}"/>
                                            </p:graphicEl>
                                          </p:spTgt>
                                        </p:tgtEl>
                                        <p:attrNameLst>
                                          <p:attrName>style.visibility</p:attrName>
                                        </p:attrNameLst>
                                      </p:cBhvr>
                                      <p:to>
                                        <p:strVal val="visible"/>
                                      </p:to>
                                    </p:set>
                                    <p:anim calcmode="lin" valueType="num">
                                      <p:cBhvr>
                                        <p:cTn id="7" dur="500" fill="hold"/>
                                        <p:tgtEl>
                                          <p:spTgt spid="3">
                                            <p:graphicEl>
                                              <a:dgm id="{EE5BFBB0-1542-4834-AA20-DAE3D6ED9E2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EE5BFBB0-1542-4834-AA20-DAE3D6ED9E2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EE5BFBB0-1542-4834-AA20-DAE3D6ED9E2C}"/>
                                            </p:graphic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graphicEl>
                                              <a:dgm id="{997F8922-A32E-4D02-A45C-745D019A9FEF}"/>
                                            </p:graphicEl>
                                          </p:spTgt>
                                        </p:tgtEl>
                                        <p:attrNameLst>
                                          <p:attrName>style.visibility</p:attrName>
                                        </p:attrNameLst>
                                      </p:cBhvr>
                                      <p:to>
                                        <p:strVal val="visible"/>
                                      </p:to>
                                    </p:set>
                                    <p:anim calcmode="lin" valueType="num">
                                      <p:cBhvr>
                                        <p:cTn id="18" dur="500" fill="hold"/>
                                        <p:tgtEl>
                                          <p:spTgt spid="3">
                                            <p:graphicEl>
                                              <a:dgm id="{997F8922-A32E-4D02-A45C-745D019A9FEF}"/>
                                            </p:graphicEl>
                                          </p:spTgt>
                                        </p:tgtEl>
                                        <p:attrNameLst>
                                          <p:attrName>ppt_w</p:attrName>
                                        </p:attrNameLst>
                                      </p:cBhvr>
                                      <p:tavLst>
                                        <p:tav tm="0">
                                          <p:val>
                                            <p:fltVal val="0"/>
                                          </p:val>
                                        </p:tav>
                                        <p:tav tm="100000">
                                          <p:val>
                                            <p:strVal val="#ppt_w"/>
                                          </p:val>
                                        </p:tav>
                                      </p:tavLst>
                                    </p:anim>
                                    <p:anim calcmode="lin" valueType="num">
                                      <p:cBhvr>
                                        <p:cTn id="19" dur="500" fill="hold"/>
                                        <p:tgtEl>
                                          <p:spTgt spid="3">
                                            <p:graphicEl>
                                              <a:dgm id="{997F8922-A32E-4D02-A45C-745D019A9FEF}"/>
                                            </p:graphicEl>
                                          </p:spTgt>
                                        </p:tgtEl>
                                        <p:attrNameLst>
                                          <p:attrName>ppt_h</p:attrName>
                                        </p:attrNameLst>
                                      </p:cBhvr>
                                      <p:tavLst>
                                        <p:tav tm="0">
                                          <p:val>
                                            <p:fltVal val="0"/>
                                          </p:val>
                                        </p:tav>
                                        <p:tav tm="100000">
                                          <p:val>
                                            <p:strVal val="#ppt_h"/>
                                          </p:val>
                                        </p:tav>
                                      </p:tavLst>
                                    </p:anim>
                                    <p:animEffect transition="in" filter="fade">
                                      <p:cBhvr>
                                        <p:cTn id="20" dur="500"/>
                                        <p:tgtEl>
                                          <p:spTgt spid="3">
                                            <p:graphicEl>
                                              <a:dgm id="{997F8922-A32E-4D02-A45C-745D019A9FEF}"/>
                                            </p:graphic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graphicEl>
                                              <a:dgm id="{E32A0A1D-EA13-4A6A-970E-5CD9BA42E965}"/>
                                            </p:graphicEl>
                                          </p:spTgt>
                                        </p:tgtEl>
                                        <p:attrNameLst>
                                          <p:attrName>style.visibility</p:attrName>
                                        </p:attrNameLst>
                                      </p:cBhvr>
                                      <p:to>
                                        <p:strVal val="visible"/>
                                      </p:to>
                                    </p:set>
                                    <p:anim calcmode="lin" valueType="num">
                                      <p:cBhvr>
                                        <p:cTn id="29" dur="500" fill="hold"/>
                                        <p:tgtEl>
                                          <p:spTgt spid="3">
                                            <p:graphicEl>
                                              <a:dgm id="{E32A0A1D-EA13-4A6A-970E-5CD9BA42E965}"/>
                                            </p:graphicEl>
                                          </p:spTgt>
                                        </p:tgtEl>
                                        <p:attrNameLst>
                                          <p:attrName>ppt_w</p:attrName>
                                        </p:attrNameLst>
                                      </p:cBhvr>
                                      <p:tavLst>
                                        <p:tav tm="0">
                                          <p:val>
                                            <p:fltVal val="0"/>
                                          </p:val>
                                        </p:tav>
                                        <p:tav tm="100000">
                                          <p:val>
                                            <p:strVal val="#ppt_w"/>
                                          </p:val>
                                        </p:tav>
                                      </p:tavLst>
                                    </p:anim>
                                    <p:anim calcmode="lin" valueType="num">
                                      <p:cBhvr>
                                        <p:cTn id="30" dur="500" fill="hold"/>
                                        <p:tgtEl>
                                          <p:spTgt spid="3">
                                            <p:graphicEl>
                                              <a:dgm id="{E32A0A1D-EA13-4A6A-970E-5CD9BA42E965}"/>
                                            </p:graphicEl>
                                          </p:spTgt>
                                        </p:tgtEl>
                                        <p:attrNameLst>
                                          <p:attrName>ppt_h</p:attrName>
                                        </p:attrNameLst>
                                      </p:cBhvr>
                                      <p:tavLst>
                                        <p:tav tm="0">
                                          <p:val>
                                            <p:fltVal val="0"/>
                                          </p:val>
                                        </p:tav>
                                        <p:tav tm="100000">
                                          <p:val>
                                            <p:strVal val="#ppt_h"/>
                                          </p:val>
                                        </p:tav>
                                      </p:tavLst>
                                    </p:anim>
                                    <p:animEffect transition="in" filter="fade">
                                      <p:cBhvr>
                                        <p:cTn id="31" dur="500"/>
                                        <p:tgtEl>
                                          <p:spTgt spid="3">
                                            <p:graphicEl>
                                              <a:dgm id="{E32A0A1D-EA13-4A6A-970E-5CD9BA42E965}"/>
                                            </p:graphic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graphicEl>
                                              <a:dgm id="{B06EA339-0F1E-4EF5-9ADE-37796ECA0DD5}"/>
                                            </p:graphicEl>
                                          </p:spTgt>
                                        </p:tgtEl>
                                        <p:attrNameLst>
                                          <p:attrName>style.visibility</p:attrName>
                                        </p:attrNameLst>
                                      </p:cBhvr>
                                      <p:to>
                                        <p:strVal val="visible"/>
                                      </p:to>
                                    </p:set>
                                    <p:anim calcmode="lin" valueType="num">
                                      <p:cBhvr>
                                        <p:cTn id="40" dur="500" fill="hold"/>
                                        <p:tgtEl>
                                          <p:spTgt spid="3">
                                            <p:graphicEl>
                                              <a:dgm id="{B06EA339-0F1E-4EF5-9ADE-37796ECA0DD5}"/>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B06EA339-0F1E-4EF5-9ADE-37796ECA0DD5}"/>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B06EA339-0F1E-4EF5-9ADE-37796ECA0DD5}"/>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Graphic spid="3"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6.4.2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組織的購買程序</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17</a:t>
            </a:fld>
            <a:endParaRPr lang="zh-TW" altLang="en-US" dirty="0"/>
          </a:p>
        </p:txBody>
      </p:sp>
      <p:graphicFrame>
        <p:nvGraphicFramePr>
          <p:cNvPr id="6" name="資料庫圖表 5"/>
          <p:cNvGraphicFramePr/>
          <p:nvPr>
            <p:extLst>
              <p:ext uri="{D42A27DB-BD31-4B8C-83A1-F6EECF244321}">
                <p14:modId xmlns:p14="http://schemas.microsoft.com/office/powerpoint/2010/main" val="3361185737"/>
              </p:ext>
            </p:extLst>
          </p:nvPr>
        </p:nvGraphicFramePr>
        <p:xfrm>
          <a:off x="41721" y="1412776"/>
          <a:ext cx="892899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圓角矩形圖說文字 6"/>
          <p:cNvSpPr/>
          <p:nvPr/>
        </p:nvSpPr>
        <p:spPr>
          <a:xfrm>
            <a:off x="2339752" y="6021288"/>
            <a:ext cx="2107703" cy="720080"/>
          </a:xfrm>
          <a:prstGeom prst="wedgeRoundRectCallout">
            <a:avLst>
              <a:gd name="adj1" fmla="val -31121"/>
              <a:gd name="adj2" fmla="val -90941"/>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100" b="1"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價值分析工程</a:t>
            </a:r>
            <a:endParaRPr lang="zh-TW" altLang="en-US" sz="2100" b="1"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3360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8FEF618-98EB-4359-A281-C1BA04CBADFC}"/>
                                            </p:graphicEl>
                                          </p:spTgt>
                                        </p:tgtEl>
                                        <p:attrNameLst>
                                          <p:attrName>style.visibility</p:attrName>
                                        </p:attrNameLst>
                                      </p:cBhvr>
                                      <p:to>
                                        <p:strVal val="visible"/>
                                      </p:to>
                                    </p:set>
                                    <p:animEffect transition="in" filter="wipe(left)">
                                      <p:cBhvr>
                                        <p:cTn id="7" dur="500"/>
                                        <p:tgtEl>
                                          <p:spTgt spid="6">
                                            <p:graphicEl>
                                              <a:dgm id="{D8FEF618-98EB-4359-A281-C1BA04CBAD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503FDFC3-211A-4A72-8973-8CECCC4998C8}"/>
                                            </p:graphicEl>
                                          </p:spTgt>
                                        </p:tgtEl>
                                        <p:attrNameLst>
                                          <p:attrName>style.visibility</p:attrName>
                                        </p:attrNameLst>
                                      </p:cBhvr>
                                      <p:to>
                                        <p:strVal val="visible"/>
                                      </p:to>
                                    </p:set>
                                    <p:animEffect transition="in" filter="wipe(left)">
                                      <p:cBhvr>
                                        <p:cTn id="12" dur="500"/>
                                        <p:tgtEl>
                                          <p:spTgt spid="6">
                                            <p:graphicEl>
                                              <a:dgm id="{503FDFC3-211A-4A72-8973-8CECCC4998C8}"/>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B3E5C8F5-2339-4C67-99EE-BD1C8719340E}"/>
                                            </p:graphicEl>
                                          </p:spTgt>
                                        </p:tgtEl>
                                        <p:attrNameLst>
                                          <p:attrName>style.visibility</p:attrName>
                                        </p:attrNameLst>
                                      </p:cBhvr>
                                      <p:to>
                                        <p:strVal val="visible"/>
                                      </p:to>
                                    </p:set>
                                    <p:animEffect transition="in" filter="wipe(left)">
                                      <p:cBhvr>
                                        <p:cTn id="15" dur="500"/>
                                        <p:tgtEl>
                                          <p:spTgt spid="6">
                                            <p:graphicEl>
                                              <a:dgm id="{B3E5C8F5-2339-4C67-99EE-BD1C8719340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7E58A1A-7252-47BF-A777-EE4737AF891E}"/>
                                            </p:graphicEl>
                                          </p:spTgt>
                                        </p:tgtEl>
                                        <p:attrNameLst>
                                          <p:attrName>style.visibility</p:attrName>
                                        </p:attrNameLst>
                                      </p:cBhvr>
                                      <p:to>
                                        <p:strVal val="visible"/>
                                      </p:to>
                                    </p:set>
                                    <p:animEffect transition="in" filter="wipe(left)">
                                      <p:cBhvr>
                                        <p:cTn id="20" dur="500"/>
                                        <p:tgtEl>
                                          <p:spTgt spid="6">
                                            <p:graphicEl>
                                              <a:dgm id="{07E58A1A-7252-47BF-A777-EE4737AF891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0F34EF6B-33A7-49BA-8462-73ECB73FBDBD}"/>
                                            </p:graphicEl>
                                          </p:spTgt>
                                        </p:tgtEl>
                                        <p:attrNameLst>
                                          <p:attrName>style.visibility</p:attrName>
                                        </p:attrNameLst>
                                      </p:cBhvr>
                                      <p:to>
                                        <p:strVal val="visible"/>
                                      </p:to>
                                    </p:set>
                                    <p:animEffect transition="in" filter="wipe(left)">
                                      <p:cBhvr>
                                        <p:cTn id="23" dur="500"/>
                                        <p:tgtEl>
                                          <p:spTgt spid="6">
                                            <p:graphicEl>
                                              <a:dgm id="{0F34EF6B-33A7-49BA-8462-73ECB73FBDBD}"/>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C5F7137D-7E14-433F-8BAA-1EDB86DADB31}"/>
                                            </p:graphicEl>
                                          </p:spTgt>
                                        </p:tgtEl>
                                        <p:attrNameLst>
                                          <p:attrName>style.visibility</p:attrName>
                                        </p:attrNameLst>
                                      </p:cBhvr>
                                      <p:to>
                                        <p:strVal val="visible"/>
                                      </p:to>
                                    </p:set>
                                    <p:animEffect transition="in" filter="wipe(left)">
                                      <p:cBhvr>
                                        <p:cTn id="32" dur="500"/>
                                        <p:tgtEl>
                                          <p:spTgt spid="6">
                                            <p:graphicEl>
                                              <a:dgm id="{C5F7137D-7E14-433F-8BAA-1EDB86DADB31}"/>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graphicEl>
                                              <a:dgm id="{8A5C2C1C-6601-4C6E-BE97-B5BDD6044B40}"/>
                                            </p:graphicEl>
                                          </p:spTgt>
                                        </p:tgtEl>
                                        <p:attrNameLst>
                                          <p:attrName>style.visibility</p:attrName>
                                        </p:attrNameLst>
                                      </p:cBhvr>
                                      <p:to>
                                        <p:strVal val="visible"/>
                                      </p:to>
                                    </p:set>
                                    <p:animEffect transition="in" filter="wipe(left)">
                                      <p:cBhvr>
                                        <p:cTn id="35" dur="500"/>
                                        <p:tgtEl>
                                          <p:spTgt spid="6">
                                            <p:graphicEl>
                                              <a:dgm id="{8A5C2C1C-6601-4C6E-BE97-B5BDD6044B4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B64B2AB8-A729-4815-9790-98B7336E4226}"/>
                                            </p:graphicEl>
                                          </p:spTgt>
                                        </p:tgtEl>
                                        <p:attrNameLst>
                                          <p:attrName>style.visibility</p:attrName>
                                        </p:attrNameLst>
                                      </p:cBhvr>
                                      <p:to>
                                        <p:strVal val="visible"/>
                                      </p:to>
                                    </p:set>
                                    <p:animEffect transition="in" filter="wipe(left)">
                                      <p:cBhvr>
                                        <p:cTn id="40" dur="500"/>
                                        <p:tgtEl>
                                          <p:spTgt spid="6">
                                            <p:graphicEl>
                                              <a:dgm id="{B64B2AB8-A729-4815-9790-98B7336E4226}"/>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graphicEl>
                                              <a:dgm id="{B795163E-C0BF-4C13-9868-1462525E912B}"/>
                                            </p:graphicEl>
                                          </p:spTgt>
                                        </p:tgtEl>
                                        <p:attrNameLst>
                                          <p:attrName>style.visibility</p:attrName>
                                        </p:attrNameLst>
                                      </p:cBhvr>
                                      <p:to>
                                        <p:strVal val="visible"/>
                                      </p:to>
                                    </p:set>
                                    <p:animEffect transition="in" filter="wipe(left)">
                                      <p:cBhvr>
                                        <p:cTn id="43" dur="500"/>
                                        <p:tgtEl>
                                          <p:spTgt spid="6">
                                            <p:graphicEl>
                                              <a:dgm id="{B795163E-C0BF-4C13-9868-1462525E912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graphicEl>
                                              <a:dgm id="{047BCE86-D1E8-4663-BF03-3142DD0A3CF4}"/>
                                            </p:graphicEl>
                                          </p:spTgt>
                                        </p:tgtEl>
                                        <p:attrNameLst>
                                          <p:attrName>style.visibility</p:attrName>
                                        </p:attrNameLst>
                                      </p:cBhvr>
                                      <p:to>
                                        <p:strVal val="visible"/>
                                      </p:to>
                                    </p:set>
                                    <p:animEffect transition="in" filter="wipe(left)">
                                      <p:cBhvr>
                                        <p:cTn id="48" dur="500"/>
                                        <p:tgtEl>
                                          <p:spTgt spid="6">
                                            <p:graphicEl>
                                              <a:dgm id="{047BCE86-D1E8-4663-BF03-3142DD0A3CF4}"/>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graphicEl>
                                              <a:dgm id="{2BA041DF-5CB1-4A80-B6D0-F48A308C92E2}"/>
                                            </p:graphicEl>
                                          </p:spTgt>
                                        </p:tgtEl>
                                        <p:attrNameLst>
                                          <p:attrName>style.visibility</p:attrName>
                                        </p:attrNameLst>
                                      </p:cBhvr>
                                      <p:to>
                                        <p:strVal val="visible"/>
                                      </p:to>
                                    </p:set>
                                    <p:animEffect transition="in" filter="wipe(left)">
                                      <p:cBhvr>
                                        <p:cTn id="51" dur="500"/>
                                        <p:tgtEl>
                                          <p:spTgt spid="6">
                                            <p:graphicEl>
                                              <a:dgm id="{2BA041DF-5CB1-4A80-B6D0-F48A308C92E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graphicEl>
                                              <a:dgm id="{1076FB1C-B4C3-4B83-91CB-FDABCB23543D}"/>
                                            </p:graphicEl>
                                          </p:spTgt>
                                        </p:tgtEl>
                                        <p:attrNameLst>
                                          <p:attrName>style.visibility</p:attrName>
                                        </p:attrNameLst>
                                      </p:cBhvr>
                                      <p:to>
                                        <p:strVal val="visible"/>
                                      </p:to>
                                    </p:set>
                                    <p:animEffect transition="in" filter="wipe(left)">
                                      <p:cBhvr>
                                        <p:cTn id="56" dur="500"/>
                                        <p:tgtEl>
                                          <p:spTgt spid="6">
                                            <p:graphicEl>
                                              <a:dgm id="{1076FB1C-B4C3-4B83-91CB-FDABCB2354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
                                            <p:graphicEl>
                                              <a:dgm id="{1998CA06-1AD9-4162-970E-DC581155FB11}"/>
                                            </p:graphicEl>
                                          </p:spTgt>
                                        </p:tgtEl>
                                        <p:attrNameLst>
                                          <p:attrName>style.visibility</p:attrName>
                                        </p:attrNameLst>
                                      </p:cBhvr>
                                      <p:to>
                                        <p:strVal val="visible"/>
                                      </p:to>
                                    </p:set>
                                    <p:animEffect transition="in" filter="wipe(left)">
                                      <p:cBhvr>
                                        <p:cTn id="59" dur="500"/>
                                        <p:tgtEl>
                                          <p:spTgt spid="6">
                                            <p:graphicEl>
                                              <a:dgm id="{1998CA06-1AD9-4162-970E-DC581155FB1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graphicEl>
                                              <a:dgm id="{9EC367AC-CFF8-491D-9911-29B03A215FC7}"/>
                                            </p:graphicEl>
                                          </p:spTgt>
                                        </p:tgtEl>
                                        <p:attrNameLst>
                                          <p:attrName>style.visibility</p:attrName>
                                        </p:attrNameLst>
                                      </p:cBhvr>
                                      <p:to>
                                        <p:strVal val="visible"/>
                                      </p:to>
                                    </p:set>
                                    <p:animEffect transition="in" filter="wipe(left)">
                                      <p:cBhvr>
                                        <p:cTn id="64" dur="500"/>
                                        <p:tgtEl>
                                          <p:spTgt spid="6">
                                            <p:graphicEl>
                                              <a:dgm id="{9EC367AC-CFF8-491D-9911-29B03A215FC7}"/>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
                                            <p:graphicEl>
                                              <a:dgm id="{F23D80F0-20F4-4734-AD06-ABF781D03586}"/>
                                            </p:graphicEl>
                                          </p:spTgt>
                                        </p:tgtEl>
                                        <p:attrNameLst>
                                          <p:attrName>style.visibility</p:attrName>
                                        </p:attrNameLst>
                                      </p:cBhvr>
                                      <p:to>
                                        <p:strVal val="visible"/>
                                      </p:to>
                                    </p:set>
                                    <p:animEffect transition="in" filter="wipe(left)">
                                      <p:cBhvr>
                                        <p:cTn id="67" dur="500"/>
                                        <p:tgtEl>
                                          <p:spTgt spid="6">
                                            <p:graphicEl>
                                              <a:dgm id="{F23D80F0-20F4-4734-AD06-ABF781D035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3568" y="2276872"/>
            <a:ext cx="7772400" cy="1470025"/>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18</a:t>
            </a:fld>
            <a:endParaRPr lang="zh-TW" altLang="en-US" dirty="0"/>
          </a:p>
        </p:txBody>
      </p:sp>
    </p:spTree>
    <p:extLst>
      <p:ext uri="{BB962C8B-B14F-4D97-AF65-F5344CB8AC3E}">
        <p14:creationId xmlns:p14="http://schemas.microsoft.com/office/powerpoint/2010/main" val="350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6-</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1092696"/>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Chapter 6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組織市場與其購買行為</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1032200736"/>
              </p:ext>
            </p:extLst>
          </p:nvPr>
        </p:nvGraphicFramePr>
        <p:xfrm>
          <a:off x="539552" y="1124744"/>
          <a:ext cx="81369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pPr lvl="0"/>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6.1</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組織購買者的類型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834688004"/>
              </p:ext>
            </p:extLst>
          </p:nvPr>
        </p:nvGraphicFramePr>
        <p:xfrm>
          <a:off x="611560" y="1412776"/>
          <a:ext cx="82296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6-</a:t>
            </a:r>
            <a:fld id="{B26F0F54-EDFB-4D3E-95FE-4222E89E373E}" type="slidenum">
              <a:rPr lang="zh-TW" altLang="en-US" smtClean="0"/>
              <a:t>3</a:t>
            </a:fld>
            <a:endParaRPr lang="zh-TW" altLang="en-US" dirty="0"/>
          </a:p>
        </p:txBody>
      </p:sp>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graphicEl>
                                              <a:dgm id="{1415E52F-19F9-4B9C-B345-D704E61D4325}"/>
                                            </p:graphicEl>
                                          </p:spTgt>
                                        </p:tgtEl>
                                        <p:attrNameLst>
                                          <p:attrName>style.visibility</p:attrName>
                                        </p:attrNameLst>
                                      </p:cBhvr>
                                      <p:to>
                                        <p:strVal val="visible"/>
                                      </p:to>
                                    </p:set>
                                    <p:animEffect transition="in" filter="barn(outVertical)">
                                      <p:cBhvr>
                                        <p:cTn id="7" dur="500"/>
                                        <p:tgtEl>
                                          <p:spTgt spid="6">
                                            <p:graphicEl>
                                              <a:dgm id="{1415E52F-19F9-4B9C-B345-D704E61D4325}"/>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graphicEl>
                                              <a:dgm id="{F97A7D18-BA7C-44EA-A1F3-51CF4AC2F0FE}"/>
                                            </p:graphicEl>
                                          </p:spTgt>
                                        </p:tgtEl>
                                        <p:attrNameLst>
                                          <p:attrName>style.visibility</p:attrName>
                                        </p:attrNameLst>
                                      </p:cBhvr>
                                      <p:to>
                                        <p:strVal val="visible"/>
                                      </p:to>
                                    </p:set>
                                    <p:animEffect transition="in" filter="barn(outVertical)">
                                      <p:cBhvr>
                                        <p:cTn id="10" dur="500"/>
                                        <p:tgtEl>
                                          <p:spTgt spid="6">
                                            <p:graphicEl>
                                              <a:dgm id="{F97A7D18-BA7C-44EA-A1F3-51CF4AC2F0F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graphicEl>
                                              <a:dgm id="{DFBAF285-6C02-42E7-B057-11BC016F814E}"/>
                                            </p:graphicEl>
                                          </p:spTgt>
                                        </p:tgtEl>
                                        <p:attrNameLst>
                                          <p:attrName>style.visibility</p:attrName>
                                        </p:attrNameLst>
                                      </p:cBhvr>
                                      <p:to>
                                        <p:strVal val="visible"/>
                                      </p:to>
                                    </p:set>
                                    <p:animEffect transition="in" filter="barn(outVertical)">
                                      <p:cBhvr>
                                        <p:cTn id="15" dur="500"/>
                                        <p:tgtEl>
                                          <p:spTgt spid="6">
                                            <p:graphicEl>
                                              <a:dgm id="{DFBAF285-6C02-42E7-B057-11BC016F814E}"/>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graphicEl>
                                              <a:dgm id="{F65F4632-0BAE-475B-A96F-F9D5EDBD40BA}"/>
                                            </p:graphicEl>
                                          </p:spTgt>
                                        </p:tgtEl>
                                        <p:attrNameLst>
                                          <p:attrName>style.visibility</p:attrName>
                                        </p:attrNameLst>
                                      </p:cBhvr>
                                      <p:to>
                                        <p:strVal val="visible"/>
                                      </p:to>
                                    </p:set>
                                    <p:animEffect transition="in" filter="barn(outVertical)">
                                      <p:cBhvr>
                                        <p:cTn id="18" dur="500"/>
                                        <p:tgtEl>
                                          <p:spTgt spid="6">
                                            <p:graphicEl>
                                              <a:dgm id="{F65F4632-0BAE-475B-A96F-F9D5EDBD40B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6">
                                            <p:graphicEl>
                                              <a:dgm id="{FDADD4FC-1F9C-48AF-9B85-23DF682F289C}"/>
                                            </p:graphicEl>
                                          </p:spTgt>
                                        </p:tgtEl>
                                        <p:attrNameLst>
                                          <p:attrName>style.visibility</p:attrName>
                                        </p:attrNameLst>
                                      </p:cBhvr>
                                      <p:to>
                                        <p:strVal val="visible"/>
                                      </p:to>
                                    </p:set>
                                    <p:animEffect transition="in" filter="barn(outVertical)">
                                      <p:cBhvr>
                                        <p:cTn id="23" dur="500"/>
                                        <p:tgtEl>
                                          <p:spTgt spid="6">
                                            <p:graphicEl>
                                              <a:dgm id="{FDADD4FC-1F9C-48AF-9B85-23DF682F289C}"/>
                                            </p:graphic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6">
                                            <p:graphicEl>
                                              <a:dgm id="{ED99FB8D-8B0F-4D76-8CAB-9D7AF133C95C}"/>
                                            </p:graphicEl>
                                          </p:spTgt>
                                        </p:tgtEl>
                                        <p:attrNameLst>
                                          <p:attrName>style.visibility</p:attrName>
                                        </p:attrNameLst>
                                      </p:cBhvr>
                                      <p:to>
                                        <p:strVal val="visible"/>
                                      </p:to>
                                    </p:set>
                                    <p:animEffect transition="in" filter="barn(outVertical)">
                                      <p:cBhvr>
                                        <p:cTn id="26" dur="500"/>
                                        <p:tgtEl>
                                          <p:spTgt spid="6">
                                            <p:graphicEl>
                                              <a:dgm id="{ED99FB8D-8B0F-4D76-8CAB-9D7AF133C9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
                                            <p:graphicEl>
                                              <a:dgm id="{58C4C556-A6FF-47FA-912F-235CC3B33C0F}"/>
                                            </p:graphicEl>
                                          </p:spTgt>
                                        </p:tgtEl>
                                        <p:attrNameLst>
                                          <p:attrName>style.visibility</p:attrName>
                                        </p:attrNameLst>
                                      </p:cBhvr>
                                      <p:to>
                                        <p:strVal val="visible"/>
                                      </p:to>
                                    </p:set>
                                    <p:animEffect transition="in" filter="barn(outVertical)">
                                      <p:cBhvr>
                                        <p:cTn id="31" dur="500"/>
                                        <p:tgtEl>
                                          <p:spTgt spid="6">
                                            <p:graphicEl>
                                              <a:dgm id="{58C4C556-A6FF-47FA-912F-235CC3B33C0F}"/>
                                            </p:graphic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6">
                                            <p:graphicEl>
                                              <a:dgm id="{78534302-0AC3-4361-BA3D-36BB4D2FE914}"/>
                                            </p:graphicEl>
                                          </p:spTgt>
                                        </p:tgtEl>
                                        <p:attrNameLst>
                                          <p:attrName>style.visibility</p:attrName>
                                        </p:attrNameLst>
                                      </p:cBhvr>
                                      <p:to>
                                        <p:strVal val="visible"/>
                                      </p:to>
                                    </p:set>
                                    <p:animEffect transition="in" filter="barn(outVertical)">
                                      <p:cBhvr>
                                        <p:cTn id="34" dur="500"/>
                                        <p:tgtEl>
                                          <p:spTgt spid="6">
                                            <p:graphicEl>
                                              <a:dgm id="{78534302-0AC3-4361-BA3D-36BB4D2FE91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6">
                                            <p:graphicEl>
                                              <a:dgm id="{94FBF02B-2C79-439A-BAB8-6A74C636A6A3}"/>
                                            </p:graphicEl>
                                          </p:spTgt>
                                        </p:tgtEl>
                                        <p:attrNameLst>
                                          <p:attrName>style.visibility</p:attrName>
                                        </p:attrNameLst>
                                      </p:cBhvr>
                                      <p:to>
                                        <p:strVal val="visible"/>
                                      </p:to>
                                    </p:set>
                                    <p:animEffect transition="in" filter="barn(outVertical)">
                                      <p:cBhvr>
                                        <p:cTn id="39" dur="500"/>
                                        <p:tgtEl>
                                          <p:spTgt spid="6">
                                            <p:graphicEl>
                                              <a:dgm id="{94FBF02B-2C79-439A-BAB8-6A74C636A6A3}"/>
                                            </p:graphicEl>
                                          </p:spTgt>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6">
                                            <p:graphicEl>
                                              <a:dgm id="{9C54FD52-6A45-444F-ACA5-062196A4216E}"/>
                                            </p:graphicEl>
                                          </p:spTgt>
                                        </p:tgtEl>
                                        <p:attrNameLst>
                                          <p:attrName>style.visibility</p:attrName>
                                        </p:attrNameLst>
                                      </p:cBhvr>
                                      <p:to>
                                        <p:strVal val="visible"/>
                                      </p:to>
                                    </p:set>
                                    <p:animEffect transition="in" filter="barn(outVertical)">
                                      <p:cBhvr>
                                        <p:cTn id="42" dur="500"/>
                                        <p:tgtEl>
                                          <p:spTgt spid="6">
                                            <p:graphicEl>
                                              <a:dgm id="{9C54FD52-6A45-444F-ACA5-062196A421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a:t>6</a:t>
            </a:r>
            <a:r>
              <a:rPr lang="en-US" altLang="zh-TW" dirty="0" smtClean="0"/>
              <a:t>-</a:t>
            </a:r>
            <a:fld id="{B26F0F54-EDFB-4D3E-95FE-4222E89E373E}" type="slidenum">
              <a:rPr lang="zh-TW" altLang="en-US" smtClean="0"/>
              <a:t>4</a:t>
            </a:fld>
            <a:endParaRPr lang="zh-TW" altLang="en-US" dirty="0"/>
          </a:p>
        </p:txBody>
      </p:sp>
      <p:graphicFrame>
        <p:nvGraphicFramePr>
          <p:cNvPr id="7" name="資料庫圖表 6"/>
          <p:cNvGraphicFramePr/>
          <p:nvPr>
            <p:extLst>
              <p:ext uri="{D42A27DB-BD31-4B8C-83A1-F6EECF244321}">
                <p14:modId xmlns:p14="http://schemas.microsoft.com/office/powerpoint/2010/main" val="3230251950"/>
              </p:ext>
            </p:extLst>
          </p:nvPr>
        </p:nvGraphicFramePr>
        <p:xfrm>
          <a:off x="539552" y="0"/>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4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市場成員特性</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2808479856"/>
              </p:ext>
            </p:extLst>
          </p:nvPr>
        </p:nvGraphicFramePr>
        <p:xfrm>
          <a:off x="683568" y="1268760"/>
          <a:ext cx="7920880"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6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up)">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up)">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up)">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up)">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up)">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up)">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graphicEl>
                                              <a:dgm id="{C134D43E-2D93-4ADF-83A2-28CBD00296BE}"/>
                                            </p:graphicEl>
                                          </p:spTgt>
                                        </p:tgtEl>
                                        <p:attrNameLst>
                                          <p:attrName>style.visibility</p:attrName>
                                        </p:attrNameLst>
                                      </p:cBhvr>
                                      <p:to>
                                        <p:strVal val="visible"/>
                                      </p:to>
                                    </p:set>
                                    <p:animEffect transition="in" filter="wipe(up)">
                                      <p:cBhvr>
                                        <p:cTn id="34" dur="500"/>
                                        <p:tgtEl>
                                          <p:spTgt spid="6">
                                            <p:graphicEl>
                                              <a:dgm id="{C134D43E-2D93-4ADF-83A2-28CBD00296BE}"/>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6">
                                            <p:graphicEl>
                                              <a:dgm id="{C438F100-E1BB-4A7C-A915-BB1940AD5F56}"/>
                                            </p:graphicEl>
                                          </p:spTgt>
                                        </p:tgtEl>
                                        <p:attrNameLst>
                                          <p:attrName>style.visibility</p:attrName>
                                        </p:attrNameLst>
                                      </p:cBhvr>
                                      <p:to>
                                        <p:strVal val="visible"/>
                                      </p:to>
                                    </p:set>
                                    <p:animEffect transition="in" filter="wipe(up)">
                                      <p:cBhvr>
                                        <p:cTn id="38" dur="500"/>
                                        <p:tgtEl>
                                          <p:spTgt spid="6">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2618"/>
            <a:ext cx="8229600" cy="114300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需求特性</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6</a:t>
            </a:fld>
            <a:endParaRPr lang="zh-TW" altLang="en-US" dirty="0"/>
          </a:p>
        </p:txBody>
      </p:sp>
      <p:graphicFrame>
        <p:nvGraphicFramePr>
          <p:cNvPr id="6" name="資料庫圖表 5"/>
          <p:cNvGraphicFramePr/>
          <p:nvPr>
            <p:extLst>
              <p:ext uri="{D42A27DB-BD31-4B8C-83A1-F6EECF244321}">
                <p14:modId xmlns:p14="http://schemas.microsoft.com/office/powerpoint/2010/main" val="1836459145"/>
              </p:ext>
            </p:extLst>
          </p:nvPr>
        </p:nvGraphicFramePr>
        <p:xfrm>
          <a:off x="395536" y="1124744"/>
          <a:ext cx="8496944" cy="514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2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C134D43E-2D93-4ADF-83A2-28CBD00296BE}"/>
                                            </p:graphicEl>
                                          </p:spTgt>
                                        </p:tgtEl>
                                        <p:attrNameLst>
                                          <p:attrName>style.visibility</p:attrName>
                                        </p:attrNameLst>
                                      </p:cBhvr>
                                      <p:to>
                                        <p:strVal val="visible"/>
                                      </p:to>
                                    </p:set>
                                    <p:animEffect transition="in" filter="wipe(left)">
                                      <p:cBhvr>
                                        <p:cTn id="34" dur="500"/>
                                        <p:tgtEl>
                                          <p:spTgt spid="6">
                                            <p:graphicEl>
                                              <a:dgm id="{C134D43E-2D93-4ADF-83A2-28CBD00296B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C438F100-E1BB-4A7C-A915-BB1940AD5F56}"/>
                                            </p:graphicEl>
                                          </p:spTgt>
                                        </p:tgtEl>
                                        <p:attrNameLst>
                                          <p:attrName>style.visibility</p:attrName>
                                        </p:attrNameLst>
                                      </p:cBhvr>
                                      <p:to>
                                        <p:strVal val="visible"/>
                                      </p:to>
                                    </p:set>
                                    <p:animEffect transition="in" filter="wipe(left)">
                                      <p:cBhvr>
                                        <p:cTn id="38" dur="500"/>
                                        <p:tgtEl>
                                          <p:spTgt spid="6">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28998"/>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購買特性</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629672377"/>
              </p:ext>
            </p:extLst>
          </p:nvPr>
        </p:nvGraphicFramePr>
        <p:xfrm>
          <a:off x="467544"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7</a:t>
            </a:fld>
            <a:endParaRPr lang="zh-TW" altLang="en-US" dirty="0"/>
          </a:p>
        </p:txBody>
      </p:sp>
      <p:sp>
        <p:nvSpPr>
          <p:cNvPr id="3" name="橢圓形圖說文字 2"/>
          <p:cNvSpPr/>
          <p:nvPr/>
        </p:nvSpPr>
        <p:spPr>
          <a:xfrm>
            <a:off x="0" y="116632"/>
            <a:ext cx="3059832" cy="1656184"/>
          </a:xfrm>
          <a:prstGeom prst="wedgeEllipseCallout">
            <a:avLst>
              <a:gd name="adj1" fmla="val 2311"/>
              <a:gd name="adj2" fmla="val 64225"/>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組織會指派受過專業訓練的購買者或採購人員來進行購買</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7" name="橢圓形圖說文字 6"/>
          <p:cNvSpPr/>
          <p:nvPr/>
        </p:nvSpPr>
        <p:spPr>
          <a:xfrm>
            <a:off x="3059832" y="42863"/>
            <a:ext cx="3059832" cy="1737419"/>
          </a:xfrm>
          <a:prstGeom prst="wedgeEllipseCallout">
            <a:avLst>
              <a:gd name="adj1" fmla="val 2311"/>
              <a:gd name="adj2" fmla="val 64225"/>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除了專業的採購人員和使用者之外，也可能包括各個領域的</a:t>
            </a:r>
            <a:r>
              <a:rPr lang="zh-TW" altLang="zh-TW"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專家</a:t>
            </a:r>
            <a:r>
              <a:rPr lang="zh-TW" altLang="en-US"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在</a:t>
            </a:r>
            <a:r>
              <a:rPr lang="zh-TW" altLang="zh-TW"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內</a:t>
            </a:r>
            <a:endParaRPr lang="zh-TW" altLang="en-US" sz="20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8" name="橢圓形圖說文字 7"/>
          <p:cNvSpPr/>
          <p:nvPr/>
        </p:nvSpPr>
        <p:spPr>
          <a:xfrm>
            <a:off x="179512" y="5733256"/>
            <a:ext cx="3059832" cy="1008112"/>
          </a:xfrm>
          <a:prstGeom prst="wedgeEllipseCallout">
            <a:avLst>
              <a:gd name="adj1" fmla="val -957"/>
              <a:gd name="adj2" fmla="val -75035"/>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特別是一些較昂貴的資產</a:t>
            </a:r>
            <a:endParaRPr lang="zh-TW" altLang="en-US" sz="2000" b="1"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9" name="橢圓形圖說文字 8"/>
          <p:cNvSpPr/>
          <p:nvPr/>
        </p:nvSpPr>
        <p:spPr>
          <a:xfrm>
            <a:off x="3995936" y="5629275"/>
            <a:ext cx="4932040" cy="1112093"/>
          </a:xfrm>
          <a:prstGeom prst="wedgeEllipseCallout">
            <a:avLst>
              <a:gd name="adj1" fmla="val 19011"/>
              <a:gd name="adj2" fmla="val -70162"/>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A50021"/>
                </a:solidFill>
                <a:effectLst>
                  <a:outerShdw blurRad="25400" algn="tl" rotWithShape="0">
                    <a:srgbClr val="000000">
                      <a:alpha val="43000"/>
                    </a:srgbClr>
                  </a:outerShdw>
                </a:effectLst>
                <a:latin typeface="微軟正黑體" pitchFamily="34" charset="-120"/>
                <a:ea typeface="微軟正黑體" pitchFamily="34" charset="-120"/>
              </a:rPr>
              <a:t>指工業行銷的顧客會要求供應廠商也禮尚往來地採購他們所生產的產品</a:t>
            </a:r>
            <a:endParaRPr lang="zh-TW" altLang="en-US" sz="2000" b="1" spc="150" dirty="0">
              <a:ln w="11430"/>
              <a:solidFill>
                <a:srgbClr val="A50021"/>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44260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7" dur="500"/>
                                        <p:tgtEl>
                                          <p:spTgt spid="6">
                                            <p:graphicEl>
                                              <a:dgm id="{8D5377B8-B51C-4F0E-BF3F-ED094C4BFB2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16" dur="500"/>
                                        <p:tgtEl>
                                          <p:spTgt spid="6">
                                            <p:graphicEl>
                                              <a:dgm id="{69BF1B0A-13EC-42E3-8FE4-77007D9B1B50}"/>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5" dur="500"/>
                                        <p:tgtEl>
                                          <p:spTgt spid="6">
                                            <p:graphicEl>
                                              <a:dgm id="{C881338C-DBB1-4D4D-A1E2-947C33C8C1D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0" dur="500"/>
                                        <p:tgtEl>
                                          <p:spTgt spid="6">
                                            <p:graphicEl>
                                              <a:dgm id="{0E44A800-EFD4-497B-9451-3262FCE6B437}"/>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9" dur="500"/>
                                        <p:tgtEl>
                                          <p:spTgt spid="6">
                                            <p:graphicEl>
                                              <a:dgm id="{029041D7-8FCF-4984-851C-C69E8ECD281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44" dur="500"/>
                                        <p:tgtEl>
                                          <p:spTgt spid="6">
                                            <p:graphicEl>
                                              <a:dgm id="{F5B7999F-441D-4938-818B-C2121068A2CB}"/>
                                            </p:graphic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8</a:t>
            </a:fld>
            <a:endParaRPr lang="zh-TW" altLang="en-US" dirty="0"/>
          </a:p>
        </p:txBody>
      </p:sp>
      <p:graphicFrame>
        <p:nvGraphicFramePr>
          <p:cNvPr id="6" name="資料庫圖表 5"/>
          <p:cNvGraphicFramePr/>
          <p:nvPr>
            <p:extLst>
              <p:ext uri="{D42A27DB-BD31-4B8C-83A1-F6EECF244321}">
                <p14:modId xmlns:p14="http://schemas.microsoft.com/office/powerpoint/2010/main" val="2543237478"/>
              </p:ext>
            </p:extLst>
          </p:nvPr>
        </p:nvGraphicFramePr>
        <p:xfrm>
          <a:off x="539552" y="0"/>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9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6.3.1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採購中心</a:t>
            </a:r>
            <a:endParaRPr lang="zh-TW" altLang="en-US" dirty="0"/>
          </a:p>
        </p:txBody>
      </p:sp>
      <p:sp>
        <p:nvSpPr>
          <p:cNvPr id="3" name="內容版面配置區 2"/>
          <p:cNvSpPr>
            <a:spLocks noGrp="1"/>
          </p:cNvSpPr>
          <p:nvPr>
            <p:ph idx="1"/>
          </p:nvPr>
        </p:nvSpPr>
        <p:spPr>
          <a:xfrm>
            <a:off x="457200" y="980729"/>
            <a:ext cx="8229600" cy="33843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採購中心</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(buying center)</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是組織採購常見的組織型態</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一個採購中心幾乎包含組織中涉及</a:t>
            </a:r>
            <a:r>
              <a:rPr lang="zh-TW" altLang="zh-TW" b="1" u="sng" spc="150" dirty="0">
                <a:ln w="11430"/>
                <a:effectLst>
                  <a:outerShdw blurRad="25400" algn="tl" rotWithShape="0">
                    <a:srgbClr val="000000">
                      <a:alpha val="43000"/>
                    </a:srgbClr>
                  </a:outerShdw>
                </a:effectLst>
                <a:latin typeface="微軟正黑體" pitchFamily="34" charset="-120"/>
                <a:ea typeface="微軟正黑體" pitchFamily="34" charset="-120"/>
              </a:rPr>
              <a:t>購買決策的所有人員</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採購中心</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的結構可以由以下幾個構面來</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瞭解</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9</a:t>
            </a:fld>
            <a:endParaRPr lang="zh-TW" altLang="en-US" dirty="0"/>
          </a:p>
        </p:txBody>
      </p:sp>
      <p:graphicFrame>
        <p:nvGraphicFramePr>
          <p:cNvPr id="6" name="資料庫圖表 5"/>
          <p:cNvGraphicFramePr/>
          <p:nvPr>
            <p:extLst>
              <p:ext uri="{D42A27DB-BD31-4B8C-83A1-F6EECF244321}">
                <p14:modId xmlns:p14="http://schemas.microsoft.com/office/powerpoint/2010/main" val="2701783176"/>
              </p:ext>
            </p:extLst>
          </p:nvPr>
        </p:nvGraphicFramePr>
        <p:xfrm>
          <a:off x="1691680" y="3861048"/>
          <a:ext cx="6408712"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4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835E5939-9D61-4449-B06A-0DDB5F09F809}"/>
                                            </p:graphicEl>
                                          </p:spTgt>
                                        </p:tgtEl>
                                        <p:attrNameLst>
                                          <p:attrName>style.visibility</p:attrName>
                                        </p:attrNameLst>
                                      </p:cBhvr>
                                      <p:to>
                                        <p:strVal val="visible"/>
                                      </p:to>
                                    </p:set>
                                    <p:animEffect transition="in" filter="randombar(horizontal)">
                                      <p:cBhvr>
                                        <p:cTn id="22" dur="500"/>
                                        <p:tgtEl>
                                          <p:spTgt spid="6">
                                            <p:graphicEl>
                                              <a:dgm id="{835E5939-9D61-4449-B06A-0DDB5F09F80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03960598-8381-45D3-A1B0-F18E38C5C4C9}"/>
                                            </p:graphicEl>
                                          </p:spTgt>
                                        </p:tgtEl>
                                        <p:attrNameLst>
                                          <p:attrName>style.visibility</p:attrName>
                                        </p:attrNameLst>
                                      </p:cBhvr>
                                      <p:to>
                                        <p:strVal val="visible"/>
                                      </p:to>
                                    </p:set>
                                    <p:animEffect transition="in" filter="randombar(horizontal)">
                                      <p:cBhvr>
                                        <p:cTn id="27" dur="500"/>
                                        <p:tgtEl>
                                          <p:spTgt spid="6">
                                            <p:graphicEl>
                                              <a:dgm id="{03960598-8381-45D3-A1B0-F18E38C5C4C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C0631A5C-B878-4D52-8E0C-1523648A564F}"/>
                                            </p:graphicEl>
                                          </p:spTgt>
                                        </p:tgtEl>
                                        <p:attrNameLst>
                                          <p:attrName>style.visibility</p:attrName>
                                        </p:attrNameLst>
                                      </p:cBhvr>
                                      <p:to>
                                        <p:strVal val="visible"/>
                                      </p:to>
                                    </p:set>
                                    <p:animEffect transition="in" filter="randombar(horizontal)">
                                      <p:cBhvr>
                                        <p:cTn id="32" dur="500"/>
                                        <p:tgtEl>
                                          <p:spTgt spid="6">
                                            <p:graphicEl>
                                              <a:dgm id="{C0631A5C-B878-4D52-8E0C-1523648A564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7A92381-D459-4834-A8D9-B43FB7EE9349}"/>
                                            </p:graphicEl>
                                          </p:spTgt>
                                        </p:tgtEl>
                                        <p:attrNameLst>
                                          <p:attrName>style.visibility</p:attrName>
                                        </p:attrNameLst>
                                      </p:cBhvr>
                                      <p:to>
                                        <p:strVal val="visible"/>
                                      </p:to>
                                    </p:set>
                                    <p:animEffect transition="in" filter="randombar(horizontal)">
                                      <p:cBhvr>
                                        <p:cTn id="37" dur="500"/>
                                        <p:tgtEl>
                                          <p:spTgt spid="6">
                                            <p:graphicEl>
                                              <a:dgm id="{07A92381-D459-4834-A8D9-B43FB7EE9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6C6639D6-44F7-46CC-A885-1D0B4F4F33BA}"/>
                                            </p:graphicEl>
                                          </p:spTgt>
                                        </p:tgtEl>
                                        <p:attrNameLst>
                                          <p:attrName>style.visibility</p:attrName>
                                        </p:attrNameLst>
                                      </p:cBhvr>
                                      <p:to>
                                        <p:strVal val="visible"/>
                                      </p:to>
                                    </p:set>
                                    <p:animEffect transition="in" filter="randombar(horizontal)">
                                      <p:cBhvr>
                                        <p:cTn id="42" dur="500"/>
                                        <p:tgtEl>
                                          <p:spTgt spid="6">
                                            <p:graphicEl>
                                              <a:dgm id="{6C6639D6-44F7-46CC-A885-1D0B4F4F33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1108</Words>
  <Application>Microsoft Office PowerPoint</Application>
  <PresentationFormat>如螢幕大小 (4:3)</PresentationFormat>
  <Paragraphs>156</Paragraphs>
  <Slides>18</Slides>
  <Notes>1</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PowerPoint 簡報</vt:lpstr>
      <vt:lpstr>Chapter 6 組織市場與其購買行為</vt:lpstr>
      <vt:lpstr>§6.1  組織購買者的類型</vt:lpstr>
      <vt:lpstr>PowerPoint 簡報</vt:lpstr>
      <vt:lpstr>§6.2.1 市場成員特性</vt:lpstr>
      <vt:lpstr>§6.2.2 需求特性</vt:lpstr>
      <vt:lpstr>§6.2.3 購買特性</vt:lpstr>
      <vt:lpstr>PowerPoint 簡報</vt:lpstr>
      <vt:lpstr>§6.3.1 採購中心</vt:lpstr>
      <vt:lpstr>§6.3.2 組織購買者的角色</vt:lpstr>
      <vt:lpstr>§6.3.3 組織市場的購買類型</vt:lpstr>
      <vt:lpstr>§6.3.4 系統銷售與系統採購</vt:lpstr>
      <vt:lpstr>§6.3.4 系統銷售與系統採購</vt:lpstr>
      <vt:lpstr>§6.3.5 供應鏈管理</vt:lpstr>
      <vt:lpstr>PowerPoint 簡報</vt:lpstr>
      <vt:lpstr>§6.4.1 影響組織購買行為的因素</vt:lpstr>
      <vt:lpstr>§6.4.2 組織的購買程序</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100</cp:revision>
  <dcterms:created xsi:type="dcterms:W3CDTF">2011-05-30T14:06:51Z</dcterms:created>
  <dcterms:modified xsi:type="dcterms:W3CDTF">2011-06-04T01:59:06Z</dcterms:modified>
</cp:coreProperties>
</file>