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6600CC"/>
    <a:srgbClr val="660066"/>
    <a:srgbClr val="FF0066"/>
    <a:srgbClr val="FF5050"/>
    <a:srgbClr val="FF33CC"/>
    <a:srgbClr val="CCFF66"/>
    <a:srgbClr val="CDACE6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8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§7.1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市場的定義與目標行銷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§7.2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市場區隔的內涵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§7.3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市場的區隔變數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§7.4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市場規模的估計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0EDCB69-297D-43ED-92C2-3C8368EB6D15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§7.5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產品定位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7FA7F2C-BF8C-4629-86DE-11707506976D}" type="parTrans" cxnId="{D34D3CC9-880D-44B4-964B-6DFAA3DAFEE3}">
      <dgm:prSet/>
      <dgm:spPr/>
      <dgm:t>
        <a:bodyPr/>
        <a:lstStyle/>
        <a:p>
          <a:endParaRPr lang="zh-TW" altLang="en-US"/>
        </a:p>
      </dgm:t>
    </dgm:pt>
    <dgm:pt modelId="{71ADA4F7-62D7-4988-86FC-DBA161ACF1CC}" type="sibTrans" cxnId="{D34D3CC9-880D-44B4-964B-6DFAA3DAFEE3}">
      <dgm:prSet/>
      <dgm:spPr/>
      <dgm:t>
        <a:bodyPr/>
        <a:lstStyle/>
        <a:p>
          <a:endParaRPr lang="zh-TW" altLang="en-US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E80C5A-9092-41FF-AC46-700A9BD6458C}" type="pres">
      <dgm:prSet presAssocID="{CDFD2A5D-B0D1-4D17-A09F-91C885A0B343}" presName="spacer" presStyleCnt="0"/>
      <dgm:spPr/>
    </dgm:pt>
    <dgm:pt modelId="{6CBAA259-9684-4BF0-872B-82EFA192DF9C}" type="pres">
      <dgm:prSet presAssocID="{20EDCB69-297D-43ED-92C2-3C8368EB6D1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5428548-8447-4F78-BD94-18D34F3B2AF1}" type="presOf" srcId="{21874C3B-E6F9-46BE-BBA7-51B3A98F393E}" destId="{48045E5C-A433-40C5-A9A1-1F2ACC2731E6}" srcOrd="0" destOrd="0" presId="urn:microsoft.com/office/officeart/2005/8/layout/vList2"/>
    <dgm:cxn modelId="{5F3378F4-8932-4F52-8FA6-C60BFA6052DC}" type="presOf" srcId="{21D204B7-8CEF-44B6-9C07-CE12F0775F3A}" destId="{FC1C9785-4EAA-40D5-A517-48DAC3F311E7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D34D3CC9-880D-44B4-964B-6DFAA3DAFEE3}" srcId="{6EE1F8CB-366B-4837-A5B3-E150B7996724}" destId="{20EDCB69-297D-43ED-92C2-3C8368EB6D15}" srcOrd="4" destOrd="0" parTransId="{D7FA7F2C-BF8C-4629-86DE-11707506976D}" sibTransId="{71ADA4F7-62D7-4988-86FC-DBA161ACF1CC}"/>
    <dgm:cxn modelId="{FBE2C632-8459-4C3A-8FCA-EA416D33F145}" type="presOf" srcId="{6EE1F8CB-366B-4837-A5B3-E150B7996724}" destId="{A541DA28-CDCD-489A-9F84-11D61EC9A3FF}" srcOrd="0" destOrd="0" presId="urn:microsoft.com/office/officeart/2005/8/layout/vList2"/>
    <dgm:cxn modelId="{7061B46D-CEC2-49DB-8281-571211DC342D}" type="presOf" srcId="{466623E0-0040-4E26-A554-EEAA51687F87}" destId="{09A62253-66AE-4B25-BF05-80D4F5919D6A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32A7D3E1-79A1-4FF3-805E-F572D20F25DB}" type="presOf" srcId="{20EDCB69-297D-43ED-92C2-3C8368EB6D15}" destId="{6CBAA259-9684-4BF0-872B-82EFA192DF9C}" srcOrd="0" destOrd="0" presId="urn:microsoft.com/office/officeart/2005/8/layout/vList2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81B40BDF-1F37-42A6-8C67-61CC0F27EE8A}" type="presOf" srcId="{92441081-EF9A-4A41-9712-FFA268598394}" destId="{0B052A4C-9EC6-4953-B7A4-B3CB579AF515}" srcOrd="0" destOrd="0" presId="urn:microsoft.com/office/officeart/2005/8/layout/vList2"/>
    <dgm:cxn modelId="{26FC269D-D0DC-44A1-867A-E4E8716C1F40}" type="presParOf" srcId="{A541DA28-CDCD-489A-9F84-11D61EC9A3FF}" destId="{09A62253-66AE-4B25-BF05-80D4F5919D6A}" srcOrd="0" destOrd="0" presId="urn:microsoft.com/office/officeart/2005/8/layout/vList2"/>
    <dgm:cxn modelId="{4C8E447D-6E6C-424F-A5F3-E27EFF9D1DEA}" type="presParOf" srcId="{A541DA28-CDCD-489A-9F84-11D61EC9A3FF}" destId="{78E87418-2E9B-4068-BE3B-AA521FD793DE}" srcOrd="1" destOrd="0" presId="urn:microsoft.com/office/officeart/2005/8/layout/vList2"/>
    <dgm:cxn modelId="{F5FD2077-A8BD-4BA8-8AD6-C335E2D879CA}" type="presParOf" srcId="{A541DA28-CDCD-489A-9F84-11D61EC9A3FF}" destId="{48045E5C-A433-40C5-A9A1-1F2ACC2731E6}" srcOrd="2" destOrd="0" presId="urn:microsoft.com/office/officeart/2005/8/layout/vList2"/>
    <dgm:cxn modelId="{DD482373-8599-4028-9216-06B50CF37DDF}" type="presParOf" srcId="{A541DA28-CDCD-489A-9F84-11D61EC9A3FF}" destId="{8E796305-0BD0-4ECF-B55B-8944ACFC328D}" srcOrd="3" destOrd="0" presId="urn:microsoft.com/office/officeart/2005/8/layout/vList2"/>
    <dgm:cxn modelId="{6FFAE788-29B8-43CD-9EDE-7B9BCF1CCA38}" type="presParOf" srcId="{A541DA28-CDCD-489A-9F84-11D61EC9A3FF}" destId="{0B052A4C-9EC6-4953-B7A4-B3CB579AF515}" srcOrd="4" destOrd="0" presId="urn:microsoft.com/office/officeart/2005/8/layout/vList2"/>
    <dgm:cxn modelId="{F5C4F2AD-B687-444B-84DE-05E8AAFB006C}" type="presParOf" srcId="{A541DA28-CDCD-489A-9F84-11D61EC9A3FF}" destId="{74905B49-9F37-450F-B8D7-DD9F28F52CAD}" srcOrd="5" destOrd="0" presId="urn:microsoft.com/office/officeart/2005/8/layout/vList2"/>
    <dgm:cxn modelId="{CA6C1F70-DB4F-405E-B793-BD7BE804D60E}" type="presParOf" srcId="{A541DA28-CDCD-489A-9F84-11D61EC9A3FF}" destId="{FC1C9785-4EAA-40D5-A517-48DAC3F311E7}" srcOrd="6" destOrd="0" presId="urn:microsoft.com/office/officeart/2005/8/layout/vList2"/>
    <dgm:cxn modelId="{77D4B16C-BE81-46CC-B131-BAB57D4112B5}" type="presParOf" srcId="{A541DA28-CDCD-489A-9F84-11D61EC9A3FF}" destId="{88E80C5A-9092-41FF-AC46-700A9BD6458C}" srcOrd="7" destOrd="0" presId="urn:microsoft.com/office/officeart/2005/8/layout/vList2"/>
    <dgm:cxn modelId="{4A638F6F-CCD8-4AF4-8AA7-56467F4BE6E6}" type="presParOf" srcId="{A541DA28-CDCD-489A-9F84-11D61EC9A3FF}" destId="{6CBAA259-9684-4BF0-872B-82EFA192DF9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3A9669B-3E91-4F59-8601-D15260ADA77D}" type="doc">
      <dgm:prSet loTypeId="urn:microsoft.com/office/officeart/2005/8/layout/vList5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37B59E23-C81B-446F-8BC3-CC8FC6378B79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區隔市場規模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6E613CC-4887-4074-904A-6977F9D6DB47}" type="parTrans" cxnId="{639E8347-658F-4ECC-82EF-1D41EE1D004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E1FEDC7-D994-440D-90A7-45D7C9FC9C04}" type="sibTrans" cxnId="{639E8347-658F-4ECC-82EF-1D41EE1D004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F26848A-AE5D-49F8-8401-6EDA96464366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1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顧客的數目、區隔市場成長率、區隔市場的銷售金額</a:t>
          </a:r>
          <a:endParaRPr lang="zh-TW" altLang="en-US" sz="21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90B8598-0BAB-4EED-8D75-2CCC86D363E6}" type="parTrans" cxnId="{F0D1105D-5D4A-4D28-845F-8A7EF0E3F12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A4B6FFC-3140-495F-B708-B05FDEF5F75B}" type="sibTrans" cxnId="{F0D1105D-5D4A-4D28-845F-8A7EF0E3F12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EADAF30-C583-442F-A0C5-0A8CBFA6080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100" b="1" cap="none" spc="150" dirty="0" smtClean="0">
              <a:ln w="11430"/>
              <a:solidFill>
                <a:schemeClr val="accent5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人口統計特性、地理特性、心理特性、追求利益、行為特性</a:t>
          </a:r>
          <a:endParaRPr lang="zh-TW" altLang="en-US" sz="2100" b="1" cap="none" spc="150" dirty="0">
            <a:ln w="11430"/>
            <a:solidFill>
              <a:schemeClr val="accent5">
                <a:lumMod val="50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53CC8F8-3B2A-4676-A1C6-CFE2D402DBAB}" type="parTrans" cxnId="{A91ECF02-07D5-4B0F-A5FB-0F6C47F65BB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51EF581-C161-4423-B18C-60381E19723E}" type="sibTrans" cxnId="{A91ECF02-07D5-4B0F-A5FB-0F6C47F65BB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EEBF478-AF0D-4E6A-AA8A-FAB99D19B5B7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所使用的產品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E233A6C-DAAA-49A6-9C72-FF13C85DD81F}" type="parTrans" cxnId="{DC8F0292-06C4-4B97-A170-0B378EA0F0D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29039B8-6AD5-4593-8292-AD9EB3C09A34}" type="sibTrans" cxnId="{DC8F0292-06C4-4B97-A170-0B378EA0F0D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70CD7E2-98F9-44DE-A9EF-629F90242256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100" b="1" cap="none" spc="1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喜愛的品牌、消費數量、使用時機</a:t>
          </a:r>
          <a:endParaRPr lang="zh-TW" altLang="en-US" sz="2100" b="1" cap="none" spc="150" dirty="0">
            <a:ln w="11430"/>
            <a:solidFill>
              <a:schemeClr val="accent3">
                <a:lumMod val="50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035030B-4A10-48F0-8AB6-B6E491159A9C}" type="parTrans" cxnId="{8908F83E-EEC3-44F2-88B8-801CC1D6A01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AAA5926-888D-4E1A-9DF5-560172D92C84}" type="sibTrans" cxnId="{8908F83E-EEC3-44F2-88B8-801CC1D6A01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15EA0130-4FFB-45F2-8FD1-D23934219C2E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溝通行為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AB1D66C-5BCE-4F8C-AEE3-79B24BC62434}" type="parTrans" cxnId="{F7CAEA4F-1165-416C-B6FD-5DDBE88007F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F2EFA5C-A7CD-4631-A542-B71AF5CACB83}" type="sibTrans" cxnId="{F7CAEA4F-1165-416C-B6FD-5DDBE88007F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06810DE-C9C6-428C-9DD1-D6CCC78BE9A6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100" b="1" cap="none" spc="15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所接觸的媒體、媒體接觸頻率</a:t>
          </a:r>
          <a:endParaRPr lang="zh-TW" altLang="en-US" sz="2100" b="1" cap="none" spc="150" dirty="0">
            <a:ln w="11430"/>
            <a:solidFill>
              <a:schemeClr val="accent6">
                <a:lumMod val="50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523E7E0-7A9D-4991-BE73-882EE8ECDC60}" type="parTrans" cxnId="{34347776-F77C-4003-A294-EE368206C67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92A7387-02F6-42B2-9B1E-9F3C289E49CF}" type="sibTrans" cxnId="{34347776-F77C-4003-A294-EE368206C67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4066E9D-A923-435D-888C-2E20BF310E6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100" b="1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偏好的配銷通路、偏好的零售點、購買頻次、購買產品的價格區間</a:t>
          </a:r>
          <a:endParaRPr lang="zh-TW" altLang="en-US" sz="2100" b="1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31D4DA5-5959-46B7-B2B0-8E762968D735}" type="parTrans" cxnId="{DC78EF1A-71FB-4869-8635-1746A07907E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E0224D7-F92B-4B06-81FA-7FA96DDF970E}" type="sibTrans" cxnId="{DC78EF1A-71FB-4869-8635-1746A07907E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DD27B9E-E585-40C0-BFD8-780BA1E07A8A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區隔市場顧客特性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0C92FD0-F73D-470F-B2C8-B69189E11584}" type="parTrans" cxnId="{09983390-0E11-4337-B2E4-7E5286A5A9E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C3FBCD4-6E5A-4872-8293-F1F1DD36BE32}" type="sibTrans" cxnId="{09983390-0E11-4337-B2E4-7E5286A5A9E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071FE0A-246B-4B74-9B98-0C0AC03429D5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購買行為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1580F58-7E59-482D-A9D7-076A58E6A919}" type="parTrans" cxnId="{C31CFC7C-7FA9-4D19-B0F2-BD28D325A21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6CE2BC3-89DD-4A42-8A9E-0AEF124281AC}" type="sibTrans" cxnId="{C31CFC7C-7FA9-4D19-B0F2-BD28D325A21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E622756-6F97-4DF0-9C34-AF0CB4F9AF54}" type="pres">
      <dgm:prSet presAssocID="{F3A9669B-3E91-4F59-8601-D15260ADA7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FA283B7-30EB-46E3-8F46-5297F88D4506}" type="pres">
      <dgm:prSet presAssocID="{37B59E23-C81B-446F-8BC3-CC8FC6378B79}" presName="linNode" presStyleCnt="0"/>
      <dgm:spPr/>
      <dgm:t>
        <a:bodyPr/>
        <a:lstStyle/>
        <a:p>
          <a:endParaRPr lang="zh-TW" altLang="en-US"/>
        </a:p>
      </dgm:t>
    </dgm:pt>
    <dgm:pt modelId="{08675AA2-226E-4CD7-9C6C-EDFA4CCEA958}" type="pres">
      <dgm:prSet presAssocID="{37B59E23-C81B-446F-8BC3-CC8FC6378B79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E0961E-9363-40AD-BA73-6A049A5DC341}" type="pres">
      <dgm:prSet presAssocID="{37B59E23-C81B-446F-8BC3-CC8FC6378B79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D3122E-D734-4409-905E-BEEC0A5D6DAA}" type="pres">
      <dgm:prSet presAssocID="{8E1FEDC7-D994-440D-90A7-45D7C9FC9C04}" presName="sp" presStyleCnt="0"/>
      <dgm:spPr/>
      <dgm:t>
        <a:bodyPr/>
        <a:lstStyle/>
        <a:p>
          <a:endParaRPr lang="zh-TW" altLang="en-US"/>
        </a:p>
      </dgm:t>
    </dgm:pt>
    <dgm:pt modelId="{4CC9B557-27F2-4D55-ACC3-41F621459761}" type="pres">
      <dgm:prSet presAssocID="{DDD27B9E-E585-40C0-BFD8-780BA1E07A8A}" presName="linNode" presStyleCnt="0"/>
      <dgm:spPr/>
      <dgm:t>
        <a:bodyPr/>
        <a:lstStyle/>
        <a:p>
          <a:endParaRPr lang="zh-TW" altLang="en-US"/>
        </a:p>
      </dgm:t>
    </dgm:pt>
    <dgm:pt modelId="{EDAA7CDC-B506-4C3F-B620-E64873DEECAE}" type="pres">
      <dgm:prSet presAssocID="{DDD27B9E-E585-40C0-BFD8-780BA1E07A8A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BED235-8043-47AD-90E7-FEE81E1CE70E}" type="pres">
      <dgm:prSet presAssocID="{DDD27B9E-E585-40C0-BFD8-780BA1E07A8A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ED3430-35E9-4715-9F7A-DA873BD394F3}" type="pres">
      <dgm:prSet presAssocID="{5C3FBCD4-6E5A-4872-8293-F1F1DD36BE32}" presName="sp" presStyleCnt="0"/>
      <dgm:spPr/>
      <dgm:t>
        <a:bodyPr/>
        <a:lstStyle/>
        <a:p>
          <a:endParaRPr lang="zh-TW" altLang="en-US"/>
        </a:p>
      </dgm:t>
    </dgm:pt>
    <dgm:pt modelId="{56BCEC81-34FF-4EC3-A5AF-260558CEA49C}" type="pres">
      <dgm:prSet presAssocID="{6EEBF478-AF0D-4E6A-AA8A-FAB99D19B5B7}" presName="linNode" presStyleCnt="0"/>
      <dgm:spPr/>
      <dgm:t>
        <a:bodyPr/>
        <a:lstStyle/>
        <a:p>
          <a:endParaRPr lang="zh-TW" altLang="en-US"/>
        </a:p>
      </dgm:t>
    </dgm:pt>
    <dgm:pt modelId="{057E3FFC-9FE3-4842-B32F-13012E88283A}" type="pres">
      <dgm:prSet presAssocID="{6EEBF478-AF0D-4E6A-AA8A-FAB99D19B5B7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335E66-FF04-404E-8A54-ED32E95BAF2B}" type="pres">
      <dgm:prSet presAssocID="{6EEBF478-AF0D-4E6A-AA8A-FAB99D19B5B7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63A49B-CA9C-4D83-9C2F-E5989AD4C4F3}" type="pres">
      <dgm:prSet presAssocID="{529039B8-6AD5-4593-8292-AD9EB3C09A34}" presName="sp" presStyleCnt="0"/>
      <dgm:spPr/>
      <dgm:t>
        <a:bodyPr/>
        <a:lstStyle/>
        <a:p>
          <a:endParaRPr lang="zh-TW" altLang="en-US"/>
        </a:p>
      </dgm:t>
    </dgm:pt>
    <dgm:pt modelId="{FA7EC4F7-43FE-4911-B82E-835F9C12F6C4}" type="pres">
      <dgm:prSet presAssocID="{15EA0130-4FFB-45F2-8FD1-D23934219C2E}" presName="linNode" presStyleCnt="0"/>
      <dgm:spPr/>
      <dgm:t>
        <a:bodyPr/>
        <a:lstStyle/>
        <a:p>
          <a:endParaRPr lang="zh-TW" altLang="en-US"/>
        </a:p>
      </dgm:t>
    </dgm:pt>
    <dgm:pt modelId="{3C28627F-5D51-4AC5-90EE-3FE23176ABED}" type="pres">
      <dgm:prSet presAssocID="{15EA0130-4FFB-45F2-8FD1-D23934219C2E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9F1D7F-9708-40C7-B45F-3BB26F82283B}" type="pres">
      <dgm:prSet presAssocID="{15EA0130-4FFB-45F2-8FD1-D23934219C2E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FF4D7D-D574-42EB-8BB0-C60627D8EDCF}" type="pres">
      <dgm:prSet presAssocID="{5F2EFA5C-A7CD-4631-A542-B71AF5CACB83}" presName="sp" presStyleCnt="0"/>
      <dgm:spPr/>
      <dgm:t>
        <a:bodyPr/>
        <a:lstStyle/>
        <a:p>
          <a:endParaRPr lang="zh-TW" altLang="en-US"/>
        </a:p>
      </dgm:t>
    </dgm:pt>
    <dgm:pt modelId="{3C2930E9-6947-4721-90A0-7BBAC085EE07}" type="pres">
      <dgm:prSet presAssocID="{2071FE0A-246B-4B74-9B98-0C0AC03429D5}" presName="linNode" presStyleCnt="0"/>
      <dgm:spPr/>
      <dgm:t>
        <a:bodyPr/>
        <a:lstStyle/>
        <a:p>
          <a:endParaRPr lang="zh-TW" altLang="en-US"/>
        </a:p>
      </dgm:t>
    </dgm:pt>
    <dgm:pt modelId="{68926B9A-F8D4-4657-A260-D14F336B7DDB}" type="pres">
      <dgm:prSet presAssocID="{2071FE0A-246B-4B74-9B98-0C0AC03429D5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30BA35-A748-43C1-94C8-76C6485F1E09}" type="pres">
      <dgm:prSet presAssocID="{2071FE0A-246B-4B74-9B98-0C0AC03429D5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779544C-19D0-491E-B9CF-3ED6EB382F4D}" type="presOf" srcId="{DDD27B9E-E585-40C0-BFD8-780BA1E07A8A}" destId="{EDAA7CDC-B506-4C3F-B620-E64873DEECAE}" srcOrd="0" destOrd="0" presId="urn:microsoft.com/office/officeart/2005/8/layout/vList5"/>
    <dgm:cxn modelId="{8908F83E-EEC3-44F2-88B8-801CC1D6A014}" srcId="{6EEBF478-AF0D-4E6A-AA8A-FAB99D19B5B7}" destId="{670CD7E2-98F9-44DE-A9EF-629F90242256}" srcOrd="0" destOrd="0" parTransId="{1035030B-4A10-48F0-8AB6-B6E491159A9C}" sibTransId="{CAAA5926-888D-4E1A-9DF5-560172D92C84}"/>
    <dgm:cxn modelId="{F0D1105D-5D4A-4D28-845F-8A7EF0E3F12B}" srcId="{37B59E23-C81B-446F-8BC3-CC8FC6378B79}" destId="{FF26848A-AE5D-49F8-8401-6EDA96464366}" srcOrd="0" destOrd="0" parTransId="{290B8598-0BAB-4EED-8D75-2CCC86D363E6}" sibTransId="{4A4B6FFC-3140-495F-B708-B05FDEF5F75B}"/>
    <dgm:cxn modelId="{E0B7BB46-316A-4290-9AEB-2401A93C9941}" type="presOf" srcId="{670CD7E2-98F9-44DE-A9EF-629F90242256}" destId="{C7335E66-FF04-404E-8A54-ED32E95BAF2B}" srcOrd="0" destOrd="0" presId="urn:microsoft.com/office/officeart/2005/8/layout/vList5"/>
    <dgm:cxn modelId="{7D1AA44B-A7EB-4644-8FD9-43AC27246096}" type="presOf" srcId="{24066E9D-A923-435D-888C-2E20BF310E62}" destId="{3C30BA35-A748-43C1-94C8-76C6485F1E09}" srcOrd="0" destOrd="0" presId="urn:microsoft.com/office/officeart/2005/8/layout/vList5"/>
    <dgm:cxn modelId="{EFECE20F-AB3C-45B3-80D7-4EAE8CD7A363}" type="presOf" srcId="{FF26848A-AE5D-49F8-8401-6EDA96464366}" destId="{F2E0961E-9363-40AD-BA73-6A049A5DC341}" srcOrd="0" destOrd="0" presId="urn:microsoft.com/office/officeart/2005/8/layout/vList5"/>
    <dgm:cxn modelId="{B278A0A1-3B23-4C5D-B3B6-067D12E6B1DF}" type="presOf" srcId="{9EADAF30-C583-442F-A0C5-0A8CBFA60809}" destId="{18BED235-8043-47AD-90E7-FEE81E1CE70E}" srcOrd="0" destOrd="0" presId="urn:microsoft.com/office/officeart/2005/8/layout/vList5"/>
    <dgm:cxn modelId="{AE709B42-EB3C-4447-A30B-3B4E1244D2CD}" type="presOf" srcId="{6EEBF478-AF0D-4E6A-AA8A-FAB99D19B5B7}" destId="{057E3FFC-9FE3-4842-B32F-13012E88283A}" srcOrd="0" destOrd="0" presId="urn:microsoft.com/office/officeart/2005/8/layout/vList5"/>
    <dgm:cxn modelId="{34347776-F77C-4003-A294-EE368206C674}" srcId="{15EA0130-4FFB-45F2-8FD1-D23934219C2E}" destId="{C06810DE-C9C6-428C-9DD1-D6CCC78BE9A6}" srcOrd="0" destOrd="0" parTransId="{7523E7E0-7A9D-4991-BE73-882EE8ECDC60}" sibTransId="{292A7387-02F6-42B2-9B1E-9F3C289E49CF}"/>
    <dgm:cxn modelId="{09983390-0E11-4337-B2E4-7E5286A5A9EF}" srcId="{F3A9669B-3E91-4F59-8601-D15260ADA77D}" destId="{DDD27B9E-E585-40C0-BFD8-780BA1E07A8A}" srcOrd="1" destOrd="0" parTransId="{D0C92FD0-F73D-470F-B2C8-B69189E11584}" sibTransId="{5C3FBCD4-6E5A-4872-8293-F1F1DD36BE32}"/>
    <dgm:cxn modelId="{C31CFC7C-7FA9-4D19-B0F2-BD28D325A211}" srcId="{F3A9669B-3E91-4F59-8601-D15260ADA77D}" destId="{2071FE0A-246B-4B74-9B98-0C0AC03429D5}" srcOrd="4" destOrd="0" parTransId="{31580F58-7E59-482D-A9D7-076A58E6A919}" sibTransId="{C6CE2BC3-89DD-4A42-8A9E-0AEF124281AC}"/>
    <dgm:cxn modelId="{146F534B-C46B-4269-BBE3-870593796783}" type="presOf" srcId="{15EA0130-4FFB-45F2-8FD1-D23934219C2E}" destId="{3C28627F-5D51-4AC5-90EE-3FE23176ABED}" srcOrd="0" destOrd="0" presId="urn:microsoft.com/office/officeart/2005/8/layout/vList5"/>
    <dgm:cxn modelId="{4A2433E9-2BD3-410A-BBD8-73F5E49D6A23}" type="presOf" srcId="{37B59E23-C81B-446F-8BC3-CC8FC6378B79}" destId="{08675AA2-226E-4CD7-9C6C-EDFA4CCEA958}" srcOrd="0" destOrd="0" presId="urn:microsoft.com/office/officeart/2005/8/layout/vList5"/>
    <dgm:cxn modelId="{4A6DC162-A9FF-490C-8A99-CF3107D87DF4}" type="presOf" srcId="{F3A9669B-3E91-4F59-8601-D15260ADA77D}" destId="{CE622756-6F97-4DF0-9C34-AF0CB4F9AF54}" srcOrd="0" destOrd="0" presId="urn:microsoft.com/office/officeart/2005/8/layout/vList5"/>
    <dgm:cxn modelId="{DC8F0292-06C4-4B97-A170-0B378EA0F0D5}" srcId="{F3A9669B-3E91-4F59-8601-D15260ADA77D}" destId="{6EEBF478-AF0D-4E6A-AA8A-FAB99D19B5B7}" srcOrd="2" destOrd="0" parTransId="{8E233A6C-DAAA-49A6-9C72-FF13C85DD81F}" sibTransId="{529039B8-6AD5-4593-8292-AD9EB3C09A34}"/>
    <dgm:cxn modelId="{DC78EF1A-71FB-4869-8635-1746A07907E4}" srcId="{2071FE0A-246B-4B74-9B98-0C0AC03429D5}" destId="{24066E9D-A923-435D-888C-2E20BF310E62}" srcOrd="0" destOrd="0" parTransId="{031D4DA5-5959-46B7-B2B0-8E762968D735}" sibTransId="{AE0224D7-F92B-4B06-81FA-7FA96DDF970E}"/>
    <dgm:cxn modelId="{FA3066EF-D5A5-4872-B476-497460282ACD}" type="presOf" srcId="{2071FE0A-246B-4B74-9B98-0C0AC03429D5}" destId="{68926B9A-F8D4-4657-A260-D14F336B7DDB}" srcOrd="0" destOrd="0" presId="urn:microsoft.com/office/officeart/2005/8/layout/vList5"/>
    <dgm:cxn modelId="{A91ECF02-07D5-4B0F-A5FB-0F6C47F65BB8}" srcId="{DDD27B9E-E585-40C0-BFD8-780BA1E07A8A}" destId="{9EADAF30-C583-442F-A0C5-0A8CBFA60809}" srcOrd="0" destOrd="0" parTransId="{953CC8F8-3B2A-4676-A1C6-CFE2D402DBAB}" sibTransId="{C51EF581-C161-4423-B18C-60381E19723E}"/>
    <dgm:cxn modelId="{F7CAEA4F-1165-416C-B6FD-5DDBE88007FB}" srcId="{F3A9669B-3E91-4F59-8601-D15260ADA77D}" destId="{15EA0130-4FFB-45F2-8FD1-D23934219C2E}" srcOrd="3" destOrd="0" parTransId="{6AB1D66C-5BCE-4F8C-AEE3-79B24BC62434}" sibTransId="{5F2EFA5C-A7CD-4631-A542-B71AF5CACB83}"/>
    <dgm:cxn modelId="{639E8347-658F-4ECC-82EF-1D41EE1D0049}" srcId="{F3A9669B-3E91-4F59-8601-D15260ADA77D}" destId="{37B59E23-C81B-446F-8BC3-CC8FC6378B79}" srcOrd="0" destOrd="0" parTransId="{36E613CC-4887-4074-904A-6977F9D6DB47}" sibTransId="{8E1FEDC7-D994-440D-90A7-45D7C9FC9C04}"/>
    <dgm:cxn modelId="{BDA3531E-AAB5-466A-AEC9-380E61B407DE}" type="presOf" srcId="{C06810DE-C9C6-428C-9DD1-D6CCC78BE9A6}" destId="{D19F1D7F-9708-40C7-B45F-3BB26F82283B}" srcOrd="0" destOrd="0" presId="urn:microsoft.com/office/officeart/2005/8/layout/vList5"/>
    <dgm:cxn modelId="{BEE3E7A5-0B2A-42BA-A61E-1DBA56A11DFC}" type="presParOf" srcId="{CE622756-6F97-4DF0-9C34-AF0CB4F9AF54}" destId="{7FA283B7-30EB-46E3-8F46-5297F88D4506}" srcOrd="0" destOrd="0" presId="urn:microsoft.com/office/officeart/2005/8/layout/vList5"/>
    <dgm:cxn modelId="{CB38BF76-F5CA-4C9E-BE23-5F4256623056}" type="presParOf" srcId="{7FA283B7-30EB-46E3-8F46-5297F88D4506}" destId="{08675AA2-226E-4CD7-9C6C-EDFA4CCEA958}" srcOrd="0" destOrd="0" presId="urn:microsoft.com/office/officeart/2005/8/layout/vList5"/>
    <dgm:cxn modelId="{147B6C38-DAFB-4A2C-BFEB-B435CCED7659}" type="presParOf" srcId="{7FA283B7-30EB-46E3-8F46-5297F88D4506}" destId="{F2E0961E-9363-40AD-BA73-6A049A5DC341}" srcOrd="1" destOrd="0" presId="urn:microsoft.com/office/officeart/2005/8/layout/vList5"/>
    <dgm:cxn modelId="{839A520D-11FF-4272-AAA0-2130C9946F2D}" type="presParOf" srcId="{CE622756-6F97-4DF0-9C34-AF0CB4F9AF54}" destId="{18D3122E-D734-4409-905E-BEEC0A5D6DAA}" srcOrd="1" destOrd="0" presId="urn:microsoft.com/office/officeart/2005/8/layout/vList5"/>
    <dgm:cxn modelId="{39E525BC-200F-4DD5-9DEB-028F05603C98}" type="presParOf" srcId="{CE622756-6F97-4DF0-9C34-AF0CB4F9AF54}" destId="{4CC9B557-27F2-4D55-ACC3-41F621459761}" srcOrd="2" destOrd="0" presId="urn:microsoft.com/office/officeart/2005/8/layout/vList5"/>
    <dgm:cxn modelId="{C9411AC9-7B51-42B4-80A5-93570C062E52}" type="presParOf" srcId="{4CC9B557-27F2-4D55-ACC3-41F621459761}" destId="{EDAA7CDC-B506-4C3F-B620-E64873DEECAE}" srcOrd="0" destOrd="0" presId="urn:microsoft.com/office/officeart/2005/8/layout/vList5"/>
    <dgm:cxn modelId="{07DD9488-6578-47AB-A57F-C8C512EA44A0}" type="presParOf" srcId="{4CC9B557-27F2-4D55-ACC3-41F621459761}" destId="{18BED235-8043-47AD-90E7-FEE81E1CE70E}" srcOrd="1" destOrd="0" presId="urn:microsoft.com/office/officeart/2005/8/layout/vList5"/>
    <dgm:cxn modelId="{C25C2933-0310-4922-8859-5BEE246338CD}" type="presParOf" srcId="{CE622756-6F97-4DF0-9C34-AF0CB4F9AF54}" destId="{CAED3430-35E9-4715-9F7A-DA873BD394F3}" srcOrd="3" destOrd="0" presId="urn:microsoft.com/office/officeart/2005/8/layout/vList5"/>
    <dgm:cxn modelId="{FFFB5596-BA6F-4AD4-8952-44C39C7FD05D}" type="presParOf" srcId="{CE622756-6F97-4DF0-9C34-AF0CB4F9AF54}" destId="{56BCEC81-34FF-4EC3-A5AF-260558CEA49C}" srcOrd="4" destOrd="0" presId="urn:microsoft.com/office/officeart/2005/8/layout/vList5"/>
    <dgm:cxn modelId="{AC70B6B5-53D9-4494-9AC8-4D2F1D7463EC}" type="presParOf" srcId="{56BCEC81-34FF-4EC3-A5AF-260558CEA49C}" destId="{057E3FFC-9FE3-4842-B32F-13012E88283A}" srcOrd="0" destOrd="0" presId="urn:microsoft.com/office/officeart/2005/8/layout/vList5"/>
    <dgm:cxn modelId="{D3D739BD-BE4D-4F21-9BEA-380DE46824F8}" type="presParOf" srcId="{56BCEC81-34FF-4EC3-A5AF-260558CEA49C}" destId="{C7335E66-FF04-404E-8A54-ED32E95BAF2B}" srcOrd="1" destOrd="0" presId="urn:microsoft.com/office/officeart/2005/8/layout/vList5"/>
    <dgm:cxn modelId="{D06BC4A1-9C5E-4477-9E75-53D7C22F3B0C}" type="presParOf" srcId="{CE622756-6F97-4DF0-9C34-AF0CB4F9AF54}" destId="{3B63A49B-CA9C-4D83-9C2F-E5989AD4C4F3}" srcOrd="5" destOrd="0" presId="urn:microsoft.com/office/officeart/2005/8/layout/vList5"/>
    <dgm:cxn modelId="{F0AFA2E6-A10C-4D20-8363-3E6BC229DF6D}" type="presParOf" srcId="{CE622756-6F97-4DF0-9C34-AF0CB4F9AF54}" destId="{FA7EC4F7-43FE-4911-B82E-835F9C12F6C4}" srcOrd="6" destOrd="0" presId="urn:microsoft.com/office/officeart/2005/8/layout/vList5"/>
    <dgm:cxn modelId="{3D49D3EE-B896-45D3-8FA4-559ACE04C050}" type="presParOf" srcId="{FA7EC4F7-43FE-4911-B82E-835F9C12F6C4}" destId="{3C28627F-5D51-4AC5-90EE-3FE23176ABED}" srcOrd="0" destOrd="0" presId="urn:microsoft.com/office/officeart/2005/8/layout/vList5"/>
    <dgm:cxn modelId="{11F91572-62ED-48F0-90FA-6D2D828121E8}" type="presParOf" srcId="{FA7EC4F7-43FE-4911-B82E-835F9C12F6C4}" destId="{D19F1D7F-9708-40C7-B45F-3BB26F82283B}" srcOrd="1" destOrd="0" presId="urn:microsoft.com/office/officeart/2005/8/layout/vList5"/>
    <dgm:cxn modelId="{A56EF728-E457-44F2-A59C-484C23E034BB}" type="presParOf" srcId="{CE622756-6F97-4DF0-9C34-AF0CB4F9AF54}" destId="{06FF4D7D-D574-42EB-8BB0-C60627D8EDCF}" srcOrd="7" destOrd="0" presId="urn:microsoft.com/office/officeart/2005/8/layout/vList5"/>
    <dgm:cxn modelId="{9B8BEBFD-3BBC-400D-9B0D-9B90566E9193}" type="presParOf" srcId="{CE622756-6F97-4DF0-9C34-AF0CB4F9AF54}" destId="{3C2930E9-6947-4721-90A0-7BBAC085EE07}" srcOrd="8" destOrd="0" presId="urn:microsoft.com/office/officeart/2005/8/layout/vList5"/>
    <dgm:cxn modelId="{9C527AAC-23A8-4F00-B659-9277F78B807E}" type="presParOf" srcId="{3C2930E9-6947-4721-90A0-7BBAC085EE07}" destId="{68926B9A-F8D4-4657-A260-D14F336B7DDB}" srcOrd="0" destOrd="0" presId="urn:microsoft.com/office/officeart/2005/8/layout/vList5"/>
    <dgm:cxn modelId="{B0771890-496D-46D6-B4A6-599E68F121B4}" type="presParOf" srcId="{3C2930E9-6947-4721-90A0-7BBAC085EE07}" destId="{3C30BA35-A748-43C1-94C8-76C6485F1E0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9BF8C2E-C3B0-490A-8B5E-816645CB59B9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8BF8F4B7-55B9-4431-AED3-40F6E3BA9F3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3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區隔市場的大小</a:t>
          </a:r>
          <a:endParaRPr lang="zh-TW" altLang="en-US" sz="23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8E04D9A-30DA-4E28-B8C7-07EDC8AE979A}" type="parTrans" cxnId="{DBE5E858-3893-4DF7-8E11-7EA0D71053F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FEFC8DB-4E21-4F5D-AB2E-878E4D72C10B}" type="sibTrans" cxnId="{DBE5E858-3893-4DF7-8E11-7EA0D71053F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517639F-473B-411F-A1DF-0DBF87C514AB}">
      <dgm:prSet phldrT="[文字]" custT="1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3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區隔市場的競爭強度</a:t>
          </a:r>
          <a:endParaRPr lang="zh-TW" altLang="en-US" sz="23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16B81A5-1FBB-4AE6-9410-A8357472BF2D}" type="parTrans" cxnId="{1A4BB513-2ED8-4BAC-B219-25695C8760B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678B1F9-F1CD-4109-893C-66BAD541722F}" type="sibTrans" cxnId="{1A4BB513-2ED8-4BAC-B219-25695C8760B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A98A29-026C-4341-B8A5-4FE353497DCA}">
      <dgm:prSet phldrT="[文字]" custT="1"/>
      <dgm:spPr>
        <a:solidFill>
          <a:srgbClr val="00B0F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3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組織的資源與優勢</a:t>
          </a:r>
          <a:endParaRPr lang="zh-TW" altLang="en-US" sz="23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8C05F1C-1F33-4849-BCD9-331196B3A47A}" type="parTrans" cxnId="{DD5339FA-07B1-4CF0-A25B-0649514811B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EB9E601-EB5A-440B-90D6-B2CED86959A7}" type="sibTrans" cxnId="{DD5339FA-07B1-4CF0-A25B-0649514811B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51341CF-AA39-4084-BB54-8B27E30470D3}">
      <dgm:prSet phldrT="[文字]"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3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接觸該區隔市場的成</a:t>
          </a:r>
          <a:endParaRPr lang="zh-TW" altLang="en-US" sz="23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F3A401E-E5D3-4894-B962-8BEAFA7CE430}" type="parTrans" cxnId="{C3BD3970-2471-4E51-914C-203047F420B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A96948D-46D9-4A69-BF5F-EED3B0E98F53}" type="sibTrans" cxnId="{C3BD3970-2471-4E51-914C-203047F420B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47B05D4-8171-44B0-A046-69BF25912F06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3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區隔市場的未來成長性</a:t>
          </a:r>
          <a:endParaRPr lang="zh-TW" altLang="en-US" sz="23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EC4F083-0687-476F-8460-A92B8BF51528}" type="parTrans" cxnId="{DE3CDA41-2A41-4273-96DD-7F7CB7EA92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7950BA1-0A45-4E9F-BAA9-433063D313AF}" type="sibTrans" cxnId="{DE3CDA41-2A41-4273-96DD-7F7CB7EA92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3B3ED6E-D321-432A-AA14-C149EE41A474}" type="pres">
      <dgm:prSet presAssocID="{09BF8C2E-C3B0-490A-8B5E-816645CB59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14B25A-218F-4422-B88F-FE10F6BB2088}" type="pres">
      <dgm:prSet presAssocID="{8BF8F4B7-55B9-4431-AED3-40F6E3BA9F39}" presName="node" presStyleLbl="node1" presStyleIdx="0" presStyleCnt="5" custScaleY="13461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0A85DA0-DBEB-4325-B22A-778C70282E39}" type="pres">
      <dgm:prSet presAssocID="{DFEFC8DB-4E21-4F5D-AB2E-878E4D72C10B}" presName="sibTrans" presStyleCnt="0"/>
      <dgm:spPr/>
    </dgm:pt>
    <dgm:pt modelId="{B9A237F8-A9EB-4AAD-A3D4-556A83688CB5}" type="pres">
      <dgm:prSet presAssocID="{C517639F-473B-411F-A1DF-0DBF87C514AB}" presName="node" presStyleLbl="node1" presStyleIdx="1" presStyleCnt="5" custScaleY="13461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17162FF-0D45-40BF-9C11-46F96E5F1808}" type="pres">
      <dgm:prSet presAssocID="{0678B1F9-F1CD-4109-893C-66BAD541722F}" presName="sibTrans" presStyleCnt="0"/>
      <dgm:spPr/>
    </dgm:pt>
    <dgm:pt modelId="{A40E76B7-68DF-4F22-B12C-06D835B62148}" type="pres">
      <dgm:prSet presAssocID="{14A98A29-026C-4341-B8A5-4FE353497DCA}" presName="node" presStyleLbl="node1" presStyleIdx="2" presStyleCnt="5" custScaleY="13461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10128D6-7A3B-4619-A2EB-ED21C4AECDCE}" type="pres">
      <dgm:prSet presAssocID="{5EB9E601-EB5A-440B-90D6-B2CED86959A7}" presName="sibTrans" presStyleCnt="0"/>
      <dgm:spPr/>
    </dgm:pt>
    <dgm:pt modelId="{977DEC8C-84DD-47FA-BB1C-C93969362492}" type="pres">
      <dgm:prSet presAssocID="{651341CF-AA39-4084-BB54-8B27E30470D3}" presName="node" presStyleLbl="node1" presStyleIdx="3" presStyleCnt="5" custScaleY="13461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AEE857D-1C47-49A1-A942-0BA39EE393F1}" type="pres">
      <dgm:prSet presAssocID="{2A96948D-46D9-4A69-BF5F-EED3B0E98F53}" presName="sibTrans" presStyleCnt="0"/>
      <dgm:spPr/>
    </dgm:pt>
    <dgm:pt modelId="{C44C709A-F2FD-4D65-9FDE-8210B493848F}" type="pres">
      <dgm:prSet presAssocID="{247B05D4-8171-44B0-A046-69BF25912F06}" presName="node" presStyleLbl="node1" presStyleIdx="4" presStyleCnt="5" custScaleY="13461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CC1048A6-17EF-4672-BF6B-62F758FC1754}" type="presOf" srcId="{14A98A29-026C-4341-B8A5-4FE353497DCA}" destId="{A40E76B7-68DF-4F22-B12C-06D835B62148}" srcOrd="0" destOrd="0" presId="urn:microsoft.com/office/officeart/2005/8/layout/default"/>
    <dgm:cxn modelId="{1A4BB513-2ED8-4BAC-B219-25695C8760B9}" srcId="{09BF8C2E-C3B0-490A-8B5E-816645CB59B9}" destId="{C517639F-473B-411F-A1DF-0DBF87C514AB}" srcOrd="1" destOrd="0" parTransId="{816B81A5-1FBB-4AE6-9410-A8357472BF2D}" sibTransId="{0678B1F9-F1CD-4109-893C-66BAD541722F}"/>
    <dgm:cxn modelId="{12C26CEC-08C3-4696-AF0D-EBA83D9DD0BC}" type="presOf" srcId="{09BF8C2E-C3B0-490A-8B5E-816645CB59B9}" destId="{43B3ED6E-D321-432A-AA14-C149EE41A474}" srcOrd="0" destOrd="0" presId="urn:microsoft.com/office/officeart/2005/8/layout/default"/>
    <dgm:cxn modelId="{C3BD3970-2471-4E51-914C-203047F420BC}" srcId="{09BF8C2E-C3B0-490A-8B5E-816645CB59B9}" destId="{651341CF-AA39-4084-BB54-8B27E30470D3}" srcOrd="3" destOrd="0" parTransId="{2F3A401E-E5D3-4894-B962-8BEAFA7CE430}" sibTransId="{2A96948D-46D9-4A69-BF5F-EED3B0E98F53}"/>
    <dgm:cxn modelId="{5DDB4925-4F3A-404F-84BA-F20B50965F64}" type="presOf" srcId="{8BF8F4B7-55B9-4431-AED3-40F6E3BA9F39}" destId="{7814B25A-218F-4422-B88F-FE10F6BB2088}" srcOrd="0" destOrd="0" presId="urn:microsoft.com/office/officeart/2005/8/layout/default"/>
    <dgm:cxn modelId="{DE3CDA41-2A41-4273-96DD-7F7CB7EA928B}" srcId="{09BF8C2E-C3B0-490A-8B5E-816645CB59B9}" destId="{247B05D4-8171-44B0-A046-69BF25912F06}" srcOrd="4" destOrd="0" parTransId="{3EC4F083-0687-476F-8460-A92B8BF51528}" sibTransId="{07950BA1-0A45-4E9F-BAA9-433063D313AF}"/>
    <dgm:cxn modelId="{DD5339FA-07B1-4CF0-A25B-0649514811B6}" srcId="{09BF8C2E-C3B0-490A-8B5E-816645CB59B9}" destId="{14A98A29-026C-4341-B8A5-4FE353497DCA}" srcOrd="2" destOrd="0" parTransId="{C8C05F1C-1F33-4849-BCD9-331196B3A47A}" sibTransId="{5EB9E601-EB5A-440B-90D6-B2CED86959A7}"/>
    <dgm:cxn modelId="{EA0F4B12-5C63-4C96-8A3A-85D6E9960D0F}" type="presOf" srcId="{247B05D4-8171-44B0-A046-69BF25912F06}" destId="{C44C709A-F2FD-4D65-9FDE-8210B493848F}" srcOrd="0" destOrd="0" presId="urn:microsoft.com/office/officeart/2005/8/layout/default"/>
    <dgm:cxn modelId="{DBE5E858-3893-4DF7-8E11-7EA0D71053FE}" srcId="{09BF8C2E-C3B0-490A-8B5E-816645CB59B9}" destId="{8BF8F4B7-55B9-4431-AED3-40F6E3BA9F39}" srcOrd="0" destOrd="0" parTransId="{58E04D9A-30DA-4E28-B8C7-07EDC8AE979A}" sibTransId="{DFEFC8DB-4E21-4F5D-AB2E-878E4D72C10B}"/>
    <dgm:cxn modelId="{53B6CE29-3003-45F8-AEF4-8126F1E184F1}" type="presOf" srcId="{C517639F-473B-411F-A1DF-0DBF87C514AB}" destId="{B9A237F8-A9EB-4AAD-A3D4-556A83688CB5}" srcOrd="0" destOrd="0" presId="urn:microsoft.com/office/officeart/2005/8/layout/default"/>
    <dgm:cxn modelId="{5AD22802-3A12-4B19-A479-83ABCF521FB8}" type="presOf" srcId="{651341CF-AA39-4084-BB54-8B27E30470D3}" destId="{977DEC8C-84DD-47FA-BB1C-C93969362492}" srcOrd="0" destOrd="0" presId="urn:microsoft.com/office/officeart/2005/8/layout/default"/>
    <dgm:cxn modelId="{FDE494BB-7DC4-426D-B908-32D27D6C91A1}" type="presParOf" srcId="{43B3ED6E-D321-432A-AA14-C149EE41A474}" destId="{7814B25A-218F-4422-B88F-FE10F6BB2088}" srcOrd="0" destOrd="0" presId="urn:microsoft.com/office/officeart/2005/8/layout/default"/>
    <dgm:cxn modelId="{0BAB65A6-2CD5-416D-A0F0-C8F74BBB6273}" type="presParOf" srcId="{43B3ED6E-D321-432A-AA14-C149EE41A474}" destId="{C0A85DA0-DBEB-4325-B22A-778C70282E39}" srcOrd="1" destOrd="0" presId="urn:microsoft.com/office/officeart/2005/8/layout/default"/>
    <dgm:cxn modelId="{A431BF50-B905-4D44-B5BD-5B7B70685516}" type="presParOf" srcId="{43B3ED6E-D321-432A-AA14-C149EE41A474}" destId="{B9A237F8-A9EB-4AAD-A3D4-556A83688CB5}" srcOrd="2" destOrd="0" presId="urn:microsoft.com/office/officeart/2005/8/layout/default"/>
    <dgm:cxn modelId="{EC7AC7CA-9706-4BFA-A010-1C677E2CB1A7}" type="presParOf" srcId="{43B3ED6E-D321-432A-AA14-C149EE41A474}" destId="{F17162FF-0D45-40BF-9C11-46F96E5F1808}" srcOrd="3" destOrd="0" presId="urn:microsoft.com/office/officeart/2005/8/layout/default"/>
    <dgm:cxn modelId="{337CC545-3A65-498E-AE6C-0C49738456F5}" type="presParOf" srcId="{43B3ED6E-D321-432A-AA14-C149EE41A474}" destId="{A40E76B7-68DF-4F22-B12C-06D835B62148}" srcOrd="4" destOrd="0" presId="urn:microsoft.com/office/officeart/2005/8/layout/default"/>
    <dgm:cxn modelId="{0BD6ABA4-3DF7-4FFE-A7E6-BD97915A2D90}" type="presParOf" srcId="{43B3ED6E-D321-432A-AA14-C149EE41A474}" destId="{B10128D6-7A3B-4619-A2EB-ED21C4AECDCE}" srcOrd="5" destOrd="0" presId="urn:microsoft.com/office/officeart/2005/8/layout/default"/>
    <dgm:cxn modelId="{4C3323F6-3410-4FA7-BF60-700D4CD7DCBA}" type="presParOf" srcId="{43B3ED6E-D321-432A-AA14-C149EE41A474}" destId="{977DEC8C-84DD-47FA-BB1C-C93969362492}" srcOrd="6" destOrd="0" presId="urn:microsoft.com/office/officeart/2005/8/layout/default"/>
    <dgm:cxn modelId="{8C0F8F47-B974-4D4A-A8FE-58DD0411D983}" type="presParOf" srcId="{43B3ED6E-D321-432A-AA14-C149EE41A474}" destId="{BAEE857D-1C47-49A1-A942-0BA39EE393F1}" srcOrd="7" destOrd="0" presId="urn:microsoft.com/office/officeart/2005/8/layout/default"/>
    <dgm:cxn modelId="{465B5443-B7CA-4BE8-8D22-72B89999CFFA}" type="presParOf" srcId="{43B3ED6E-D321-432A-AA14-C149EE41A474}" destId="{C44C709A-F2FD-4D65-9FDE-8210B493848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§7.1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市場的定義與目標行銷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§7.2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市場區隔的內涵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§7.3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市場的區隔變數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§7.4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市場規模的估計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0EDCB69-297D-43ED-92C2-3C8368EB6D15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§7.5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產品定位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7FA7F2C-BF8C-4629-86DE-11707506976D}" type="parTrans" cxnId="{D34D3CC9-880D-44B4-964B-6DFAA3DAFEE3}">
      <dgm:prSet/>
      <dgm:spPr/>
      <dgm:t>
        <a:bodyPr/>
        <a:lstStyle/>
        <a:p>
          <a:endParaRPr lang="zh-TW" altLang="en-US"/>
        </a:p>
      </dgm:t>
    </dgm:pt>
    <dgm:pt modelId="{71ADA4F7-62D7-4988-86FC-DBA161ACF1CC}" type="sibTrans" cxnId="{D34D3CC9-880D-44B4-964B-6DFAA3DAFEE3}">
      <dgm:prSet/>
      <dgm:spPr/>
      <dgm:t>
        <a:bodyPr/>
        <a:lstStyle/>
        <a:p>
          <a:endParaRPr lang="zh-TW" altLang="en-US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E80C5A-9092-41FF-AC46-700A9BD6458C}" type="pres">
      <dgm:prSet presAssocID="{CDFD2A5D-B0D1-4D17-A09F-91C885A0B343}" presName="spacer" presStyleCnt="0"/>
      <dgm:spPr/>
    </dgm:pt>
    <dgm:pt modelId="{6CBAA259-9684-4BF0-872B-82EFA192DF9C}" type="pres">
      <dgm:prSet presAssocID="{20EDCB69-297D-43ED-92C2-3C8368EB6D1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F05C15E-A996-4788-A0BF-AFD126F7BCAB}" type="presOf" srcId="{21D204B7-8CEF-44B6-9C07-CE12F0775F3A}" destId="{FC1C9785-4EAA-40D5-A517-48DAC3F311E7}" srcOrd="0" destOrd="0" presId="urn:microsoft.com/office/officeart/2005/8/layout/vList2"/>
    <dgm:cxn modelId="{A680C1D7-8000-418D-87CA-39E05B3D54B2}" type="presOf" srcId="{20EDCB69-297D-43ED-92C2-3C8368EB6D15}" destId="{6CBAA259-9684-4BF0-872B-82EFA192DF9C}" srcOrd="0" destOrd="0" presId="urn:microsoft.com/office/officeart/2005/8/layout/vList2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8DC8EE8D-2040-4B1A-8CDF-EFF44182982D}" type="presOf" srcId="{6EE1F8CB-366B-4837-A5B3-E150B7996724}" destId="{A541DA28-CDCD-489A-9F84-11D61EC9A3FF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2E847005-6F75-4715-A54B-D0C6DC2C76B5}" type="presOf" srcId="{466623E0-0040-4E26-A554-EEAA51687F87}" destId="{09A62253-66AE-4B25-BF05-80D4F5919D6A}" srcOrd="0" destOrd="0" presId="urn:microsoft.com/office/officeart/2005/8/layout/vList2"/>
    <dgm:cxn modelId="{86B48F9A-A054-483F-95AE-E66EB7D70B06}" type="presOf" srcId="{21874C3B-E6F9-46BE-BBA7-51B3A98F393E}" destId="{48045E5C-A433-40C5-A9A1-1F2ACC2731E6}" srcOrd="0" destOrd="0" presId="urn:microsoft.com/office/officeart/2005/8/layout/vList2"/>
    <dgm:cxn modelId="{D34D3CC9-880D-44B4-964B-6DFAA3DAFEE3}" srcId="{6EE1F8CB-366B-4837-A5B3-E150B7996724}" destId="{20EDCB69-297D-43ED-92C2-3C8368EB6D15}" srcOrd="4" destOrd="0" parTransId="{D7FA7F2C-BF8C-4629-86DE-11707506976D}" sibTransId="{71ADA4F7-62D7-4988-86FC-DBA161ACF1CC}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998A5DA8-7791-4553-8776-AD8EEA809B92}" type="presOf" srcId="{92441081-EF9A-4A41-9712-FFA268598394}" destId="{0B052A4C-9EC6-4953-B7A4-B3CB579AF515}" srcOrd="0" destOrd="0" presId="urn:microsoft.com/office/officeart/2005/8/layout/vList2"/>
    <dgm:cxn modelId="{C8D883F2-2996-48E1-9C90-A6A585541D5D}" type="presParOf" srcId="{A541DA28-CDCD-489A-9F84-11D61EC9A3FF}" destId="{09A62253-66AE-4B25-BF05-80D4F5919D6A}" srcOrd="0" destOrd="0" presId="urn:microsoft.com/office/officeart/2005/8/layout/vList2"/>
    <dgm:cxn modelId="{4A5A10FD-E6E7-4DFA-BF79-26B962C18F34}" type="presParOf" srcId="{A541DA28-CDCD-489A-9F84-11D61EC9A3FF}" destId="{78E87418-2E9B-4068-BE3B-AA521FD793DE}" srcOrd="1" destOrd="0" presId="urn:microsoft.com/office/officeart/2005/8/layout/vList2"/>
    <dgm:cxn modelId="{35723106-55B3-4D03-BA12-C119631B9699}" type="presParOf" srcId="{A541DA28-CDCD-489A-9F84-11D61EC9A3FF}" destId="{48045E5C-A433-40C5-A9A1-1F2ACC2731E6}" srcOrd="2" destOrd="0" presId="urn:microsoft.com/office/officeart/2005/8/layout/vList2"/>
    <dgm:cxn modelId="{9E714B26-59A7-41BF-87C1-93099365BB8E}" type="presParOf" srcId="{A541DA28-CDCD-489A-9F84-11D61EC9A3FF}" destId="{8E796305-0BD0-4ECF-B55B-8944ACFC328D}" srcOrd="3" destOrd="0" presId="urn:microsoft.com/office/officeart/2005/8/layout/vList2"/>
    <dgm:cxn modelId="{471852D9-A0A8-4ED2-9B74-C2B1C5BDEB3F}" type="presParOf" srcId="{A541DA28-CDCD-489A-9F84-11D61EC9A3FF}" destId="{0B052A4C-9EC6-4953-B7A4-B3CB579AF515}" srcOrd="4" destOrd="0" presId="urn:microsoft.com/office/officeart/2005/8/layout/vList2"/>
    <dgm:cxn modelId="{374F4CB1-46DC-413A-8B32-F45D902E149C}" type="presParOf" srcId="{A541DA28-CDCD-489A-9F84-11D61EC9A3FF}" destId="{74905B49-9F37-450F-B8D7-DD9F28F52CAD}" srcOrd="5" destOrd="0" presId="urn:microsoft.com/office/officeart/2005/8/layout/vList2"/>
    <dgm:cxn modelId="{AD3B6872-16C6-46F2-8A8F-404B6AA3339F}" type="presParOf" srcId="{A541DA28-CDCD-489A-9F84-11D61EC9A3FF}" destId="{FC1C9785-4EAA-40D5-A517-48DAC3F311E7}" srcOrd="6" destOrd="0" presId="urn:microsoft.com/office/officeart/2005/8/layout/vList2"/>
    <dgm:cxn modelId="{3847EB2E-2D6B-4CF5-B8A0-07168D103BFE}" type="presParOf" srcId="{A541DA28-CDCD-489A-9F84-11D61EC9A3FF}" destId="{88E80C5A-9092-41FF-AC46-700A9BD6458C}" srcOrd="7" destOrd="0" presId="urn:microsoft.com/office/officeart/2005/8/layout/vList2"/>
    <dgm:cxn modelId="{7611C9A5-20DF-4EED-802B-1FE077F5B7BF}" type="presParOf" srcId="{A541DA28-CDCD-489A-9F84-11D61EC9A3FF}" destId="{6CBAA259-9684-4BF0-872B-82EFA192DF9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10C86FD-B383-4B8B-B6AC-6A0AAA914520}" type="doc">
      <dgm:prSet loTypeId="urn:microsoft.com/office/officeart/2005/8/layout/vList5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7A8D989F-F3F2-49CD-BDB0-C999FD15E3AA}">
      <dgm:prSet phldrT="[文字]"/>
      <dgm:spPr>
        <a:solidFill>
          <a:srgbClr val="FF5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類推法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1277653-F7D2-46A8-A352-9B644A79198C}" type="parTrans" cxnId="{D0661471-7084-4E49-8FCB-AD4FD0CD36F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B9D52F9-CA43-4D01-B2FD-7845E6497CD4}" type="sibTrans" cxnId="{D0661471-7084-4E49-8FCB-AD4FD0CD36F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08471D3-339A-4D5D-A879-874E7FFBC98B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甲市場的個人電腦數目／甲市場的印表機數目＝乙市場的個人電腦數目／乙市場的印表機數目</a:t>
          </a:r>
          <a:endParaRPr lang="zh-TW" altLang="en-US" sz="2000" b="1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E7199A-038A-40C4-AB6A-8AB1E27E5585}" type="parTrans" cxnId="{3CA53236-D42C-4BD0-8DBC-8909112AE5D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16B37CB-A48E-4540-802E-0DA449C7414C}" type="sibTrans" cxnId="{3CA53236-D42C-4BD0-8DBC-8909112AE5D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E1D4382-7ACD-4483-A2CC-0A55427A5B60}">
      <dgm:prSet phldrT="[文字]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商業稽核法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6CFF09F-4C88-4F36-8C0B-EF96038D0039}" type="parTrans" cxnId="{7DA93BC9-5F36-4696-82C7-580F01E2A40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B1936B3-35C6-4C46-8C64-C38421720282}" type="sibTrans" cxnId="{7DA93BC9-5F36-4696-82C7-580F01E2A40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BA81149-5E14-4868-B04E-63DA6293BED7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某一個市場的規模估計＝生產量＋進入量－流出量</a:t>
          </a:r>
          <a:endParaRPr lang="zh-TW" altLang="en-US" sz="2000" b="1" cap="none" spc="150" dirty="0">
            <a:ln w="11430"/>
            <a:solidFill>
              <a:schemeClr val="accent3">
                <a:lumMod val="50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75155CD-A685-4EDA-980F-1D8D4CCD9EBB}" type="parTrans" cxnId="{49E42FDC-C692-4CA8-9116-AEE4071D8BA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326682F-6D25-44A2-887D-AA07E58E869E}" type="sibTrans" cxnId="{49E42FDC-C692-4CA8-9116-AEE4071D8BA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A543CDF-C3DF-43D7-B5B5-CC7CBEC43B17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連比法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4331EB5-C63A-48A4-BA1E-745077B7E21C}" type="parTrans" cxnId="{5CFDD2FA-26AA-4B25-8E80-2C90FF8071F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3B155B4-344D-41BD-82D8-F72EA86EDF0F}" type="sibTrans" cxnId="{5CFDD2FA-26AA-4B25-8E80-2C90FF8071F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E6D6905-A6BF-495F-8BB4-C4D56267A471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000" b="1" cap="none" spc="150" dirty="0" smtClean="0">
              <a:ln w="11430"/>
              <a:solidFill>
                <a:srgbClr val="66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網路購物市場規模推估值＝家庭數目</a:t>
          </a:r>
          <a:r>
            <a:rPr lang="en-US" sz="2000" b="1" cap="none" spc="150" dirty="0" smtClean="0">
              <a:ln w="11430"/>
              <a:solidFill>
                <a:srgbClr val="66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×</a:t>
          </a:r>
          <a:r>
            <a:rPr lang="zh-TW" sz="2000" b="1" cap="none" spc="150" dirty="0" smtClean="0">
              <a:ln w="11430"/>
              <a:solidFill>
                <a:srgbClr val="66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家用電腦普及率</a:t>
          </a:r>
          <a:r>
            <a:rPr lang="en-US" sz="2000" b="1" cap="none" spc="150" dirty="0" smtClean="0">
              <a:ln w="11430"/>
              <a:solidFill>
                <a:srgbClr val="66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×</a:t>
          </a:r>
          <a:r>
            <a:rPr lang="zh-TW" sz="2000" b="1" cap="none" spc="150" dirty="0" smtClean="0">
              <a:ln w="11430"/>
              <a:solidFill>
                <a:srgbClr val="66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安裝網路比率</a:t>
          </a:r>
          <a:r>
            <a:rPr lang="en-US" sz="2000" b="1" cap="none" spc="150" dirty="0" smtClean="0">
              <a:ln w="11430"/>
              <a:solidFill>
                <a:srgbClr val="66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×</a:t>
          </a:r>
          <a:r>
            <a:rPr lang="zh-TW" sz="2000" b="1" cap="none" spc="150" dirty="0" smtClean="0">
              <a:ln w="11430"/>
              <a:solidFill>
                <a:srgbClr val="66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網路購物比率</a:t>
          </a:r>
          <a:r>
            <a:rPr lang="en-US" sz="2000" b="1" cap="none" spc="150" dirty="0" smtClean="0">
              <a:ln w="11430"/>
              <a:solidFill>
                <a:srgbClr val="66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×</a:t>
          </a:r>
          <a:r>
            <a:rPr lang="zh-TW" sz="2000" b="1" cap="none" spc="150" dirty="0" smtClean="0">
              <a:ln w="11430"/>
              <a:solidFill>
                <a:srgbClr val="66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平均購物金額</a:t>
          </a:r>
          <a:endParaRPr lang="zh-TW" altLang="en-US" sz="2000" b="1" cap="none" spc="150" dirty="0">
            <a:ln w="11430"/>
            <a:solidFill>
              <a:srgbClr val="660066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28D03EA-E96C-4E37-B1FF-7629783F63E0}" type="parTrans" cxnId="{A1FFA627-B7D0-442E-98EF-C51EEDFE5E7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FF22CB1-1576-4242-AB06-9951BB95714A}" type="sibTrans" cxnId="{A1FFA627-B7D0-442E-98EF-C51EEDFE5E7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0914FD9-6A40-4062-88F2-49904392DE1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數位照相機需求值＝常數值＋</a:t>
          </a:r>
          <a:r>
            <a:rPr lang="en-US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K</a:t>
          </a:r>
          <a:r>
            <a:rPr lang="en-US" sz="2000" b="1" cap="none" spc="150" baseline="-2500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1</a:t>
          </a:r>
          <a:r>
            <a:rPr lang="en-US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×</a:t>
          </a:r>
          <a:r>
            <a:rPr lang="zh-TW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家庭數＋</a:t>
          </a:r>
          <a:r>
            <a:rPr lang="en-US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K</a:t>
          </a:r>
          <a:r>
            <a:rPr lang="en-US" sz="2000" b="1" cap="none" spc="150" baseline="-2500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2</a:t>
          </a:r>
          <a:r>
            <a:rPr lang="en-US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×</a:t>
          </a:r>
          <a:r>
            <a:rPr lang="zh-TW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家庭平均所得＋</a:t>
          </a:r>
          <a:r>
            <a:rPr lang="en-US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K</a:t>
          </a:r>
          <a:r>
            <a:rPr lang="en-US" sz="2000" b="1" cap="none" spc="150" baseline="-2500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3</a:t>
          </a:r>
          <a:r>
            <a:rPr lang="en-US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×</a:t>
          </a:r>
          <a:r>
            <a:rPr lang="zh-TW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平均休假日數</a:t>
          </a:r>
          <a:endParaRPr lang="zh-TW" altLang="en-US" sz="20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F46C52D-694A-4C06-A195-DFF7018E82CC}" type="parTrans" cxnId="{EFB2E831-1AFF-4581-9E7C-474FA93EFDA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9BE127F-061E-41B4-853D-2D128B19F356}" type="sibTrans" cxnId="{EFB2E831-1AFF-4581-9E7C-474FA93EFDA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746E1BF-AA07-4030-9673-D0B47A91727B}">
      <dgm:prSet phldrT="[文字]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迴歸分析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A9BAC99-03EB-487E-8025-D3D14545597D}" type="parTrans" cxnId="{C7AD2B51-0809-40F0-AC45-079EBA5B0A10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6CB464E-6FFA-4AAF-AAF8-EEC5D544F4E7}" type="sibTrans" cxnId="{C7AD2B51-0809-40F0-AC45-079EBA5B0A10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BE876CC-CB7E-48D4-9C35-8274B17F9F89}" type="pres">
      <dgm:prSet presAssocID="{510C86FD-B383-4B8B-B6AC-6A0AAA9145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2F90364-4BB0-4258-BF33-1C060045E203}" type="pres">
      <dgm:prSet presAssocID="{7A8D989F-F3F2-49CD-BDB0-C999FD15E3AA}" presName="linNode" presStyleCnt="0"/>
      <dgm:spPr/>
      <dgm:t>
        <a:bodyPr/>
        <a:lstStyle/>
        <a:p>
          <a:endParaRPr lang="zh-TW" altLang="en-US"/>
        </a:p>
      </dgm:t>
    </dgm:pt>
    <dgm:pt modelId="{8EF71EF2-8F8C-424C-9600-39112C76193C}" type="pres">
      <dgm:prSet presAssocID="{7A8D989F-F3F2-49CD-BDB0-C999FD15E3AA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2F15F0-52B6-4EDA-9577-B6DC9496805C}" type="pres">
      <dgm:prSet presAssocID="{7A8D989F-F3F2-49CD-BDB0-C999FD15E3AA}" presName="descendantText" presStyleLbl="alignAccFollowNode1" presStyleIdx="0" presStyleCnt="4" custScaleY="1223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BE077C-86C5-47FA-9EBA-D27B91F81B24}" type="pres">
      <dgm:prSet presAssocID="{BB9D52F9-CA43-4D01-B2FD-7845E6497CD4}" presName="sp" presStyleCnt="0"/>
      <dgm:spPr/>
      <dgm:t>
        <a:bodyPr/>
        <a:lstStyle/>
        <a:p>
          <a:endParaRPr lang="zh-TW" altLang="en-US"/>
        </a:p>
      </dgm:t>
    </dgm:pt>
    <dgm:pt modelId="{9EF617FC-07DA-43E8-BA1C-AC08D584ABA2}" type="pres">
      <dgm:prSet presAssocID="{CE1D4382-7ACD-4483-A2CC-0A55427A5B60}" presName="linNode" presStyleCnt="0"/>
      <dgm:spPr/>
      <dgm:t>
        <a:bodyPr/>
        <a:lstStyle/>
        <a:p>
          <a:endParaRPr lang="zh-TW" altLang="en-US"/>
        </a:p>
      </dgm:t>
    </dgm:pt>
    <dgm:pt modelId="{CC98CFB3-5679-4492-AD6A-851A509C32B0}" type="pres">
      <dgm:prSet presAssocID="{CE1D4382-7ACD-4483-A2CC-0A55427A5B60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57019D-A4B1-4BCE-B380-66BB95D03C8B}" type="pres">
      <dgm:prSet presAssocID="{CE1D4382-7ACD-4483-A2CC-0A55427A5B60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CA998F-2FAE-4DD8-8727-63F47D1CFED2}" type="pres">
      <dgm:prSet presAssocID="{BB1936B3-35C6-4C46-8C64-C38421720282}" presName="sp" presStyleCnt="0"/>
      <dgm:spPr/>
      <dgm:t>
        <a:bodyPr/>
        <a:lstStyle/>
        <a:p>
          <a:endParaRPr lang="zh-TW" altLang="en-US"/>
        </a:p>
      </dgm:t>
    </dgm:pt>
    <dgm:pt modelId="{DF62C62B-79E7-4F0A-B1CB-2F5E7B0024F7}" type="pres">
      <dgm:prSet presAssocID="{AA543CDF-C3DF-43D7-B5B5-CC7CBEC43B17}" presName="linNode" presStyleCnt="0"/>
      <dgm:spPr/>
      <dgm:t>
        <a:bodyPr/>
        <a:lstStyle/>
        <a:p>
          <a:endParaRPr lang="zh-TW" altLang="en-US"/>
        </a:p>
      </dgm:t>
    </dgm:pt>
    <dgm:pt modelId="{A686E670-A6C5-4084-904B-9B6BEFC320B3}" type="pres">
      <dgm:prSet presAssocID="{AA543CDF-C3DF-43D7-B5B5-CC7CBEC43B17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079A8E-1FAB-46E9-A210-F13C158423F9}" type="pres">
      <dgm:prSet presAssocID="{AA543CDF-C3DF-43D7-B5B5-CC7CBEC43B17}" presName="descendantText" presStyleLbl="alignAccFollowNode1" presStyleIdx="2" presStyleCnt="4" custScaleY="12361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8C1D7D-6362-4369-8320-890FC6373891}" type="pres">
      <dgm:prSet presAssocID="{93B155B4-344D-41BD-82D8-F72EA86EDF0F}" presName="sp" presStyleCnt="0"/>
      <dgm:spPr/>
      <dgm:t>
        <a:bodyPr/>
        <a:lstStyle/>
        <a:p>
          <a:endParaRPr lang="zh-TW" altLang="en-US"/>
        </a:p>
      </dgm:t>
    </dgm:pt>
    <dgm:pt modelId="{8000FE33-CA82-452E-ADE9-A42E164F62BB}" type="pres">
      <dgm:prSet presAssocID="{E746E1BF-AA07-4030-9673-D0B47A91727B}" presName="linNode" presStyleCnt="0"/>
      <dgm:spPr/>
      <dgm:t>
        <a:bodyPr/>
        <a:lstStyle/>
        <a:p>
          <a:endParaRPr lang="zh-TW" altLang="en-US"/>
        </a:p>
      </dgm:t>
    </dgm:pt>
    <dgm:pt modelId="{8F8A856D-9642-4FF5-A248-C782FF90B917}" type="pres">
      <dgm:prSet presAssocID="{E746E1BF-AA07-4030-9673-D0B47A91727B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D9A045-C170-45E2-9B45-3672A052D2B8}" type="pres">
      <dgm:prSet presAssocID="{E746E1BF-AA07-4030-9673-D0B47A91727B}" presName="descendantText" presStyleLbl="alignAccFollowNode1" presStyleIdx="3" presStyleCnt="4" custScaleY="12564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83247DC-D888-4E59-BA6D-1A3F722AB849}" type="presOf" srcId="{AA543CDF-C3DF-43D7-B5B5-CC7CBEC43B17}" destId="{A686E670-A6C5-4084-904B-9B6BEFC320B3}" srcOrd="0" destOrd="0" presId="urn:microsoft.com/office/officeart/2005/8/layout/vList5"/>
    <dgm:cxn modelId="{EFB2E831-1AFF-4581-9E7C-474FA93EFDA4}" srcId="{E746E1BF-AA07-4030-9673-D0B47A91727B}" destId="{30914FD9-6A40-4062-88F2-49904392DE12}" srcOrd="0" destOrd="0" parTransId="{8F46C52D-694A-4C06-A195-DFF7018E82CC}" sibTransId="{D9BE127F-061E-41B4-853D-2D128B19F356}"/>
    <dgm:cxn modelId="{82B2E2C3-C64A-4E69-A96D-E13888E37A7B}" type="presOf" srcId="{7A8D989F-F3F2-49CD-BDB0-C999FD15E3AA}" destId="{8EF71EF2-8F8C-424C-9600-39112C76193C}" srcOrd="0" destOrd="0" presId="urn:microsoft.com/office/officeart/2005/8/layout/vList5"/>
    <dgm:cxn modelId="{BDE0D16E-F409-4781-AECB-1CFDD7DE56AC}" type="presOf" srcId="{E746E1BF-AA07-4030-9673-D0B47A91727B}" destId="{8F8A856D-9642-4FF5-A248-C782FF90B917}" srcOrd="0" destOrd="0" presId="urn:microsoft.com/office/officeart/2005/8/layout/vList5"/>
    <dgm:cxn modelId="{5CFDD2FA-26AA-4B25-8E80-2C90FF8071FD}" srcId="{510C86FD-B383-4B8B-B6AC-6A0AAA914520}" destId="{AA543CDF-C3DF-43D7-B5B5-CC7CBEC43B17}" srcOrd="2" destOrd="0" parTransId="{64331EB5-C63A-48A4-BA1E-745077B7E21C}" sibTransId="{93B155B4-344D-41BD-82D8-F72EA86EDF0F}"/>
    <dgm:cxn modelId="{D63CCA80-CD69-4BE3-999F-8E1086D0F800}" type="presOf" srcId="{30914FD9-6A40-4062-88F2-49904392DE12}" destId="{6AD9A045-C170-45E2-9B45-3672A052D2B8}" srcOrd="0" destOrd="0" presId="urn:microsoft.com/office/officeart/2005/8/layout/vList5"/>
    <dgm:cxn modelId="{49554F9C-2AE3-40E3-90F9-9505DBB4554F}" type="presOf" srcId="{CE1D4382-7ACD-4483-A2CC-0A55427A5B60}" destId="{CC98CFB3-5679-4492-AD6A-851A509C32B0}" srcOrd="0" destOrd="0" presId="urn:microsoft.com/office/officeart/2005/8/layout/vList5"/>
    <dgm:cxn modelId="{3CA53236-D42C-4BD0-8DBC-8909112AE5D9}" srcId="{7A8D989F-F3F2-49CD-BDB0-C999FD15E3AA}" destId="{B08471D3-339A-4D5D-A879-874E7FFBC98B}" srcOrd="0" destOrd="0" parTransId="{14E7199A-038A-40C4-AB6A-8AB1E27E5585}" sibTransId="{F16B37CB-A48E-4540-802E-0DA449C7414C}"/>
    <dgm:cxn modelId="{C7AD2B51-0809-40F0-AC45-079EBA5B0A10}" srcId="{510C86FD-B383-4B8B-B6AC-6A0AAA914520}" destId="{E746E1BF-AA07-4030-9673-D0B47A91727B}" srcOrd="3" destOrd="0" parTransId="{EA9BAC99-03EB-487E-8025-D3D14545597D}" sibTransId="{E6CB464E-6FFA-4AAF-AAF8-EEC5D544F4E7}"/>
    <dgm:cxn modelId="{C911226B-CF0D-4A15-80AE-9C579D1B7C67}" type="presOf" srcId="{4E6D6905-A6BF-495F-8BB4-C4D56267A471}" destId="{B1079A8E-1FAB-46E9-A210-F13C158423F9}" srcOrd="0" destOrd="0" presId="urn:microsoft.com/office/officeart/2005/8/layout/vList5"/>
    <dgm:cxn modelId="{49E42FDC-C692-4CA8-9116-AEE4071D8BAD}" srcId="{CE1D4382-7ACD-4483-A2CC-0A55427A5B60}" destId="{7BA81149-5E14-4868-B04E-63DA6293BED7}" srcOrd="0" destOrd="0" parTransId="{675155CD-A685-4EDA-980F-1D8D4CCD9EBB}" sibTransId="{9326682F-6D25-44A2-887D-AA07E58E869E}"/>
    <dgm:cxn modelId="{DF12A40F-A70D-4753-A92B-204AC863005C}" type="presOf" srcId="{B08471D3-339A-4D5D-A879-874E7FFBC98B}" destId="{042F15F0-52B6-4EDA-9577-B6DC9496805C}" srcOrd="0" destOrd="0" presId="urn:microsoft.com/office/officeart/2005/8/layout/vList5"/>
    <dgm:cxn modelId="{D0661471-7084-4E49-8FCB-AD4FD0CD36F4}" srcId="{510C86FD-B383-4B8B-B6AC-6A0AAA914520}" destId="{7A8D989F-F3F2-49CD-BDB0-C999FD15E3AA}" srcOrd="0" destOrd="0" parTransId="{01277653-F7D2-46A8-A352-9B644A79198C}" sibTransId="{BB9D52F9-CA43-4D01-B2FD-7845E6497CD4}"/>
    <dgm:cxn modelId="{7DA93BC9-5F36-4696-82C7-580F01E2A407}" srcId="{510C86FD-B383-4B8B-B6AC-6A0AAA914520}" destId="{CE1D4382-7ACD-4483-A2CC-0A55427A5B60}" srcOrd="1" destOrd="0" parTransId="{D6CFF09F-4C88-4F36-8C0B-EF96038D0039}" sibTransId="{BB1936B3-35C6-4C46-8C64-C38421720282}"/>
    <dgm:cxn modelId="{A1FFA627-B7D0-442E-98EF-C51EEDFE5E7F}" srcId="{AA543CDF-C3DF-43D7-B5B5-CC7CBEC43B17}" destId="{4E6D6905-A6BF-495F-8BB4-C4D56267A471}" srcOrd="0" destOrd="0" parTransId="{A28D03EA-E96C-4E37-B1FF-7629783F63E0}" sibTransId="{9FF22CB1-1576-4242-AB06-9951BB95714A}"/>
    <dgm:cxn modelId="{E0417B49-1FAF-4379-9A76-A3142EE5F56B}" type="presOf" srcId="{510C86FD-B383-4B8B-B6AC-6A0AAA914520}" destId="{7BE876CC-CB7E-48D4-9C35-8274B17F9F89}" srcOrd="0" destOrd="0" presId="urn:microsoft.com/office/officeart/2005/8/layout/vList5"/>
    <dgm:cxn modelId="{88C148FD-E05B-4292-828A-E39346ED5D4F}" type="presOf" srcId="{7BA81149-5E14-4868-B04E-63DA6293BED7}" destId="{EC57019D-A4B1-4BCE-B380-66BB95D03C8B}" srcOrd="0" destOrd="0" presId="urn:microsoft.com/office/officeart/2005/8/layout/vList5"/>
    <dgm:cxn modelId="{321C153C-F69D-4EBB-8EC5-CD146CBDE244}" type="presParOf" srcId="{7BE876CC-CB7E-48D4-9C35-8274B17F9F89}" destId="{E2F90364-4BB0-4258-BF33-1C060045E203}" srcOrd="0" destOrd="0" presId="urn:microsoft.com/office/officeart/2005/8/layout/vList5"/>
    <dgm:cxn modelId="{1288277F-E6F6-4034-BC01-CE51D74E654E}" type="presParOf" srcId="{E2F90364-4BB0-4258-BF33-1C060045E203}" destId="{8EF71EF2-8F8C-424C-9600-39112C76193C}" srcOrd="0" destOrd="0" presId="urn:microsoft.com/office/officeart/2005/8/layout/vList5"/>
    <dgm:cxn modelId="{C50FD295-3BF2-4AA6-BF64-5076221866EF}" type="presParOf" srcId="{E2F90364-4BB0-4258-BF33-1C060045E203}" destId="{042F15F0-52B6-4EDA-9577-B6DC9496805C}" srcOrd="1" destOrd="0" presId="urn:microsoft.com/office/officeart/2005/8/layout/vList5"/>
    <dgm:cxn modelId="{66942228-1502-4C6E-A87E-A1CDF0E47D61}" type="presParOf" srcId="{7BE876CC-CB7E-48D4-9C35-8274B17F9F89}" destId="{EDBE077C-86C5-47FA-9EBA-D27B91F81B24}" srcOrd="1" destOrd="0" presId="urn:microsoft.com/office/officeart/2005/8/layout/vList5"/>
    <dgm:cxn modelId="{0A34437F-0B58-48A3-AA65-6063B64F0593}" type="presParOf" srcId="{7BE876CC-CB7E-48D4-9C35-8274B17F9F89}" destId="{9EF617FC-07DA-43E8-BA1C-AC08D584ABA2}" srcOrd="2" destOrd="0" presId="urn:microsoft.com/office/officeart/2005/8/layout/vList5"/>
    <dgm:cxn modelId="{D88BD870-E50F-45B0-9A18-D5C5D95E87D4}" type="presParOf" srcId="{9EF617FC-07DA-43E8-BA1C-AC08D584ABA2}" destId="{CC98CFB3-5679-4492-AD6A-851A509C32B0}" srcOrd="0" destOrd="0" presId="urn:microsoft.com/office/officeart/2005/8/layout/vList5"/>
    <dgm:cxn modelId="{3A034571-00E5-4C5F-9AD1-06E985DAC2E4}" type="presParOf" srcId="{9EF617FC-07DA-43E8-BA1C-AC08D584ABA2}" destId="{EC57019D-A4B1-4BCE-B380-66BB95D03C8B}" srcOrd="1" destOrd="0" presId="urn:microsoft.com/office/officeart/2005/8/layout/vList5"/>
    <dgm:cxn modelId="{D7C548FD-4BA9-4964-9E55-11C3AA128E71}" type="presParOf" srcId="{7BE876CC-CB7E-48D4-9C35-8274B17F9F89}" destId="{5ECA998F-2FAE-4DD8-8727-63F47D1CFED2}" srcOrd="3" destOrd="0" presId="urn:microsoft.com/office/officeart/2005/8/layout/vList5"/>
    <dgm:cxn modelId="{80CEE4D7-805F-4B4F-8749-B406CB1B64CB}" type="presParOf" srcId="{7BE876CC-CB7E-48D4-9C35-8274B17F9F89}" destId="{DF62C62B-79E7-4F0A-B1CB-2F5E7B0024F7}" srcOrd="4" destOrd="0" presId="urn:microsoft.com/office/officeart/2005/8/layout/vList5"/>
    <dgm:cxn modelId="{C31C8DC1-2F60-4714-BF43-F94049B120B9}" type="presParOf" srcId="{DF62C62B-79E7-4F0A-B1CB-2F5E7B0024F7}" destId="{A686E670-A6C5-4084-904B-9B6BEFC320B3}" srcOrd="0" destOrd="0" presId="urn:microsoft.com/office/officeart/2005/8/layout/vList5"/>
    <dgm:cxn modelId="{48267755-B987-4FD7-9469-062FB2871E42}" type="presParOf" srcId="{DF62C62B-79E7-4F0A-B1CB-2F5E7B0024F7}" destId="{B1079A8E-1FAB-46E9-A210-F13C158423F9}" srcOrd="1" destOrd="0" presId="urn:microsoft.com/office/officeart/2005/8/layout/vList5"/>
    <dgm:cxn modelId="{A6689C95-6466-4D26-BF83-A79A36874926}" type="presParOf" srcId="{7BE876CC-CB7E-48D4-9C35-8274B17F9F89}" destId="{168C1D7D-6362-4369-8320-890FC6373891}" srcOrd="5" destOrd="0" presId="urn:microsoft.com/office/officeart/2005/8/layout/vList5"/>
    <dgm:cxn modelId="{5F5BEC45-493C-4A83-9FBE-3AB06600AEE2}" type="presParOf" srcId="{7BE876CC-CB7E-48D4-9C35-8274B17F9F89}" destId="{8000FE33-CA82-452E-ADE9-A42E164F62BB}" srcOrd="6" destOrd="0" presId="urn:microsoft.com/office/officeart/2005/8/layout/vList5"/>
    <dgm:cxn modelId="{0241FC2E-8AEB-4E8D-A5CE-65DD66BE46EA}" type="presParOf" srcId="{8000FE33-CA82-452E-ADE9-A42E164F62BB}" destId="{8F8A856D-9642-4FF5-A248-C782FF90B917}" srcOrd="0" destOrd="0" presId="urn:microsoft.com/office/officeart/2005/8/layout/vList5"/>
    <dgm:cxn modelId="{525ABEDF-08F6-42C9-825A-11D84469ECD5}" type="presParOf" srcId="{8000FE33-CA82-452E-ADE9-A42E164F62BB}" destId="{6AD9A045-C170-45E2-9B45-3672A052D2B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§7.1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市場的定義與目標行銷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§7.2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市場區隔的內涵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§7.3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市場的區隔變數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§7.4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市場規模的估計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0EDCB69-297D-43ED-92C2-3C8368EB6D15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§7.5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產品定位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7FA7F2C-BF8C-4629-86DE-11707506976D}" type="parTrans" cxnId="{D34D3CC9-880D-44B4-964B-6DFAA3DAFEE3}">
      <dgm:prSet/>
      <dgm:spPr/>
      <dgm:t>
        <a:bodyPr/>
        <a:lstStyle/>
        <a:p>
          <a:endParaRPr lang="zh-TW" altLang="en-US"/>
        </a:p>
      </dgm:t>
    </dgm:pt>
    <dgm:pt modelId="{71ADA4F7-62D7-4988-86FC-DBA161ACF1CC}" type="sibTrans" cxnId="{D34D3CC9-880D-44B4-964B-6DFAA3DAFEE3}">
      <dgm:prSet/>
      <dgm:spPr/>
      <dgm:t>
        <a:bodyPr/>
        <a:lstStyle/>
        <a:p>
          <a:endParaRPr lang="zh-TW" altLang="en-US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E80C5A-9092-41FF-AC46-700A9BD6458C}" type="pres">
      <dgm:prSet presAssocID="{CDFD2A5D-B0D1-4D17-A09F-91C885A0B343}" presName="spacer" presStyleCnt="0"/>
      <dgm:spPr/>
    </dgm:pt>
    <dgm:pt modelId="{6CBAA259-9684-4BF0-872B-82EFA192DF9C}" type="pres">
      <dgm:prSet presAssocID="{20EDCB69-297D-43ED-92C2-3C8368EB6D1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4F2B499-54E3-4693-8161-894E93EAB8EF}" type="presOf" srcId="{20EDCB69-297D-43ED-92C2-3C8368EB6D15}" destId="{6CBAA259-9684-4BF0-872B-82EFA192DF9C}" srcOrd="0" destOrd="0" presId="urn:microsoft.com/office/officeart/2005/8/layout/vList2"/>
    <dgm:cxn modelId="{271CC608-B4EB-4644-89EA-1CC1B45B6198}" type="presOf" srcId="{466623E0-0040-4E26-A554-EEAA51687F87}" destId="{09A62253-66AE-4B25-BF05-80D4F5919D6A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D34D3CC9-880D-44B4-964B-6DFAA3DAFEE3}" srcId="{6EE1F8CB-366B-4837-A5B3-E150B7996724}" destId="{20EDCB69-297D-43ED-92C2-3C8368EB6D15}" srcOrd="4" destOrd="0" parTransId="{D7FA7F2C-BF8C-4629-86DE-11707506976D}" sibTransId="{71ADA4F7-62D7-4988-86FC-DBA161ACF1CC}"/>
    <dgm:cxn modelId="{0AD1B777-6EB8-4273-999A-3F4D15E38169}" type="presOf" srcId="{21D204B7-8CEF-44B6-9C07-CE12F0775F3A}" destId="{FC1C9785-4EAA-40D5-A517-48DAC3F311E7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F7B415E3-24C9-47A2-BD94-64ED3A28FF37}" type="presOf" srcId="{6EE1F8CB-366B-4837-A5B3-E150B7996724}" destId="{A541DA28-CDCD-489A-9F84-11D61EC9A3FF}" srcOrd="0" destOrd="0" presId="urn:microsoft.com/office/officeart/2005/8/layout/vList2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B0C40A96-1C7E-4CD6-8EAF-481DCFDED070}" type="presOf" srcId="{21874C3B-E6F9-46BE-BBA7-51B3A98F393E}" destId="{48045E5C-A433-40C5-A9A1-1F2ACC2731E6}" srcOrd="0" destOrd="0" presId="urn:microsoft.com/office/officeart/2005/8/layout/vList2"/>
    <dgm:cxn modelId="{44CA2C46-87AF-486C-8690-1FE202CA11A7}" type="presOf" srcId="{92441081-EF9A-4A41-9712-FFA268598394}" destId="{0B052A4C-9EC6-4953-B7A4-B3CB579AF515}" srcOrd="0" destOrd="0" presId="urn:microsoft.com/office/officeart/2005/8/layout/vList2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61752630-D2E3-46D3-BC83-F88251B5C310}" type="presParOf" srcId="{A541DA28-CDCD-489A-9F84-11D61EC9A3FF}" destId="{09A62253-66AE-4B25-BF05-80D4F5919D6A}" srcOrd="0" destOrd="0" presId="urn:microsoft.com/office/officeart/2005/8/layout/vList2"/>
    <dgm:cxn modelId="{7DEC29E3-40D1-4950-848C-24F374078326}" type="presParOf" srcId="{A541DA28-CDCD-489A-9F84-11D61EC9A3FF}" destId="{78E87418-2E9B-4068-BE3B-AA521FD793DE}" srcOrd="1" destOrd="0" presId="urn:microsoft.com/office/officeart/2005/8/layout/vList2"/>
    <dgm:cxn modelId="{6929766B-66CC-4F85-98B0-7C771C152064}" type="presParOf" srcId="{A541DA28-CDCD-489A-9F84-11D61EC9A3FF}" destId="{48045E5C-A433-40C5-A9A1-1F2ACC2731E6}" srcOrd="2" destOrd="0" presId="urn:microsoft.com/office/officeart/2005/8/layout/vList2"/>
    <dgm:cxn modelId="{62344AD3-3BDC-4809-98CE-2EEE2BD99B12}" type="presParOf" srcId="{A541DA28-CDCD-489A-9F84-11D61EC9A3FF}" destId="{8E796305-0BD0-4ECF-B55B-8944ACFC328D}" srcOrd="3" destOrd="0" presId="urn:microsoft.com/office/officeart/2005/8/layout/vList2"/>
    <dgm:cxn modelId="{424F4199-E4A8-479E-A5B6-B58BABCD3E72}" type="presParOf" srcId="{A541DA28-CDCD-489A-9F84-11D61EC9A3FF}" destId="{0B052A4C-9EC6-4953-B7A4-B3CB579AF515}" srcOrd="4" destOrd="0" presId="urn:microsoft.com/office/officeart/2005/8/layout/vList2"/>
    <dgm:cxn modelId="{E11742DC-8069-4248-AB55-210E66A4E0C1}" type="presParOf" srcId="{A541DA28-CDCD-489A-9F84-11D61EC9A3FF}" destId="{74905B49-9F37-450F-B8D7-DD9F28F52CAD}" srcOrd="5" destOrd="0" presId="urn:microsoft.com/office/officeart/2005/8/layout/vList2"/>
    <dgm:cxn modelId="{F2E2B2FC-AA0A-4FC9-B594-E5999F30D180}" type="presParOf" srcId="{A541DA28-CDCD-489A-9F84-11D61EC9A3FF}" destId="{FC1C9785-4EAA-40D5-A517-48DAC3F311E7}" srcOrd="6" destOrd="0" presId="urn:microsoft.com/office/officeart/2005/8/layout/vList2"/>
    <dgm:cxn modelId="{1430AE2B-F5A5-4FEE-88DC-E9540E654BBA}" type="presParOf" srcId="{A541DA28-CDCD-489A-9F84-11D61EC9A3FF}" destId="{88E80C5A-9092-41FF-AC46-700A9BD6458C}" srcOrd="7" destOrd="0" presId="urn:microsoft.com/office/officeart/2005/8/layout/vList2"/>
    <dgm:cxn modelId="{06493810-245F-4D46-9364-44B519C7738C}" type="presParOf" srcId="{A541DA28-CDCD-489A-9F84-11D61EC9A3FF}" destId="{6CBAA259-9684-4BF0-872B-82EFA192DF9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3F2DBD0-5D5C-4517-BEBD-DD4BDE7E3835}" type="doc">
      <dgm:prSet loTypeId="urn:microsoft.com/office/officeart/2005/8/layout/process1" loCatId="process" qsTypeId="urn:microsoft.com/office/officeart/2005/8/quickstyle/3d1" qsCatId="3D" csTypeId="urn:microsoft.com/office/officeart/2005/8/colors/colorful2" csCatId="colorful" phldr="1"/>
      <dgm:spPr/>
    </dgm:pt>
    <dgm:pt modelId="{E9129B3F-B501-4B5D-831D-B1F0A69D7D74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辨認相關的競爭性品牌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C5C311A-E114-4C8B-BF72-6050836C81A8}" type="parTrans" cxnId="{BD8039B1-B9D7-40F4-AAF6-A4663975BC3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0157812-3D11-4F3F-A8A0-34812FBE58D7}" type="sibTrans" cxnId="{BD8039B1-B9D7-40F4-AAF6-A4663975BC3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750DBB0-63F1-4AB6-BD1E-C474E147808E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185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辨認目標顧客用來界定品牌間差異的定位基礎</a:t>
          </a:r>
          <a:endParaRPr lang="zh-TW" altLang="en-US" sz="185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97B6A78-A1A1-47C1-A8FC-2A07662D88E5}" type="parTrans" cxnId="{9F2EFA73-9CAF-48CE-BE2D-1F5F9E781BD5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5B4935E-DB6F-4659-A22D-C76A4165A1E5}" type="sibTrans" cxnId="{9F2EFA73-9CAF-48CE-BE2D-1F5F9E781BD5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52A0423-4A02-4D40-AF2C-3B015418516B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1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瞭解顧客對各個品牌間相對位置的知覺</a:t>
          </a:r>
          <a:endParaRPr lang="zh-TW" altLang="en-US" sz="21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CF47A67-23D1-4AEC-9BEA-A45C6F8E90ED}" type="parTrans" cxnId="{2FDD7272-7E9E-4D8D-B146-86D7251A4D0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81C4407-F2F4-49A2-8221-48CC7D031218}" type="sibTrans" cxnId="{2FDD7272-7E9E-4D8D-B146-86D7251A4D0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8AB866E-D76D-4273-9CAD-400B543A119B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找出解讀產品知覺圖的構面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93173F4-D054-493D-9EF1-34EC12E73061}" type="parTrans" cxnId="{7624142A-2EB5-4EF1-9A49-04AF3AEAB37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192421A-3F0C-4B24-9EC9-9B277219D767}" type="sibTrans" cxnId="{7624142A-2EB5-4EF1-9A49-04AF3AEAB37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DFDABA7-E1BD-4845-A6D4-9F18ECCE23D6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找出目標顧客的理想點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4A58EF0-CECC-4072-AFDE-FD74DF5F4844}" type="parTrans" cxnId="{FDF70DD6-CD8D-4A0A-852F-93B146C3884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ABB857-72F3-4157-9BB6-8ACD68F2415F}" type="sibTrans" cxnId="{FDF70DD6-CD8D-4A0A-852F-93B146C3884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970E73D-DEC5-42EB-829B-62024B78FC20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尋求可能的定位點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296C321-E3E7-4044-9EE4-D2C29FFF7117}" type="parTrans" cxnId="{3C6F1449-5886-44C2-98DB-72DE7FA6120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904C1B9-6A4C-4A12-A5DB-16C454E9C25D}" type="sibTrans" cxnId="{3C6F1449-5886-44C2-98DB-72DE7FA6120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FA66D17-F526-4F0A-8CA7-C37E3A4A73A0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選定產品定位點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26D2FA0-D232-4CEB-B4BE-E4994DF5292C}" type="parTrans" cxnId="{5C34B538-9005-4DE0-813C-17754233114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80DA645-D9E8-43A5-9328-E912C12BCB25}" type="sibTrans" cxnId="{5C34B538-9005-4DE0-813C-17754233114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B161B6D-3FB4-40A0-9799-28DAA8C33F2E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傳達所選定的產品定位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18BA8DF-7D51-41FB-A4E5-ED6FA1A25EF7}" type="parTrans" cxnId="{D17CA4C6-B135-45F3-88B2-7C7FBE5C34A8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B2DAF6C-F6D9-4E2A-88BF-8A920D960A11}" type="sibTrans" cxnId="{D17CA4C6-B135-45F3-88B2-7C7FBE5C34A8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DEE6F06-A8C4-45AA-82F2-F71D78B0C2C7}" type="pres">
      <dgm:prSet presAssocID="{03F2DBD0-5D5C-4517-BEBD-DD4BDE7E3835}" presName="Name0" presStyleCnt="0">
        <dgm:presLayoutVars>
          <dgm:dir/>
          <dgm:resizeHandles val="exact"/>
        </dgm:presLayoutVars>
      </dgm:prSet>
      <dgm:spPr/>
    </dgm:pt>
    <dgm:pt modelId="{1951D824-CD33-4E02-BFB0-FC159912A2C9}" type="pres">
      <dgm:prSet presAssocID="{E9129B3F-B501-4B5D-831D-B1F0A69D7D74}" presName="node" presStyleLbl="node1" presStyleIdx="0" presStyleCnt="8" custScaleY="1104602" custLinFactNeighborX="36417" custLinFactNeighborY="-39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1DC0F3-21EF-4A9B-BFD1-3D366A4DA4DC}" type="pres">
      <dgm:prSet presAssocID="{50157812-3D11-4F3F-A8A0-34812FBE58D7}" presName="sibTrans" presStyleLbl="sibTrans2D1" presStyleIdx="0" presStyleCnt="7"/>
      <dgm:spPr/>
      <dgm:t>
        <a:bodyPr/>
        <a:lstStyle/>
        <a:p>
          <a:endParaRPr lang="zh-TW" altLang="en-US"/>
        </a:p>
      </dgm:t>
    </dgm:pt>
    <dgm:pt modelId="{F0D137A7-E813-4641-B073-F581A8C1DACC}" type="pres">
      <dgm:prSet presAssocID="{50157812-3D11-4F3F-A8A0-34812FBE58D7}" presName="connectorText" presStyleLbl="sibTrans2D1" presStyleIdx="0" presStyleCnt="7"/>
      <dgm:spPr/>
      <dgm:t>
        <a:bodyPr/>
        <a:lstStyle/>
        <a:p>
          <a:endParaRPr lang="zh-TW" altLang="en-US"/>
        </a:p>
      </dgm:t>
    </dgm:pt>
    <dgm:pt modelId="{DDD75769-A700-43D6-858B-73CBB9383268}" type="pres">
      <dgm:prSet presAssocID="{9750DBB0-63F1-4AB6-BD1E-C474E147808E}" presName="node" presStyleLbl="node1" presStyleIdx="1" presStyleCnt="8" custScaleY="1104602" custLinFactNeighborX="36417" custLinFactNeighborY="-39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BC90E6-E6E5-421A-99AB-3C1FE2001744}" type="pres">
      <dgm:prSet presAssocID="{25B4935E-DB6F-4659-A22D-C76A4165A1E5}" presName="sibTrans" presStyleLbl="sibTrans2D1" presStyleIdx="1" presStyleCnt="7"/>
      <dgm:spPr/>
      <dgm:t>
        <a:bodyPr/>
        <a:lstStyle/>
        <a:p>
          <a:endParaRPr lang="zh-TW" altLang="en-US"/>
        </a:p>
      </dgm:t>
    </dgm:pt>
    <dgm:pt modelId="{D6C1735D-F3F3-479F-85AA-AAE9C329F008}" type="pres">
      <dgm:prSet presAssocID="{25B4935E-DB6F-4659-A22D-C76A4165A1E5}" presName="connectorText" presStyleLbl="sibTrans2D1" presStyleIdx="1" presStyleCnt="7"/>
      <dgm:spPr/>
      <dgm:t>
        <a:bodyPr/>
        <a:lstStyle/>
        <a:p>
          <a:endParaRPr lang="zh-TW" altLang="en-US"/>
        </a:p>
      </dgm:t>
    </dgm:pt>
    <dgm:pt modelId="{EB2178FF-4DE6-44C2-9077-2D9C3F57C202}" type="pres">
      <dgm:prSet presAssocID="{F52A0423-4A02-4D40-AF2C-3B015418516B}" presName="node" presStyleLbl="node1" presStyleIdx="2" presStyleCnt="8" custScaleY="1104602" custLinFactNeighborX="36417" custLinFactNeighborY="-39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1A6F94-4249-4F62-84E2-68F4EF279CA1}" type="pres">
      <dgm:prSet presAssocID="{881C4407-F2F4-49A2-8221-48CC7D031218}" presName="sibTrans" presStyleLbl="sibTrans2D1" presStyleIdx="2" presStyleCnt="7"/>
      <dgm:spPr/>
      <dgm:t>
        <a:bodyPr/>
        <a:lstStyle/>
        <a:p>
          <a:endParaRPr lang="zh-TW" altLang="en-US"/>
        </a:p>
      </dgm:t>
    </dgm:pt>
    <dgm:pt modelId="{707A2654-581F-4F8F-B265-9079F745525C}" type="pres">
      <dgm:prSet presAssocID="{881C4407-F2F4-49A2-8221-48CC7D031218}" presName="connectorText" presStyleLbl="sibTrans2D1" presStyleIdx="2" presStyleCnt="7"/>
      <dgm:spPr/>
      <dgm:t>
        <a:bodyPr/>
        <a:lstStyle/>
        <a:p>
          <a:endParaRPr lang="zh-TW" altLang="en-US"/>
        </a:p>
      </dgm:t>
    </dgm:pt>
    <dgm:pt modelId="{2668A410-C30A-4816-8C64-7D53BD1F94E6}" type="pres">
      <dgm:prSet presAssocID="{08AB866E-D76D-4273-9CAD-400B543A119B}" presName="node" presStyleLbl="node1" presStyleIdx="3" presStyleCnt="8" custScaleY="1104602" custLinFactNeighborX="36417" custLinFactNeighborY="-39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3A8A5D-E447-4C5A-84CD-1FC2C574186E}" type="pres">
      <dgm:prSet presAssocID="{7192421A-3F0C-4B24-9EC9-9B277219D767}" presName="sibTrans" presStyleLbl="sibTrans2D1" presStyleIdx="3" presStyleCnt="7"/>
      <dgm:spPr/>
      <dgm:t>
        <a:bodyPr/>
        <a:lstStyle/>
        <a:p>
          <a:endParaRPr lang="zh-TW" altLang="en-US"/>
        </a:p>
      </dgm:t>
    </dgm:pt>
    <dgm:pt modelId="{563FE898-6900-4244-A193-02843F166CE9}" type="pres">
      <dgm:prSet presAssocID="{7192421A-3F0C-4B24-9EC9-9B277219D767}" presName="connectorText" presStyleLbl="sibTrans2D1" presStyleIdx="3" presStyleCnt="7"/>
      <dgm:spPr/>
      <dgm:t>
        <a:bodyPr/>
        <a:lstStyle/>
        <a:p>
          <a:endParaRPr lang="zh-TW" altLang="en-US"/>
        </a:p>
      </dgm:t>
    </dgm:pt>
    <dgm:pt modelId="{AF6F6989-A419-4AB2-A74E-385FD6B0DD13}" type="pres">
      <dgm:prSet presAssocID="{7DFDABA7-E1BD-4845-A6D4-9F18ECCE23D6}" presName="node" presStyleLbl="node1" presStyleIdx="4" presStyleCnt="8" custScaleY="1104602" custLinFactNeighborX="36417" custLinFactNeighborY="-39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A71C77-A26D-4E50-ABCD-7BE5F22D4C2F}" type="pres">
      <dgm:prSet presAssocID="{14ABB857-72F3-4157-9BB6-8ACD68F2415F}" presName="sibTrans" presStyleLbl="sibTrans2D1" presStyleIdx="4" presStyleCnt="7"/>
      <dgm:spPr/>
      <dgm:t>
        <a:bodyPr/>
        <a:lstStyle/>
        <a:p>
          <a:endParaRPr lang="zh-TW" altLang="en-US"/>
        </a:p>
      </dgm:t>
    </dgm:pt>
    <dgm:pt modelId="{5CD33F4F-E50C-4448-9BC8-3B78B84CA24F}" type="pres">
      <dgm:prSet presAssocID="{14ABB857-72F3-4157-9BB6-8ACD68F2415F}" presName="connectorText" presStyleLbl="sibTrans2D1" presStyleIdx="4" presStyleCnt="7"/>
      <dgm:spPr/>
      <dgm:t>
        <a:bodyPr/>
        <a:lstStyle/>
        <a:p>
          <a:endParaRPr lang="zh-TW" altLang="en-US"/>
        </a:p>
      </dgm:t>
    </dgm:pt>
    <dgm:pt modelId="{CA90274E-DDBA-48E0-8D93-4A24B5F8D831}" type="pres">
      <dgm:prSet presAssocID="{8970E73D-DEC5-42EB-829B-62024B78FC20}" presName="node" presStyleLbl="node1" presStyleIdx="5" presStyleCnt="8" custScaleY="1104602" custLinFactNeighborX="36417" custLinFactNeighborY="-39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367B34-2F63-4B0C-8AB5-F9694C3AE1DD}" type="pres">
      <dgm:prSet presAssocID="{A904C1B9-6A4C-4A12-A5DB-16C454E9C25D}" presName="sibTrans" presStyleLbl="sibTrans2D1" presStyleIdx="5" presStyleCnt="7"/>
      <dgm:spPr/>
      <dgm:t>
        <a:bodyPr/>
        <a:lstStyle/>
        <a:p>
          <a:endParaRPr lang="zh-TW" altLang="en-US"/>
        </a:p>
      </dgm:t>
    </dgm:pt>
    <dgm:pt modelId="{87197DA4-63E0-4F07-89C8-2A27677C8730}" type="pres">
      <dgm:prSet presAssocID="{A904C1B9-6A4C-4A12-A5DB-16C454E9C25D}" presName="connectorText" presStyleLbl="sibTrans2D1" presStyleIdx="5" presStyleCnt="7"/>
      <dgm:spPr/>
      <dgm:t>
        <a:bodyPr/>
        <a:lstStyle/>
        <a:p>
          <a:endParaRPr lang="zh-TW" altLang="en-US"/>
        </a:p>
      </dgm:t>
    </dgm:pt>
    <dgm:pt modelId="{1DF85D93-65E4-4210-B689-5E678202547C}" type="pres">
      <dgm:prSet presAssocID="{5FA66D17-F526-4F0A-8CA7-C37E3A4A73A0}" presName="node" presStyleLbl="node1" presStyleIdx="6" presStyleCnt="8" custScaleY="1104602" custLinFactNeighborX="36417" custLinFactNeighborY="-39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841C5A-EEF8-46A7-8239-8DFCF9E2B4FF}" type="pres">
      <dgm:prSet presAssocID="{D80DA645-D9E8-43A5-9328-E912C12BCB25}" presName="sibTrans" presStyleLbl="sibTrans2D1" presStyleIdx="6" presStyleCnt="7"/>
      <dgm:spPr/>
      <dgm:t>
        <a:bodyPr/>
        <a:lstStyle/>
        <a:p>
          <a:endParaRPr lang="zh-TW" altLang="en-US"/>
        </a:p>
      </dgm:t>
    </dgm:pt>
    <dgm:pt modelId="{8E56D8DD-C601-438F-A754-CE631A4214DA}" type="pres">
      <dgm:prSet presAssocID="{D80DA645-D9E8-43A5-9328-E912C12BCB25}" presName="connectorText" presStyleLbl="sibTrans2D1" presStyleIdx="6" presStyleCnt="7"/>
      <dgm:spPr/>
      <dgm:t>
        <a:bodyPr/>
        <a:lstStyle/>
        <a:p>
          <a:endParaRPr lang="zh-TW" altLang="en-US"/>
        </a:p>
      </dgm:t>
    </dgm:pt>
    <dgm:pt modelId="{0DA2D257-7C3C-4D2E-9055-F8B7E794F2DB}" type="pres">
      <dgm:prSet presAssocID="{2B161B6D-3FB4-40A0-9799-28DAA8C33F2E}" presName="node" presStyleLbl="node1" presStyleIdx="7" presStyleCnt="8" custScaleY="1104602" custLinFactNeighborX="36417" custLinFactNeighborY="-39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DF70DD6-CD8D-4A0A-852F-93B146C38841}" srcId="{03F2DBD0-5D5C-4517-BEBD-DD4BDE7E3835}" destId="{7DFDABA7-E1BD-4845-A6D4-9F18ECCE23D6}" srcOrd="4" destOrd="0" parTransId="{A4A58EF0-CECC-4072-AFDE-FD74DF5F4844}" sibTransId="{14ABB857-72F3-4157-9BB6-8ACD68F2415F}"/>
    <dgm:cxn modelId="{46ADA3C7-35A0-4507-92A6-B654C57D1CB1}" type="presOf" srcId="{E9129B3F-B501-4B5D-831D-B1F0A69D7D74}" destId="{1951D824-CD33-4E02-BFB0-FC159912A2C9}" srcOrd="0" destOrd="0" presId="urn:microsoft.com/office/officeart/2005/8/layout/process1"/>
    <dgm:cxn modelId="{1B6E1765-AC23-496C-BA2D-0E723B704A3E}" type="presOf" srcId="{25B4935E-DB6F-4659-A22D-C76A4165A1E5}" destId="{D6C1735D-F3F3-479F-85AA-AAE9C329F008}" srcOrd="1" destOrd="0" presId="urn:microsoft.com/office/officeart/2005/8/layout/process1"/>
    <dgm:cxn modelId="{D17CA4C6-B135-45F3-88B2-7C7FBE5C34A8}" srcId="{03F2DBD0-5D5C-4517-BEBD-DD4BDE7E3835}" destId="{2B161B6D-3FB4-40A0-9799-28DAA8C33F2E}" srcOrd="7" destOrd="0" parTransId="{A18BA8DF-7D51-41FB-A4E5-ED6FA1A25EF7}" sibTransId="{CB2DAF6C-F6D9-4E2A-88BF-8A920D960A11}"/>
    <dgm:cxn modelId="{84954204-54E0-4041-8439-D43D6D2EEA43}" type="presOf" srcId="{25B4935E-DB6F-4659-A22D-C76A4165A1E5}" destId="{78BC90E6-E6E5-421A-99AB-3C1FE2001744}" srcOrd="0" destOrd="0" presId="urn:microsoft.com/office/officeart/2005/8/layout/process1"/>
    <dgm:cxn modelId="{87450119-B976-4598-BEB3-112F543AD2DF}" type="presOf" srcId="{5FA66D17-F526-4F0A-8CA7-C37E3A4A73A0}" destId="{1DF85D93-65E4-4210-B689-5E678202547C}" srcOrd="0" destOrd="0" presId="urn:microsoft.com/office/officeart/2005/8/layout/process1"/>
    <dgm:cxn modelId="{AE128A77-CFD7-4F70-ADD7-AFB540F34E48}" type="presOf" srcId="{A904C1B9-6A4C-4A12-A5DB-16C454E9C25D}" destId="{87197DA4-63E0-4F07-89C8-2A27677C8730}" srcOrd="1" destOrd="0" presId="urn:microsoft.com/office/officeart/2005/8/layout/process1"/>
    <dgm:cxn modelId="{D0BCE0C4-9F03-4254-97E3-9323BFCA75E3}" type="presOf" srcId="{F52A0423-4A02-4D40-AF2C-3B015418516B}" destId="{EB2178FF-4DE6-44C2-9077-2D9C3F57C202}" srcOrd="0" destOrd="0" presId="urn:microsoft.com/office/officeart/2005/8/layout/process1"/>
    <dgm:cxn modelId="{D37B6DC3-798B-4F5E-BAC4-7568A1ADFDE1}" type="presOf" srcId="{881C4407-F2F4-49A2-8221-48CC7D031218}" destId="{601A6F94-4249-4F62-84E2-68F4EF279CA1}" srcOrd="0" destOrd="0" presId="urn:microsoft.com/office/officeart/2005/8/layout/process1"/>
    <dgm:cxn modelId="{2FDD7272-7E9E-4D8D-B146-86D7251A4D0D}" srcId="{03F2DBD0-5D5C-4517-BEBD-DD4BDE7E3835}" destId="{F52A0423-4A02-4D40-AF2C-3B015418516B}" srcOrd="2" destOrd="0" parTransId="{8CF47A67-23D1-4AEC-9BEA-A45C6F8E90ED}" sibTransId="{881C4407-F2F4-49A2-8221-48CC7D031218}"/>
    <dgm:cxn modelId="{BCDE0C0B-7FA3-48B4-AE36-63DBD1E85242}" type="presOf" srcId="{7192421A-3F0C-4B24-9EC9-9B277219D767}" destId="{A03A8A5D-E447-4C5A-84CD-1FC2C574186E}" srcOrd="0" destOrd="0" presId="urn:microsoft.com/office/officeart/2005/8/layout/process1"/>
    <dgm:cxn modelId="{816D7B44-1D50-4CD3-A025-D800C0F1FAB9}" type="presOf" srcId="{D80DA645-D9E8-43A5-9328-E912C12BCB25}" destId="{8E56D8DD-C601-438F-A754-CE631A4214DA}" srcOrd="1" destOrd="0" presId="urn:microsoft.com/office/officeart/2005/8/layout/process1"/>
    <dgm:cxn modelId="{CA4260FA-3148-4D9A-812E-E1E5DC6221B0}" type="presOf" srcId="{7DFDABA7-E1BD-4845-A6D4-9F18ECCE23D6}" destId="{AF6F6989-A419-4AB2-A74E-385FD6B0DD13}" srcOrd="0" destOrd="0" presId="urn:microsoft.com/office/officeart/2005/8/layout/process1"/>
    <dgm:cxn modelId="{E87C6078-0595-4A89-B877-A869929B4E30}" type="presOf" srcId="{2B161B6D-3FB4-40A0-9799-28DAA8C33F2E}" destId="{0DA2D257-7C3C-4D2E-9055-F8B7E794F2DB}" srcOrd="0" destOrd="0" presId="urn:microsoft.com/office/officeart/2005/8/layout/process1"/>
    <dgm:cxn modelId="{7624142A-2EB5-4EF1-9A49-04AF3AEAB379}" srcId="{03F2DBD0-5D5C-4517-BEBD-DD4BDE7E3835}" destId="{08AB866E-D76D-4273-9CAD-400B543A119B}" srcOrd="3" destOrd="0" parTransId="{C93173F4-D054-493D-9EF1-34EC12E73061}" sibTransId="{7192421A-3F0C-4B24-9EC9-9B277219D767}"/>
    <dgm:cxn modelId="{AD42B5D7-B6A7-46D3-81A7-CBF58EF7A89C}" type="presOf" srcId="{D80DA645-D9E8-43A5-9328-E912C12BCB25}" destId="{BD841C5A-EEF8-46A7-8239-8DFCF9E2B4FF}" srcOrd="0" destOrd="0" presId="urn:microsoft.com/office/officeart/2005/8/layout/process1"/>
    <dgm:cxn modelId="{5C34B538-9005-4DE0-813C-177542331149}" srcId="{03F2DBD0-5D5C-4517-BEBD-DD4BDE7E3835}" destId="{5FA66D17-F526-4F0A-8CA7-C37E3A4A73A0}" srcOrd="6" destOrd="0" parTransId="{B26D2FA0-D232-4CEB-B4BE-E4994DF5292C}" sibTransId="{D80DA645-D9E8-43A5-9328-E912C12BCB25}"/>
    <dgm:cxn modelId="{AD65DA0C-F09C-4343-8309-B95A86CEB5BA}" type="presOf" srcId="{7192421A-3F0C-4B24-9EC9-9B277219D767}" destId="{563FE898-6900-4244-A193-02843F166CE9}" srcOrd="1" destOrd="0" presId="urn:microsoft.com/office/officeart/2005/8/layout/process1"/>
    <dgm:cxn modelId="{7260E30A-14C8-46BD-A5A7-007535A9B28F}" type="presOf" srcId="{A904C1B9-6A4C-4A12-A5DB-16C454E9C25D}" destId="{3B367B34-2F63-4B0C-8AB5-F9694C3AE1DD}" srcOrd="0" destOrd="0" presId="urn:microsoft.com/office/officeart/2005/8/layout/process1"/>
    <dgm:cxn modelId="{C6FF64C1-6919-4206-86F7-3473CDE64FC3}" type="presOf" srcId="{14ABB857-72F3-4157-9BB6-8ACD68F2415F}" destId="{2DA71C77-A26D-4E50-ABCD-7BE5F22D4C2F}" srcOrd="0" destOrd="0" presId="urn:microsoft.com/office/officeart/2005/8/layout/process1"/>
    <dgm:cxn modelId="{BD8039B1-B9D7-40F4-AAF6-A4663975BC3E}" srcId="{03F2DBD0-5D5C-4517-BEBD-DD4BDE7E3835}" destId="{E9129B3F-B501-4B5D-831D-B1F0A69D7D74}" srcOrd="0" destOrd="0" parTransId="{7C5C311A-E114-4C8B-BF72-6050836C81A8}" sibTransId="{50157812-3D11-4F3F-A8A0-34812FBE58D7}"/>
    <dgm:cxn modelId="{53EB4296-9648-44A6-88BA-6B83AA715FC1}" type="presOf" srcId="{9750DBB0-63F1-4AB6-BD1E-C474E147808E}" destId="{DDD75769-A700-43D6-858B-73CBB9383268}" srcOrd="0" destOrd="0" presId="urn:microsoft.com/office/officeart/2005/8/layout/process1"/>
    <dgm:cxn modelId="{B8852E49-A671-4A5A-B4A9-14FF85013247}" type="presOf" srcId="{8970E73D-DEC5-42EB-829B-62024B78FC20}" destId="{CA90274E-DDBA-48E0-8D93-4A24B5F8D831}" srcOrd="0" destOrd="0" presId="urn:microsoft.com/office/officeart/2005/8/layout/process1"/>
    <dgm:cxn modelId="{3C6F1449-5886-44C2-98DB-72DE7FA6120D}" srcId="{03F2DBD0-5D5C-4517-BEBD-DD4BDE7E3835}" destId="{8970E73D-DEC5-42EB-829B-62024B78FC20}" srcOrd="5" destOrd="0" parTransId="{7296C321-E3E7-4044-9EE4-D2C29FFF7117}" sibTransId="{A904C1B9-6A4C-4A12-A5DB-16C454E9C25D}"/>
    <dgm:cxn modelId="{9F2EFA73-9CAF-48CE-BE2D-1F5F9E781BD5}" srcId="{03F2DBD0-5D5C-4517-BEBD-DD4BDE7E3835}" destId="{9750DBB0-63F1-4AB6-BD1E-C474E147808E}" srcOrd="1" destOrd="0" parTransId="{097B6A78-A1A1-47C1-A8FC-2A07662D88E5}" sibTransId="{25B4935E-DB6F-4659-A22D-C76A4165A1E5}"/>
    <dgm:cxn modelId="{26162DBD-5C21-4AB0-AF08-E53B6602C2EE}" type="presOf" srcId="{881C4407-F2F4-49A2-8221-48CC7D031218}" destId="{707A2654-581F-4F8F-B265-9079F745525C}" srcOrd="1" destOrd="0" presId="urn:microsoft.com/office/officeart/2005/8/layout/process1"/>
    <dgm:cxn modelId="{1A36F853-78BB-499D-9310-9C8AE0EFE0AF}" type="presOf" srcId="{14ABB857-72F3-4157-9BB6-8ACD68F2415F}" destId="{5CD33F4F-E50C-4448-9BC8-3B78B84CA24F}" srcOrd="1" destOrd="0" presId="urn:microsoft.com/office/officeart/2005/8/layout/process1"/>
    <dgm:cxn modelId="{0F1B44A4-A9D9-4A14-9BBA-2E69AE7FE448}" type="presOf" srcId="{03F2DBD0-5D5C-4517-BEBD-DD4BDE7E3835}" destId="{0DEE6F06-A8C4-45AA-82F2-F71D78B0C2C7}" srcOrd="0" destOrd="0" presId="urn:microsoft.com/office/officeart/2005/8/layout/process1"/>
    <dgm:cxn modelId="{82C8DF57-E5CE-46C8-862B-FC239D6DAF53}" type="presOf" srcId="{50157812-3D11-4F3F-A8A0-34812FBE58D7}" destId="{331DC0F3-21EF-4A9B-BFD1-3D366A4DA4DC}" srcOrd="0" destOrd="0" presId="urn:microsoft.com/office/officeart/2005/8/layout/process1"/>
    <dgm:cxn modelId="{90AFE556-2F92-4FC7-BEDC-8A8A34A19966}" type="presOf" srcId="{08AB866E-D76D-4273-9CAD-400B543A119B}" destId="{2668A410-C30A-4816-8C64-7D53BD1F94E6}" srcOrd="0" destOrd="0" presId="urn:microsoft.com/office/officeart/2005/8/layout/process1"/>
    <dgm:cxn modelId="{E4379DA2-AC8F-4EFF-915D-9CBF1F081534}" type="presOf" srcId="{50157812-3D11-4F3F-A8A0-34812FBE58D7}" destId="{F0D137A7-E813-4641-B073-F581A8C1DACC}" srcOrd="1" destOrd="0" presId="urn:microsoft.com/office/officeart/2005/8/layout/process1"/>
    <dgm:cxn modelId="{79BF33AA-51B6-4106-ABD3-9FE59AE2CCDE}" type="presParOf" srcId="{0DEE6F06-A8C4-45AA-82F2-F71D78B0C2C7}" destId="{1951D824-CD33-4E02-BFB0-FC159912A2C9}" srcOrd="0" destOrd="0" presId="urn:microsoft.com/office/officeart/2005/8/layout/process1"/>
    <dgm:cxn modelId="{9592DA3A-BB10-438D-89DB-1D2423295D27}" type="presParOf" srcId="{0DEE6F06-A8C4-45AA-82F2-F71D78B0C2C7}" destId="{331DC0F3-21EF-4A9B-BFD1-3D366A4DA4DC}" srcOrd="1" destOrd="0" presId="urn:microsoft.com/office/officeart/2005/8/layout/process1"/>
    <dgm:cxn modelId="{61A6EB00-B35D-4204-B79B-A8EE2F95EA9A}" type="presParOf" srcId="{331DC0F3-21EF-4A9B-BFD1-3D366A4DA4DC}" destId="{F0D137A7-E813-4641-B073-F581A8C1DACC}" srcOrd="0" destOrd="0" presId="urn:microsoft.com/office/officeart/2005/8/layout/process1"/>
    <dgm:cxn modelId="{12E45BD7-3F38-4384-947F-2E88503C5AC3}" type="presParOf" srcId="{0DEE6F06-A8C4-45AA-82F2-F71D78B0C2C7}" destId="{DDD75769-A700-43D6-858B-73CBB9383268}" srcOrd="2" destOrd="0" presId="urn:microsoft.com/office/officeart/2005/8/layout/process1"/>
    <dgm:cxn modelId="{1AFCBCF5-5AB9-4BFB-9740-35536DA2BDAB}" type="presParOf" srcId="{0DEE6F06-A8C4-45AA-82F2-F71D78B0C2C7}" destId="{78BC90E6-E6E5-421A-99AB-3C1FE2001744}" srcOrd="3" destOrd="0" presId="urn:microsoft.com/office/officeart/2005/8/layout/process1"/>
    <dgm:cxn modelId="{8ADB1DE8-4654-4420-A208-8C6017BA803F}" type="presParOf" srcId="{78BC90E6-E6E5-421A-99AB-3C1FE2001744}" destId="{D6C1735D-F3F3-479F-85AA-AAE9C329F008}" srcOrd="0" destOrd="0" presId="urn:microsoft.com/office/officeart/2005/8/layout/process1"/>
    <dgm:cxn modelId="{B40151B0-536B-4283-9F2A-5A1F4F1D2680}" type="presParOf" srcId="{0DEE6F06-A8C4-45AA-82F2-F71D78B0C2C7}" destId="{EB2178FF-4DE6-44C2-9077-2D9C3F57C202}" srcOrd="4" destOrd="0" presId="urn:microsoft.com/office/officeart/2005/8/layout/process1"/>
    <dgm:cxn modelId="{8690F435-6CBB-409C-B73C-F7597CF8206B}" type="presParOf" srcId="{0DEE6F06-A8C4-45AA-82F2-F71D78B0C2C7}" destId="{601A6F94-4249-4F62-84E2-68F4EF279CA1}" srcOrd="5" destOrd="0" presId="urn:microsoft.com/office/officeart/2005/8/layout/process1"/>
    <dgm:cxn modelId="{10828C0E-0358-4822-BBA9-957A9D4D016A}" type="presParOf" srcId="{601A6F94-4249-4F62-84E2-68F4EF279CA1}" destId="{707A2654-581F-4F8F-B265-9079F745525C}" srcOrd="0" destOrd="0" presId="urn:microsoft.com/office/officeart/2005/8/layout/process1"/>
    <dgm:cxn modelId="{459BFCCA-288F-4276-9DFA-29D80857471B}" type="presParOf" srcId="{0DEE6F06-A8C4-45AA-82F2-F71D78B0C2C7}" destId="{2668A410-C30A-4816-8C64-7D53BD1F94E6}" srcOrd="6" destOrd="0" presId="urn:microsoft.com/office/officeart/2005/8/layout/process1"/>
    <dgm:cxn modelId="{CAC6F53C-1089-441D-B7B4-94214C13DF34}" type="presParOf" srcId="{0DEE6F06-A8C4-45AA-82F2-F71D78B0C2C7}" destId="{A03A8A5D-E447-4C5A-84CD-1FC2C574186E}" srcOrd="7" destOrd="0" presId="urn:microsoft.com/office/officeart/2005/8/layout/process1"/>
    <dgm:cxn modelId="{A25A499B-5C36-4762-BD22-4A3B51D68C11}" type="presParOf" srcId="{A03A8A5D-E447-4C5A-84CD-1FC2C574186E}" destId="{563FE898-6900-4244-A193-02843F166CE9}" srcOrd="0" destOrd="0" presId="urn:microsoft.com/office/officeart/2005/8/layout/process1"/>
    <dgm:cxn modelId="{A95FFE6A-F665-4825-A509-73C27C9AA45B}" type="presParOf" srcId="{0DEE6F06-A8C4-45AA-82F2-F71D78B0C2C7}" destId="{AF6F6989-A419-4AB2-A74E-385FD6B0DD13}" srcOrd="8" destOrd="0" presId="urn:microsoft.com/office/officeart/2005/8/layout/process1"/>
    <dgm:cxn modelId="{D11BB998-4DEB-4C93-9BBF-4FECF3F1793F}" type="presParOf" srcId="{0DEE6F06-A8C4-45AA-82F2-F71D78B0C2C7}" destId="{2DA71C77-A26D-4E50-ABCD-7BE5F22D4C2F}" srcOrd="9" destOrd="0" presId="urn:microsoft.com/office/officeart/2005/8/layout/process1"/>
    <dgm:cxn modelId="{06DC426B-AD10-49CC-8380-FCC20A97BC27}" type="presParOf" srcId="{2DA71C77-A26D-4E50-ABCD-7BE5F22D4C2F}" destId="{5CD33F4F-E50C-4448-9BC8-3B78B84CA24F}" srcOrd="0" destOrd="0" presId="urn:microsoft.com/office/officeart/2005/8/layout/process1"/>
    <dgm:cxn modelId="{21A55728-CDAD-44CB-BFC0-1446E52CC184}" type="presParOf" srcId="{0DEE6F06-A8C4-45AA-82F2-F71D78B0C2C7}" destId="{CA90274E-DDBA-48E0-8D93-4A24B5F8D831}" srcOrd="10" destOrd="0" presId="urn:microsoft.com/office/officeart/2005/8/layout/process1"/>
    <dgm:cxn modelId="{A4665FDD-8642-4753-8E19-C0242D956033}" type="presParOf" srcId="{0DEE6F06-A8C4-45AA-82F2-F71D78B0C2C7}" destId="{3B367B34-2F63-4B0C-8AB5-F9694C3AE1DD}" srcOrd="11" destOrd="0" presId="urn:microsoft.com/office/officeart/2005/8/layout/process1"/>
    <dgm:cxn modelId="{3E5242CA-6919-4487-BB71-A2F757499542}" type="presParOf" srcId="{3B367B34-2F63-4B0C-8AB5-F9694C3AE1DD}" destId="{87197DA4-63E0-4F07-89C8-2A27677C8730}" srcOrd="0" destOrd="0" presId="urn:microsoft.com/office/officeart/2005/8/layout/process1"/>
    <dgm:cxn modelId="{51AD3BC8-6C39-446D-939F-2A4D48B936DB}" type="presParOf" srcId="{0DEE6F06-A8C4-45AA-82F2-F71D78B0C2C7}" destId="{1DF85D93-65E4-4210-B689-5E678202547C}" srcOrd="12" destOrd="0" presId="urn:microsoft.com/office/officeart/2005/8/layout/process1"/>
    <dgm:cxn modelId="{B8857239-F145-45A6-8F5E-1733AEBBB3D7}" type="presParOf" srcId="{0DEE6F06-A8C4-45AA-82F2-F71D78B0C2C7}" destId="{BD841C5A-EEF8-46A7-8239-8DFCF9E2B4FF}" srcOrd="13" destOrd="0" presId="urn:microsoft.com/office/officeart/2005/8/layout/process1"/>
    <dgm:cxn modelId="{A3734E82-3383-4143-9EE4-E9CA205C6BF4}" type="presParOf" srcId="{BD841C5A-EEF8-46A7-8239-8DFCF9E2B4FF}" destId="{8E56D8DD-C601-438F-A754-CE631A4214DA}" srcOrd="0" destOrd="0" presId="urn:microsoft.com/office/officeart/2005/8/layout/process1"/>
    <dgm:cxn modelId="{A2416408-4C80-4A77-BFBC-B92D96A793FD}" type="presParOf" srcId="{0DEE6F06-A8C4-45AA-82F2-F71D78B0C2C7}" destId="{0DA2D257-7C3C-4D2E-9055-F8B7E794F2DB}" srcOrd="1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698DC93-8380-44BA-B24C-1B78E31DB090}" type="doc">
      <dgm:prSet loTypeId="urn:microsoft.com/office/officeart/2005/8/layout/chevron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B6E66AEE-71DF-4322-9656-5A6FDBD1B13E}">
      <dgm:prSet/>
      <dgm:spPr>
        <a:solidFill>
          <a:srgbClr val="6600CC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有哪些產品類別是互相替代的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CDFFFE1-A08B-4141-8E40-7987B60A71D7}" type="parTrans" cxnId="{9A637110-99C9-403E-83D7-65BE5C0D93E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73C6DCD-0E41-48ED-AE4F-AA4222604864}" type="sibTrans" cxnId="{9A637110-99C9-403E-83D7-65BE5C0D93E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53542DE-AE33-4FC7-B2A1-1E19F5F470E5}">
      <dgm:prSet phldrT="[文字]"/>
      <dgm:spPr>
        <a:solidFill>
          <a:srgbClr val="FF5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哪些品牌是互相競爭的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48D2C65-0E0E-4DDE-9B1F-A4C58F1565F0}" type="parTrans" cxnId="{75555791-1906-4574-A831-B96682BF6F7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AE37862-ECB5-43AC-9C3C-078344EBBC44}" type="sibTrans" cxnId="{75555791-1906-4574-A831-B96682BF6F7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21473A2-8F44-45A4-BFCB-801B59596FA0}" type="pres">
      <dgm:prSet presAssocID="{0698DC93-8380-44BA-B24C-1B78E31DB0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028F3D3-7124-4449-8EAD-D5E2DF4C1B07}" type="pres">
      <dgm:prSet presAssocID="{B6E66AEE-71DF-4322-9656-5A6FDBD1B13E}" presName="parTxOnly" presStyleLbl="node1" presStyleIdx="0" presStyleCnt="2" custScaleY="861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5A2555-2445-4869-8EC3-7A7CE773A6A2}" type="pres">
      <dgm:prSet presAssocID="{C73C6DCD-0E41-48ED-AE4F-AA4222604864}" presName="parTxOnlySpace" presStyleCnt="0"/>
      <dgm:spPr/>
      <dgm:t>
        <a:bodyPr/>
        <a:lstStyle/>
        <a:p>
          <a:endParaRPr lang="zh-TW" altLang="en-US"/>
        </a:p>
      </dgm:t>
    </dgm:pt>
    <dgm:pt modelId="{5220F52B-00B9-4A18-8898-E25A98BD27EA}" type="pres">
      <dgm:prSet presAssocID="{453542DE-AE33-4FC7-B2A1-1E19F5F470E5}" presName="parTxOnly" presStyleLbl="node1" presStyleIdx="1" presStyleCnt="2" custScaleY="861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A637110-99C9-403E-83D7-65BE5C0D93E1}" srcId="{0698DC93-8380-44BA-B24C-1B78E31DB090}" destId="{B6E66AEE-71DF-4322-9656-5A6FDBD1B13E}" srcOrd="0" destOrd="0" parTransId="{7CDFFFE1-A08B-4141-8E40-7987B60A71D7}" sibTransId="{C73C6DCD-0E41-48ED-AE4F-AA4222604864}"/>
    <dgm:cxn modelId="{95A93E25-EEFF-4873-8A0D-E4E7E6D9C68F}" type="presOf" srcId="{0698DC93-8380-44BA-B24C-1B78E31DB090}" destId="{E21473A2-8F44-45A4-BFCB-801B59596FA0}" srcOrd="0" destOrd="0" presId="urn:microsoft.com/office/officeart/2005/8/layout/chevron1"/>
    <dgm:cxn modelId="{75555791-1906-4574-A831-B96682BF6F77}" srcId="{0698DC93-8380-44BA-B24C-1B78E31DB090}" destId="{453542DE-AE33-4FC7-B2A1-1E19F5F470E5}" srcOrd="1" destOrd="0" parTransId="{848D2C65-0E0E-4DDE-9B1F-A4C58F1565F0}" sibTransId="{FAE37862-ECB5-43AC-9C3C-078344EBBC44}"/>
    <dgm:cxn modelId="{A8A4A50C-AB3D-41F2-8E2E-95FD2B9D376A}" type="presOf" srcId="{453542DE-AE33-4FC7-B2A1-1E19F5F470E5}" destId="{5220F52B-00B9-4A18-8898-E25A98BD27EA}" srcOrd="0" destOrd="0" presId="urn:microsoft.com/office/officeart/2005/8/layout/chevron1"/>
    <dgm:cxn modelId="{6ACA0865-B965-4A94-94D1-A039B32BC2E8}" type="presOf" srcId="{B6E66AEE-71DF-4322-9656-5A6FDBD1B13E}" destId="{1028F3D3-7124-4449-8EAD-D5E2DF4C1B07}" srcOrd="0" destOrd="0" presId="urn:microsoft.com/office/officeart/2005/8/layout/chevron1"/>
    <dgm:cxn modelId="{CA6962E3-300F-464D-8F4E-3A59CC205485}" type="presParOf" srcId="{E21473A2-8F44-45A4-BFCB-801B59596FA0}" destId="{1028F3D3-7124-4449-8EAD-D5E2DF4C1B07}" srcOrd="0" destOrd="0" presId="urn:microsoft.com/office/officeart/2005/8/layout/chevron1"/>
    <dgm:cxn modelId="{D7B053C3-BA10-43C4-9057-230EF0413E5E}" type="presParOf" srcId="{E21473A2-8F44-45A4-BFCB-801B59596FA0}" destId="{1C5A2555-2445-4869-8EC3-7A7CE773A6A2}" srcOrd="1" destOrd="0" presId="urn:microsoft.com/office/officeart/2005/8/layout/chevron1"/>
    <dgm:cxn modelId="{48511C15-7B1A-44A9-9706-6F31DF806535}" type="presParOf" srcId="{E21473A2-8F44-45A4-BFCB-801B59596FA0}" destId="{5220F52B-00B9-4A18-8898-E25A98BD27EA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9BF8C2E-C3B0-490A-8B5E-816645CB59B9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8BF8F4B7-55B9-4431-AED3-40F6E3BA9F3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產品屬性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8E04D9A-30DA-4E28-B8C7-07EDC8AE979A}" type="parTrans" cxnId="{DBE5E858-3893-4DF7-8E11-7EA0D71053F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FEFC8DB-4E21-4F5D-AB2E-878E4D72C10B}" type="sibTrans" cxnId="{DBE5E858-3893-4DF7-8E11-7EA0D71053F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517639F-473B-411F-A1DF-0DBF87C514AB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產品用途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16B81A5-1FBB-4AE6-9410-A8357472BF2D}" type="parTrans" cxnId="{1A4BB513-2ED8-4BAC-B219-25695C8760B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678B1F9-F1CD-4109-893C-66BAD541722F}" type="sibTrans" cxnId="{1A4BB513-2ED8-4BAC-B219-25695C8760B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51341CF-AA39-4084-BB54-8B27E30470D3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產品使用者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F3A401E-E5D3-4894-B962-8BEAFA7CE430}" type="parTrans" cxnId="{C3BD3970-2471-4E51-914C-203047F420B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A96948D-46D9-4A69-BF5F-EED3B0E98F53}" type="sibTrans" cxnId="{C3BD3970-2471-4E51-914C-203047F420B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47B05D4-8171-44B0-A046-69BF25912F06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產品類別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EC4F083-0687-476F-8460-A92B8BF51528}" type="parTrans" cxnId="{DE3CDA41-2A41-4273-96DD-7F7CB7EA92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7950BA1-0A45-4E9F-BAA9-433063D313AF}" type="sibTrans" cxnId="{DE3CDA41-2A41-4273-96DD-7F7CB7EA92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D069E55-694C-4477-B548-7A6FDF2DCA50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</a:t>
          </a:r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競爭者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1453251-58E1-4AF2-981F-044FC434A990}" type="parTrans" cxnId="{82DF27A3-DA8B-4F3C-BC82-F39E468D88E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9B744FF-3227-4E5F-9724-76C4CDF63313}" type="sibTrans" cxnId="{82DF27A3-DA8B-4F3C-BC82-F39E468D88E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3B3ED6E-D321-432A-AA14-C149EE41A474}" type="pres">
      <dgm:prSet presAssocID="{09BF8C2E-C3B0-490A-8B5E-816645CB59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14B25A-218F-4422-B88F-FE10F6BB2088}" type="pres">
      <dgm:prSet presAssocID="{8BF8F4B7-55B9-4431-AED3-40F6E3BA9F39}" presName="node" presStyleLbl="node1" presStyleIdx="0" presStyleCnt="5" custScaleY="13461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0A85DA0-DBEB-4325-B22A-778C70282E39}" type="pres">
      <dgm:prSet presAssocID="{DFEFC8DB-4E21-4F5D-AB2E-878E4D72C10B}" presName="sibTrans" presStyleCnt="0"/>
      <dgm:spPr/>
    </dgm:pt>
    <dgm:pt modelId="{B9A237F8-A9EB-4AAD-A3D4-556A83688CB5}" type="pres">
      <dgm:prSet presAssocID="{C517639F-473B-411F-A1DF-0DBF87C514AB}" presName="node" presStyleLbl="node1" presStyleIdx="1" presStyleCnt="5" custScaleY="13461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17162FF-0D45-40BF-9C11-46F96E5F1808}" type="pres">
      <dgm:prSet presAssocID="{0678B1F9-F1CD-4109-893C-66BAD541722F}" presName="sibTrans" presStyleCnt="0"/>
      <dgm:spPr/>
    </dgm:pt>
    <dgm:pt modelId="{977DEC8C-84DD-47FA-BB1C-C93969362492}" type="pres">
      <dgm:prSet presAssocID="{651341CF-AA39-4084-BB54-8B27E30470D3}" presName="node" presStyleLbl="node1" presStyleIdx="2" presStyleCnt="5" custScaleY="13461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AEE857D-1C47-49A1-A942-0BA39EE393F1}" type="pres">
      <dgm:prSet presAssocID="{2A96948D-46D9-4A69-BF5F-EED3B0E98F53}" presName="sibTrans" presStyleCnt="0"/>
      <dgm:spPr/>
    </dgm:pt>
    <dgm:pt modelId="{C44C709A-F2FD-4D65-9FDE-8210B493848F}" type="pres">
      <dgm:prSet presAssocID="{247B05D4-8171-44B0-A046-69BF25912F06}" presName="node" presStyleLbl="node1" presStyleIdx="3" presStyleCnt="5" custScaleY="13461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03C5FB4F-3AA3-46BE-B230-473D89AC1380}" type="pres">
      <dgm:prSet presAssocID="{07950BA1-0A45-4E9F-BAA9-433063D313AF}" presName="sibTrans" presStyleCnt="0"/>
      <dgm:spPr/>
    </dgm:pt>
    <dgm:pt modelId="{9F1D7970-10AA-403F-B82C-0BE0858C1B89}" type="pres">
      <dgm:prSet presAssocID="{4D069E55-694C-4477-B548-7A6FDF2DCA50}" presName="node" presStyleLbl="node1" presStyleIdx="4" presStyleCnt="5" custScaleY="13058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1A4BB513-2ED8-4BAC-B219-25695C8760B9}" srcId="{09BF8C2E-C3B0-490A-8B5E-816645CB59B9}" destId="{C517639F-473B-411F-A1DF-0DBF87C514AB}" srcOrd="1" destOrd="0" parTransId="{816B81A5-1FBB-4AE6-9410-A8357472BF2D}" sibTransId="{0678B1F9-F1CD-4109-893C-66BAD541722F}"/>
    <dgm:cxn modelId="{B261763A-43B8-4EAD-993B-797E800974C4}" type="presOf" srcId="{4D069E55-694C-4477-B548-7A6FDF2DCA50}" destId="{9F1D7970-10AA-403F-B82C-0BE0858C1B89}" srcOrd="0" destOrd="0" presId="urn:microsoft.com/office/officeart/2005/8/layout/default"/>
    <dgm:cxn modelId="{36EF566A-3B4E-405B-B2DC-3FECA8D771F6}" type="presOf" srcId="{8BF8F4B7-55B9-4431-AED3-40F6E3BA9F39}" destId="{7814B25A-218F-4422-B88F-FE10F6BB2088}" srcOrd="0" destOrd="0" presId="urn:microsoft.com/office/officeart/2005/8/layout/default"/>
    <dgm:cxn modelId="{0DB30F6A-C601-4FB1-A4C1-BF338026BA41}" type="presOf" srcId="{C517639F-473B-411F-A1DF-0DBF87C514AB}" destId="{B9A237F8-A9EB-4AAD-A3D4-556A83688CB5}" srcOrd="0" destOrd="0" presId="urn:microsoft.com/office/officeart/2005/8/layout/default"/>
    <dgm:cxn modelId="{2F461CD8-20B1-4B09-89BA-97282D76A0DE}" type="presOf" srcId="{247B05D4-8171-44B0-A046-69BF25912F06}" destId="{C44C709A-F2FD-4D65-9FDE-8210B493848F}" srcOrd="0" destOrd="0" presId="urn:microsoft.com/office/officeart/2005/8/layout/default"/>
    <dgm:cxn modelId="{C3BD3970-2471-4E51-914C-203047F420BC}" srcId="{09BF8C2E-C3B0-490A-8B5E-816645CB59B9}" destId="{651341CF-AA39-4084-BB54-8B27E30470D3}" srcOrd="2" destOrd="0" parTransId="{2F3A401E-E5D3-4894-B962-8BEAFA7CE430}" sibTransId="{2A96948D-46D9-4A69-BF5F-EED3B0E98F53}"/>
    <dgm:cxn modelId="{8FC63E36-9CB7-4523-8FAB-76FED3CC7965}" type="presOf" srcId="{651341CF-AA39-4084-BB54-8B27E30470D3}" destId="{977DEC8C-84DD-47FA-BB1C-C93969362492}" srcOrd="0" destOrd="0" presId="urn:microsoft.com/office/officeart/2005/8/layout/default"/>
    <dgm:cxn modelId="{DBE5E858-3893-4DF7-8E11-7EA0D71053FE}" srcId="{09BF8C2E-C3B0-490A-8B5E-816645CB59B9}" destId="{8BF8F4B7-55B9-4431-AED3-40F6E3BA9F39}" srcOrd="0" destOrd="0" parTransId="{58E04D9A-30DA-4E28-B8C7-07EDC8AE979A}" sibTransId="{DFEFC8DB-4E21-4F5D-AB2E-878E4D72C10B}"/>
    <dgm:cxn modelId="{DE3CDA41-2A41-4273-96DD-7F7CB7EA928B}" srcId="{09BF8C2E-C3B0-490A-8B5E-816645CB59B9}" destId="{247B05D4-8171-44B0-A046-69BF25912F06}" srcOrd="3" destOrd="0" parTransId="{3EC4F083-0687-476F-8460-A92B8BF51528}" sibTransId="{07950BA1-0A45-4E9F-BAA9-433063D313AF}"/>
    <dgm:cxn modelId="{C04E4141-D140-468A-B89F-0FF4FA9F3047}" type="presOf" srcId="{09BF8C2E-C3B0-490A-8B5E-816645CB59B9}" destId="{43B3ED6E-D321-432A-AA14-C149EE41A474}" srcOrd="0" destOrd="0" presId="urn:microsoft.com/office/officeart/2005/8/layout/default"/>
    <dgm:cxn modelId="{82DF27A3-DA8B-4F3C-BC82-F39E468D88ED}" srcId="{09BF8C2E-C3B0-490A-8B5E-816645CB59B9}" destId="{4D069E55-694C-4477-B548-7A6FDF2DCA50}" srcOrd="4" destOrd="0" parTransId="{11453251-58E1-4AF2-981F-044FC434A990}" sibTransId="{49B744FF-3227-4E5F-9724-76C4CDF63313}"/>
    <dgm:cxn modelId="{ADA7DD64-19FE-4C04-A2D7-2DCC282DEA5F}" type="presParOf" srcId="{43B3ED6E-D321-432A-AA14-C149EE41A474}" destId="{7814B25A-218F-4422-B88F-FE10F6BB2088}" srcOrd="0" destOrd="0" presId="urn:microsoft.com/office/officeart/2005/8/layout/default"/>
    <dgm:cxn modelId="{86002346-7FDA-4760-AC8D-FCC7D3105A98}" type="presParOf" srcId="{43B3ED6E-D321-432A-AA14-C149EE41A474}" destId="{C0A85DA0-DBEB-4325-B22A-778C70282E39}" srcOrd="1" destOrd="0" presId="urn:microsoft.com/office/officeart/2005/8/layout/default"/>
    <dgm:cxn modelId="{809CFA3D-FCFF-439F-BE42-952879109DF2}" type="presParOf" srcId="{43B3ED6E-D321-432A-AA14-C149EE41A474}" destId="{B9A237F8-A9EB-4AAD-A3D4-556A83688CB5}" srcOrd="2" destOrd="0" presId="urn:microsoft.com/office/officeart/2005/8/layout/default"/>
    <dgm:cxn modelId="{136A75B8-C9FA-4F42-80BE-32F3317E8E90}" type="presParOf" srcId="{43B3ED6E-D321-432A-AA14-C149EE41A474}" destId="{F17162FF-0D45-40BF-9C11-46F96E5F1808}" srcOrd="3" destOrd="0" presId="urn:microsoft.com/office/officeart/2005/8/layout/default"/>
    <dgm:cxn modelId="{A4059356-BB5D-40D5-979A-CC815632CA82}" type="presParOf" srcId="{43B3ED6E-D321-432A-AA14-C149EE41A474}" destId="{977DEC8C-84DD-47FA-BB1C-C93969362492}" srcOrd="4" destOrd="0" presId="urn:microsoft.com/office/officeart/2005/8/layout/default"/>
    <dgm:cxn modelId="{C00BC740-E1C4-411F-B87F-959E2EEC99B1}" type="presParOf" srcId="{43B3ED6E-D321-432A-AA14-C149EE41A474}" destId="{BAEE857D-1C47-49A1-A942-0BA39EE393F1}" srcOrd="5" destOrd="0" presId="urn:microsoft.com/office/officeart/2005/8/layout/default"/>
    <dgm:cxn modelId="{E7E7683C-1505-42DE-88C8-1BCEEE3058A8}" type="presParOf" srcId="{43B3ED6E-D321-432A-AA14-C149EE41A474}" destId="{C44C709A-F2FD-4D65-9FDE-8210B493848F}" srcOrd="6" destOrd="0" presId="urn:microsoft.com/office/officeart/2005/8/layout/default"/>
    <dgm:cxn modelId="{422DE748-FD60-4B7E-BB76-CB5AFE2E9371}" type="presParOf" srcId="{43B3ED6E-D321-432A-AA14-C149EE41A474}" destId="{03C5FB4F-3AA3-46BE-B230-473D89AC1380}" srcOrd="7" destOrd="0" presId="urn:microsoft.com/office/officeart/2005/8/layout/default"/>
    <dgm:cxn modelId="{691C2460-A06F-4683-8712-DD4490ADD72C}" type="presParOf" srcId="{43B3ED6E-D321-432A-AA14-C149EE41A474}" destId="{9F1D7970-10AA-403F-B82C-0BE0858C1B8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9BF8C2E-C3B0-490A-8B5E-816645CB59B9}" type="doc">
      <dgm:prSet loTypeId="urn:microsoft.com/office/officeart/2005/8/layout/defaul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BF8F4B7-55B9-4431-AED3-40F6E3BA9F39}">
      <dgm:prSet phldrT="[文字]" custT="1"/>
      <dgm:spPr>
        <a:solidFill>
          <a:srgbClr val="66006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採取與競爭者相似的定位，但要做得比他們好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8E04D9A-30DA-4E28-B8C7-07EDC8AE979A}" type="parTrans" cxnId="{DBE5E858-3893-4DF7-8E11-7EA0D71053F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4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FEFC8DB-4E21-4F5D-AB2E-878E4D72C10B}" type="sibTrans" cxnId="{DBE5E858-3893-4DF7-8E11-7EA0D71053F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4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517639F-473B-411F-A1DF-0DBF87C514AB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5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採取與競爭者對抗的定位</a:t>
          </a:r>
          <a:endParaRPr lang="zh-TW" altLang="en-US" sz="25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16B81A5-1FBB-4AE6-9410-A8357472BF2D}" type="parTrans" cxnId="{1A4BB513-2ED8-4BAC-B219-25695C8760B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4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678B1F9-F1CD-4109-893C-66BAD541722F}" type="sibTrans" cxnId="{1A4BB513-2ED8-4BAC-B219-25695C8760B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4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51341CF-AA39-4084-BB54-8B27E30470D3}">
      <dgm:prSet phldrT="[文字]" custT="1"/>
      <dgm:spPr>
        <a:solidFill>
          <a:srgbClr val="00B0F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5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採取與競爭者遠離的定位</a:t>
          </a:r>
          <a:endParaRPr lang="zh-TW" altLang="en-US" sz="25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F3A401E-E5D3-4894-B962-8BEAFA7CE430}" type="parTrans" cxnId="{C3BD3970-2471-4E51-914C-203047F420B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4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A96948D-46D9-4A69-BF5F-EED3B0E98F53}" type="sibTrans" cxnId="{C3BD3970-2471-4E51-914C-203047F420B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4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3B3ED6E-D321-432A-AA14-C149EE41A474}" type="pres">
      <dgm:prSet presAssocID="{09BF8C2E-C3B0-490A-8B5E-816645CB59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14B25A-218F-4422-B88F-FE10F6BB2088}" type="pres">
      <dgm:prSet presAssocID="{8BF8F4B7-55B9-4431-AED3-40F6E3BA9F39}" presName="node" presStyleLbl="node1" presStyleIdx="0" presStyleCnt="3" custScaleX="112916" custScaleY="134617" custLinFactNeighborX="-2328" custLinFactNeighborY="-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0A85DA0-DBEB-4325-B22A-778C70282E39}" type="pres">
      <dgm:prSet presAssocID="{DFEFC8DB-4E21-4F5D-AB2E-878E4D72C10B}" presName="sibTrans" presStyleCnt="0"/>
      <dgm:spPr/>
      <dgm:t>
        <a:bodyPr/>
        <a:lstStyle/>
        <a:p>
          <a:endParaRPr lang="zh-TW" altLang="en-US"/>
        </a:p>
      </dgm:t>
    </dgm:pt>
    <dgm:pt modelId="{B9A237F8-A9EB-4AAD-A3D4-556A83688CB5}" type="pres">
      <dgm:prSet presAssocID="{C517639F-473B-411F-A1DF-0DBF87C514AB}" presName="node" presStyleLbl="node1" presStyleIdx="1" presStyleCnt="3" custScaleX="112916" custScaleY="13461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17162FF-0D45-40BF-9C11-46F96E5F1808}" type="pres">
      <dgm:prSet presAssocID="{0678B1F9-F1CD-4109-893C-66BAD541722F}" presName="sibTrans" presStyleCnt="0"/>
      <dgm:spPr/>
      <dgm:t>
        <a:bodyPr/>
        <a:lstStyle/>
        <a:p>
          <a:endParaRPr lang="zh-TW" altLang="en-US"/>
        </a:p>
      </dgm:t>
    </dgm:pt>
    <dgm:pt modelId="{977DEC8C-84DD-47FA-BB1C-C93969362492}" type="pres">
      <dgm:prSet presAssocID="{651341CF-AA39-4084-BB54-8B27E30470D3}" presName="node" presStyleLbl="node1" presStyleIdx="2" presStyleCnt="3" custScaleX="112916" custScaleY="13461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9AF892BB-299A-4F99-8563-61307F64AFE5}" type="presOf" srcId="{09BF8C2E-C3B0-490A-8B5E-816645CB59B9}" destId="{43B3ED6E-D321-432A-AA14-C149EE41A474}" srcOrd="0" destOrd="0" presId="urn:microsoft.com/office/officeart/2005/8/layout/default"/>
    <dgm:cxn modelId="{E24B08E6-06B6-49F3-9EE0-95190F19C5CD}" type="presOf" srcId="{8BF8F4B7-55B9-4431-AED3-40F6E3BA9F39}" destId="{7814B25A-218F-4422-B88F-FE10F6BB2088}" srcOrd="0" destOrd="0" presId="urn:microsoft.com/office/officeart/2005/8/layout/default"/>
    <dgm:cxn modelId="{1A4BB513-2ED8-4BAC-B219-25695C8760B9}" srcId="{09BF8C2E-C3B0-490A-8B5E-816645CB59B9}" destId="{C517639F-473B-411F-A1DF-0DBF87C514AB}" srcOrd="1" destOrd="0" parTransId="{816B81A5-1FBB-4AE6-9410-A8357472BF2D}" sibTransId="{0678B1F9-F1CD-4109-893C-66BAD541722F}"/>
    <dgm:cxn modelId="{C3BD3970-2471-4E51-914C-203047F420BC}" srcId="{09BF8C2E-C3B0-490A-8B5E-816645CB59B9}" destId="{651341CF-AA39-4084-BB54-8B27E30470D3}" srcOrd="2" destOrd="0" parTransId="{2F3A401E-E5D3-4894-B962-8BEAFA7CE430}" sibTransId="{2A96948D-46D9-4A69-BF5F-EED3B0E98F53}"/>
    <dgm:cxn modelId="{CE7C5BF3-C5B4-44FF-806B-C169EF251849}" type="presOf" srcId="{C517639F-473B-411F-A1DF-0DBF87C514AB}" destId="{B9A237F8-A9EB-4AAD-A3D4-556A83688CB5}" srcOrd="0" destOrd="0" presId="urn:microsoft.com/office/officeart/2005/8/layout/default"/>
    <dgm:cxn modelId="{4A3044DE-A2DD-470E-BFA5-13B13FA895AC}" type="presOf" srcId="{651341CF-AA39-4084-BB54-8B27E30470D3}" destId="{977DEC8C-84DD-47FA-BB1C-C93969362492}" srcOrd="0" destOrd="0" presId="urn:microsoft.com/office/officeart/2005/8/layout/default"/>
    <dgm:cxn modelId="{DBE5E858-3893-4DF7-8E11-7EA0D71053FE}" srcId="{09BF8C2E-C3B0-490A-8B5E-816645CB59B9}" destId="{8BF8F4B7-55B9-4431-AED3-40F6E3BA9F39}" srcOrd="0" destOrd="0" parTransId="{58E04D9A-30DA-4E28-B8C7-07EDC8AE979A}" sibTransId="{DFEFC8DB-4E21-4F5D-AB2E-878E4D72C10B}"/>
    <dgm:cxn modelId="{D31CB0A1-871B-4C29-BA30-5CD2E76B8FA0}" type="presParOf" srcId="{43B3ED6E-D321-432A-AA14-C149EE41A474}" destId="{7814B25A-218F-4422-B88F-FE10F6BB2088}" srcOrd="0" destOrd="0" presId="urn:microsoft.com/office/officeart/2005/8/layout/default"/>
    <dgm:cxn modelId="{C10CA295-2AF6-4D74-92B9-8FB87ED618AF}" type="presParOf" srcId="{43B3ED6E-D321-432A-AA14-C149EE41A474}" destId="{C0A85DA0-DBEB-4325-B22A-778C70282E39}" srcOrd="1" destOrd="0" presId="urn:microsoft.com/office/officeart/2005/8/layout/default"/>
    <dgm:cxn modelId="{F76FD8B9-FAE2-4523-BF97-BE1AF4120895}" type="presParOf" srcId="{43B3ED6E-D321-432A-AA14-C149EE41A474}" destId="{B9A237F8-A9EB-4AAD-A3D4-556A83688CB5}" srcOrd="2" destOrd="0" presId="urn:microsoft.com/office/officeart/2005/8/layout/default"/>
    <dgm:cxn modelId="{1FA79EA7-1E63-4334-AA4E-AF45A96E1F30}" type="presParOf" srcId="{43B3ED6E-D321-432A-AA14-C149EE41A474}" destId="{F17162FF-0D45-40BF-9C11-46F96E5F1808}" srcOrd="3" destOrd="0" presId="urn:microsoft.com/office/officeart/2005/8/layout/default"/>
    <dgm:cxn modelId="{BEF2EB1B-C9C6-4052-BF88-16170C5FC535}" type="presParOf" srcId="{43B3ED6E-D321-432A-AA14-C149EE41A474}" destId="{977DEC8C-84DD-47FA-BB1C-C9396936249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EAC915-AB93-4C1E-B4E9-AE94ABD9E3CD}" type="doc">
      <dgm:prSet loTypeId="urn:microsoft.com/office/officeart/2005/8/layout/orgChart1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076B81F7-F41C-4615-B800-8648CFD7C806}">
      <dgm:prSet phldrT="[文字]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市場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9221C8D-D765-4AB5-B66C-0EE014AEC08E}" type="parTrans" cxnId="{DE26DA1A-A765-4A94-9D39-CF9F985AA37E}">
      <dgm:prSet/>
      <dgm:spPr/>
      <dgm:t>
        <a:bodyPr/>
        <a:lstStyle/>
        <a:p>
          <a:endParaRPr lang="zh-TW" altLang="en-US"/>
        </a:p>
      </dgm:t>
    </dgm:pt>
    <dgm:pt modelId="{7056001C-D3C4-489D-9333-38DEBD3E4AD1}" type="sibTrans" cxnId="{DE26DA1A-A765-4A94-9D39-CF9F985AA37E}">
      <dgm:prSet/>
      <dgm:spPr/>
      <dgm:t>
        <a:bodyPr/>
        <a:lstStyle/>
        <a:p>
          <a:endParaRPr lang="zh-TW" altLang="en-US"/>
        </a:p>
      </dgm:t>
    </dgm:pt>
    <dgm:pt modelId="{FB480F6C-2428-40FF-A2CE-6A85106DBCCE}">
      <dgm:prSet phldrT="[文字]"/>
      <dgm:spPr>
        <a:solidFill>
          <a:schemeClr val="tx2">
            <a:lumMod val="40000"/>
            <a:lumOff val="60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同質市場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00570AB-3693-48B3-AB38-45138237A642}" type="parTrans" cxnId="{9A5C4C1C-F97C-42F0-9C49-9CFA26608CEE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endParaRPr lang="zh-TW" altLang="en-US"/>
        </a:p>
      </dgm:t>
    </dgm:pt>
    <dgm:pt modelId="{459973DC-270D-4D75-889D-5E0503617313}" type="sibTrans" cxnId="{9A5C4C1C-F97C-42F0-9C49-9CFA26608CEE}">
      <dgm:prSet/>
      <dgm:spPr/>
      <dgm:t>
        <a:bodyPr/>
        <a:lstStyle/>
        <a:p>
          <a:endParaRPr lang="zh-TW" altLang="en-US"/>
        </a:p>
      </dgm:t>
    </dgm:pt>
    <dgm:pt modelId="{C32EFB97-2EC8-4E81-A891-4B17AAB94559}">
      <dgm:prSet phldrT="[文字]"/>
      <dgm:spPr>
        <a:solidFill>
          <a:srgbClr val="FFD03B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異質市場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D4FC56C-4B87-4953-9BB0-C6F09051CAA6}" type="parTrans" cxnId="{BBC7F6E3-412D-45EA-9D36-E4986583181B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endParaRPr lang="zh-TW" altLang="en-US"/>
        </a:p>
      </dgm:t>
    </dgm:pt>
    <dgm:pt modelId="{97733ABC-0193-4827-BBD0-E1B631561228}" type="sibTrans" cxnId="{BBC7F6E3-412D-45EA-9D36-E4986583181B}">
      <dgm:prSet/>
      <dgm:spPr/>
      <dgm:t>
        <a:bodyPr/>
        <a:lstStyle/>
        <a:p>
          <a:endParaRPr lang="zh-TW" altLang="en-US"/>
        </a:p>
      </dgm:t>
    </dgm:pt>
    <dgm:pt modelId="{7FB17D53-BC96-4654-8148-606980F3C7C9}" type="pres">
      <dgm:prSet presAssocID="{25EAC915-AB93-4C1E-B4E9-AE94ABD9E3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8FE1D736-15E7-42B8-A630-46ED4AF68BB4}" type="pres">
      <dgm:prSet presAssocID="{076B81F7-F41C-4615-B800-8648CFD7C806}" presName="hierRoot1" presStyleCnt="0">
        <dgm:presLayoutVars>
          <dgm:hierBranch val="init"/>
        </dgm:presLayoutVars>
      </dgm:prSet>
      <dgm:spPr/>
    </dgm:pt>
    <dgm:pt modelId="{D4C486A3-A805-4BEA-AE43-D3D33B8D75D8}" type="pres">
      <dgm:prSet presAssocID="{076B81F7-F41C-4615-B800-8648CFD7C806}" presName="rootComposite1" presStyleCnt="0"/>
      <dgm:spPr/>
    </dgm:pt>
    <dgm:pt modelId="{EED14A4F-01BE-4F21-A7F0-15596D064B20}" type="pres">
      <dgm:prSet presAssocID="{076B81F7-F41C-4615-B800-8648CFD7C806}" presName="rootText1" presStyleLbl="node0" presStyleIdx="0" presStyleCnt="1" custScaleY="72137" custLinFactNeighborX="-203" custLinFactNeighborY="-34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3B95FFE4-745A-43D0-BE03-C9B9F30195C0}" type="pres">
      <dgm:prSet presAssocID="{076B81F7-F41C-4615-B800-8648CFD7C806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A3A932FD-E3F3-450F-85A3-53248A308CD5}" type="pres">
      <dgm:prSet presAssocID="{076B81F7-F41C-4615-B800-8648CFD7C806}" presName="hierChild2" presStyleCnt="0"/>
      <dgm:spPr/>
    </dgm:pt>
    <dgm:pt modelId="{A5A611D5-1F79-4F44-940C-A434CE158C3A}" type="pres">
      <dgm:prSet presAssocID="{B00570AB-3693-48B3-AB38-45138237A642}" presName="Name37" presStyleLbl="parChTrans1D2" presStyleIdx="0" presStyleCnt="2"/>
      <dgm:spPr/>
      <dgm:t>
        <a:bodyPr/>
        <a:lstStyle/>
        <a:p>
          <a:endParaRPr lang="zh-TW" altLang="en-US"/>
        </a:p>
      </dgm:t>
    </dgm:pt>
    <dgm:pt modelId="{02129590-F50E-4A24-939A-46B0B2449407}" type="pres">
      <dgm:prSet presAssocID="{FB480F6C-2428-40FF-A2CE-6A85106DBCCE}" presName="hierRoot2" presStyleCnt="0">
        <dgm:presLayoutVars>
          <dgm:hierBranch val="init"/>
        </dgm:presLayoutVars>
      </dgm:prSet>
      <dgm:spPr/>
    </dgm:pt>
    <dgm:pt modelId="{664A772B-F357-43DD-82E2-E67F162BBC1B}" type="pres">
      <dgm:prSet presAssocID="{FB480F6C-2428-40FF-A2CE-6A85106DBCCE}" presName="rootComposite" presStyleCnt="0"/>
      <dgm:spPr/>
    </dgm:pt>
    <dgm:pt modelId="{458A42EC-3FDA-4976-A451-9A43DC033816}" type="pres">
      <dgm:prSet presAssocID="{FB480F6C-2428-40FF-A2CE-6A85106DBCCE}" presName="rootText" presStyleLbl="node2" presStyleIdx="0" presStyleCnt="2" custScaleY="81873" custLinFactNeighborX="-23375" custLinFactNeighborY="-36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04C4D913-6C42-4E54-BE60-5556C484FED1}" type="pres">
      <dgm:prSet presAssocID="{FB480F6C-2428-40FF-A2CE-6A85106DBCCE}" presName="rootConnector" presStyleLbl="node2" presStyleIdx="0" presStyleCnt="2"/>
      <dgm:spPr/>
      <dgm:t>
        <a:bodyPr/>
        <a:lstStyle/>
        <a:p>
          <a:endParaRPr lang="zh-TW" altLang="en-US"/>
        </a:p>
      </dgm:t>
    </dgm:pt>
    <dgm:pt modelId="{26944F60-2D26-42B7-A888-23A117426534}" type="pres">
      <dgm:prSet presAssocID="{FB480F6C-2428-40FF-A2CE-6A85106DBCCE}" presName="hierChild4" presStyleCnt="0"/>
      <dgm:spPr/>
    </dgm:pt>
    <dgm:pt modelId="{42044EA6-0443-4B42-82E4-40DED9BDE4B6}" type="pres">
      <dgm:prSet presAssocID="{FB480F6C-2428-40FF-A2CE-6A85106DBCCE}" presName="hierChild5" presStyleCnt="0"/>
      <dgm:spPr/>
    </dgm:pt>
    <dgm:pt modelId="{2BF03245-BACF-4AE0-A64D-419E91C3BCC3}" type="pres">
      <dgm:prSet presAssocID="{CD4FC56C-4B87-4953-9BB0-C6F09051CAA6}" presName="Name37" presStyleLbl="parChTrans1D2" presStyleIdx="1" presStyleCnt="2"/>
      <dgm:spPr/>
      <dgm:t>
        <a:bodyPr/>
        <a:lstStyle/>
        <a:p>
          <a:endParaRPr lang="zh-TW" altLang="en-US"/>
        </a:p>
      </dgm:t>
    </dgm:pt>
    <dgm:pt modelId="{728D3B41-B100-4E85-AA9F-68C0465D46E9}" type="pres">
      <dgm:prSet presAssocID="{C32EFB97-2EC8-4E81-A891-4B17AAB94559}" presName="hierRoot2" presStyleCnt="0">
        <dgm:presLayoutVars>
          <dgm:hierBranch val="init"/>
        </dgm:presLayoutVars>
      </dgm:prSet>
      <dgm:spPr/>
    </dgm:pt>
    <dgm:pt modelId="{261789E3-EA30-4BA6-9A57-3C28F6256C8E}" type="pres">
      <dgm:prSet presAssocID="{C32EFB97-2EC8-4E81-A891-4B17AAB94559}" presName="rootComposite" presStyleCnt="0"/>
      <dgm:spPr/>
    </dgm:pt>
    <dgm:pt modelId="{36E93B8B-B732-406F-AF71-D97E890ECABB}" type="pres">
      <dgm:prSet presAssocID="{C32EFB97-2EC8-4E81-A891-4B17AAB94559}" presName="rootText" presStyleLbl="node2" presStyleIdx="1" presStyleCnt="2" custScaleX="105710" custScaleY="81873" custLinFactNeighborX="28744" custLinFactNeighborY="895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7BBE574F-08A3-4E27-AF32-E5656C5AEE45}" type="pres">
      <dgm:prSet presAssocID="{C32EFB97-2EC8-4E81-A891-4B17AAB94559}" presName="rootConnector" presStyleLbl="node2" presStyleIdx="1" presStyleCnt="2"/>
      <dgm:spPr/>
      <dgm:t>
        <a:bodyPr/>
        <a:lstStyle/>
        <a:p>
          <a:endParaRPr lang="zh-TW" altLang="en-US"/>
        </a:p>
      </dgm:t>
    </dgm:pt>
    <dgm:pt modelId="{76C462A0-B99C-4F2D-9CC6-A5AF11A4BC14}" type="pres">
      <dgm:prSet presAssocID="{C32EFB97-2EC8-4E81-A891-4B17AAB94559}" presName="hierChild4" presStyleCnt="0"/>
      <dgm:spPr/>
    </dgm:pt>
    <dgm:pt modelId="{28430CC3-CDC5-4909-B571-BFCE6B3A111F}" type="pres">
      <dgm:prSet presAssocID="{C32EFB97-2EC8-4E81-A891-4B17AAB94559}" presName="hierChild5" presStyleCnt="0"/>
      <dgm:spPr/>
    </dgm:pt>
    <dgm:pt modelId="{A2A3B34F-DC6D-469E-BF3F-604A25E79570}" type="pres">
      <dgm:prSet presAssocID="{076B81F7-F41C-4615-B800-8648CFD7C806}" presName="hierChild3" presStyleCnt="0"/>
      <dgm:spPr/>
    </dgm:pt>
  </dgm:ptLst>
  <dgm:cxnLst>
    <dgm:cxn modelId="{9A5C4C1C-F97C-42F0-9C49-9CFA26608CEE}" srcId="{076B81F7-F41C-4615-B800-8648CFD7C806}" destId="{FB480F6C-2428-40FF-A2CE-6A85106DBCCE}" srcOrd="0" destOrd="0" parTransId="{B00570AB-3693-48B3-AB38-45138237A642}" sibTransId="{459973DC-270D-4D75-889D-5E0503617313}"/>
    <dgm:cxn modelId="{036DCF32-D304-48F3-9B42-3FF9BB9B8060}" type="presOf" srcId="{FB480F6C-2428-40FF-A2CE-6A85106DBCCE}" destId="{458A42EC-3FDA-4976-A451-9A43DC033816}" srcOrd="0" destOrd="0" presId="urn:microsoft.com/office/officeart/2005/8/layout/orgChart1"/>
    <dgm:cxn modelId="{A9F57D9E-88ED-4048-B375-B2208DB90B56}" type="presOf" srcId="{FB480F6C-2428-40FF-A2CE-6A85106DBCCE}" destId="{04C4D913-6C42-4E54-BE60-5556C484FED1}" srcOrd="1" destOrd="0" presId="urn:microsoft.com/office/officeart/2005/8/layout/orgChart1"/>
    <dgm:cxn modelId="{ABE208EB-78DA-4491-9D20-3C4FE854FB09}" type="presOf" srcId="{25EAC915-AB93-4C1E-B4E9-AE94ABD9E3CD}" destId="{7FB17D53-BC96-4654-8148-606980F3C7C9}" srcOrd="0" destOrd="0" presId="urn:microsoft.com/office/officeart/2005/8/layout/orgChart1"/>
    <dgm:cxn modelId="{672BB72E-0668-4E5A-8100-86C60A55421F}" type="presOf" srcId="{C32EFB97-2EC8-4E81-A891-4B17AAB94559}" destId="{7BBE574F-08A3-4E27-AF32-E5656C5AEE45}" srcOrd="1" destOrd="0" presId="urn:microsoft.com/office/officeart/2005/8/layout/orgChart1"/>
    <dgm:cxn modelId="{75B61CF2-2740-4A18-B949-C113A4AFB25B}" type="presOf" srcId="{C32EFB97-2EC8-4E81-A891-4B17AAB94559}" destId="{36E93B8B-B732-406F-AF71-D97E890ECABB}" srcOrd="0" destOrd="0" presId="urn:microsoft.com/office/officeart/2005/8/layout/orgChart1"/>
    <dgm:cxn modelId="{DE642B97-24B2-42DC-8959-685879247258}" type="presOf" srcId="{CD4FC56C-4B87-4953-9BB0-C6F09051CAA6}" destId="{2BF03245-BACF-4AE0-A64D-419E91C3BCC3}" srcOrd="0" destOrd="0" presId="urn:microsoft.com/office/officeart/2005/8/layout/orgChart1"/>
    <dgm:cxn modelId="{81403A63-983E-4039-9645-34488AB5A6EC}" type="presOf" srcId="{076B81F7-F41C-4615-B800-8648CFD7C806}" destId="{EED14A4F-01BE-4F21-A7F0-15596D064B20}" srcOrd="0" destOrd="0" presId="urn:microsoft.com/office/officeart/2005/8/layout/orgChart1"/>
    <dgm:cxn modelId="{BBC7F6E3-412D-45EA-9D36-E4986583181B}" srcId="{076B81F7-F41C-4615-B800-8648CFD7C806}" destId="{C32EFB97-2EC8-4E81-A891-4B17AAB94559}" srcOrd="1" destOrd="0" parTransId="{CD4FC56C-4B87-4953-9BB0-C6F09051CAA6}" sibTransId="{97733ABC-0193-4827-BBD0-E1B631561228}"/>
    <dgm:cxn modelId="{22EC9A06-2C75-4E1D-9750-B9DB91CB7497}" type="presOf" srcId="{B00570AB-3693-48B3-AB38-45138237A642}" destId="{A5A611D5-1F79-4F44-940C-A434CE158C3A}" srcOrd="0" destOrd="0" presId="urn:microsoft.com/office/officeart/2005/8/layout/orgChart1"/>
    <dgm:cxn modelId="{3EF7E57B-47C6-4AE1-8DD3-4822825BD7AA}" type="presOf" srcId="{076B81F7-F41C-4615-B800-8648CFD7C806}" destId="{3B95FFE4-745A-43D0-BE03-C9B9F30195C0}" srcOrd="1" destOrd="0" presId="urn:microsoft.com/office/officeart/2005/8/layout/orgChart1"/>
    <dgm:cxn modelId="{DE26DA1A-A765-4A94-9D39-CF9F985AA37E}" srcId="{25EAC915-AB93-4C1E-B4E9-AE94ABD9E3CD}" destId="{076B81F7-F41C-4615-B800-8648CFD7C806}" srcOrd="0" destOrd="0" parTransId="{59221C8D-D765-4AB5-B66C-0EE014AEC08E}" sibTransId="{7056001C-D3C4-489D-9333-38DEBD3E4AD1}"/>
    <dgm:cxn modelId="{A8064BC1-F28E-46E5-90CD-1DD02D206E2B}" type="presParOf" srcId="{7FB17D53-BC96-4654-8148-606980F3C7C9}" destId="{8FE1D736-15E7-42B8-A630-46ED4AF68BB4}" srcOrd="0" destOrd="0" presId="urn:microsoft.com/office/officeart/2005/8/layout/orgChart1"/>
    <dgm:cxn modelId="{EC14DFC0-EA90-4266-8C28-BC4BC26C13D9}" type="presParOf" srcId="{8FE1D736-15E7-42B8-A630-46ED4AF68BB4}" destId="{D4C486A3-A805-4BEA-AE43-D3D33B8D75D8}" srcOrd="0" destOrd="0" presId="urn:microsoft.com/office/officeart/2005/8/layout/orgChart1"/>
    <dgm:cxn modelId="{F17C272B-CF84-4468-9140-FEBB97015F1C}" type="presParOf" srcId="{D4C486A3-A805-4BEA-AE43-D3D33B8D75D8}" destId="{EED14A4F-01BE-4F21-A7F0-15596D064B20}" srcOrd="0" destOrd="0" presId="urn:microsoft.com/office/officeart/2005/8/layout/orgChart1"/>
    <dgm:cxn modelId="{6514F17D-7B27-49C0-845E-6C1C7881F98F}" type="presParOf" srcId="{D4C486A3-A805-4BEA-AE43-D3D33B8D75D8}" destId="{3B95FFE4-745A-43D0-BE03-C9B9F30195C0}" srcOrd="1" destOrd="0" presId="urn:microsoft.com/office/officeart/2005/8/layout/orgChart1"/>
    <dgm:cxn modelId="{BBF9E1AC-A80F-43DE-8208-075B90185576}" type="presParOf" srcId="{8FE1D736-15E7-42B8-A630-46ED4AF68BB4}" destId="{A3A932FD-E3F3-450F-85A3-53248A308CD5}" srcOrd="1" destOrd="0" presId="urn:microsoft.com/office/officeart/2005/8/layout/orgChart1"/>
    <dgm:cxn modelId="{6615C3B1-3E1B-4D1C-859C-AACDCF55C14C}" type="presParOf" srcId="{A3A932FD-E3F3-450F-85A3-53248A308CD5}" destId="{A5A611D5-1F79-4F44-940C-A434CE158C3A}" srcOrd="0" destOrd="0" presId="urn:microsoft.com/office/officeart/2005/8/layout/orgChart1"/>
    <dgm:cxn modelId="{01F8A6FC-644B-4668-9F0B-11126EA5F07F}" type="presParOf" srcId="{A3A932FD-E3F3-450F-85A3-53248A308CD5}" destId="{02129590-F50E-4A24-939A-46B0B2449407}" srcOrd="1" destOrd="0" presId="urn:microsoft.com/office/officeart/2005/8/layout/orgChart1"/>
    <dgm:cxn modelId="{DC778FBE-2201-4BF2-9B52-AB44118569A3}" type="presParOf" srcId="{02129590-F50E-4A24-939A-46B0B2449407}" destId="{664A772B-F357-43DD-82E2-E67F162BBC1B}" srcOrd="0" destOrd="0" presId="urn:microsoft.com/office/officeart/2005/8/layout/orgChart1"/>
    <dgm:cxn modelId="{786496AB-2012-443C-B180-7CDB0D88D78E}" type="presParOf" srcId="{664A772B-F357-43DD-82E2-E67F162BBC1B}" destId="{458A42EC-3FDA-4976-A451-9A43DC033816}" srcOrd="0" destOrd="0" presId="urn:microsoft.com/office/officeart/2005/8/layout/orgChart1"/>
    <dgm:cxn modelId="{08C9D0E2-DDAC-4EA8-AEAA-AB51F2BE0963}" type="presParOf" srcId="{664A772B-F357-43DD-82E2-E67F162BBC1B}" destId="{04C4D913-6C42-4E54-BE60-5556C484FED1}" srcOrd="1" destOrd="0" presId="urn:microsoft.com/office/officeart/2005/8/layout/orgChart1"/>
    <dgm:cxn modelId="{8397F27D-490C-48B4-86C0-DFDBC94E83B7}" type="presParOf" srcId="{02129590-F50E-4A24-939A-46B0B2449407}" destId="{26944F60-2D26-42B7-A888-23A117426534}" srcOrd="1" destOrd="0" presId="urn:microsoft.com/office/officeart/2005/8/layout/orgChart1"/>
    <dgm:cxn modelId="{344B31F2-CC6B-4E22-AD9C-78A4EB54AAA2}" type="presParOf" srcId="{02129590-F50E-4A24-939A-46B0B2449407}" destId="{42044EA6-0443-4B42-82E4-40DED9BDE4B6}" srcOrd="2" destOrd="0" presId="urn:microsoft.com/office/officeart/2005/8/layout/orgChart1"/>
    <dgm:cxn modelId="{A15232C2-CAE6-42FD-A676-70A7F56C58F3}" type="presParOf" srcId="{A3A932FD-E3F3-450F-85A3-53248A308CD5}" destId="{2BF03245-BACF-4AE0-A64D-419E91C3BCC3}" srcOrd="2" destOrd="0" presId="urn:microsoft.com/office/officeart/2005/8/layout/orgChart1"/>
    <dgm:cxn modelId="{F3B68A7E-009C-4F9E-9A4E-A326DC5C039D}" type="presParOf" srcId="{A3A932FD-E3F3-450F-85A3-53248A308CD5}" destId="{728D3B41-B100-4E85-AA9F-68C0465D46E9}" srcOrd="3" destOrd="0" presId="urn:microsoft.com/office/officeart/2005/8/layout/orgChart1"/>
    <dgm:cxn modelId="{CEFB5851-4013-4D70-AA5F-0BE49D8A8632}" type="presParOf" srcId="{728D3B41-B100-4E85-AA9F-68C0465D46E9}" destId="{261789E3-EA30-4BA6-9A57-3C28F6256C8E}" srcOrd="0" destOrd="0" presId="urn:microsoft.com/office/officeart/2005/8/layout/orgChart1"/>
    <dgm:cxn modelId="{E3C90A78-A937-47E3-99B4-82016436A72B}" type="presParOf" srcId="{261789E3-EA30-4BA6-9A57-3C28F6256C8E}" destId="{36E93B8B-B732-406F-AF71-D97E890ECABB}" srcOrd="0" destOrd="0" presId="urn:microsoft.com/office/officeart/2005/8/layout/orgChart1"/>
    <dgm:cxn modelId="{CA094069-BC14-4EDE-B05B-AB268D8AC4AE}" type="presParOf" srcId="{261789E3-EA30-4BA6-9A57-3C28F6256C8E}" destId="{7BBE574F-08A3-4E27-AF32-E5656C5AEE45}" srcOrd="1" destOrd="0" presId="urn:microsoft.com/office/officeart/2005/8/layout/orgChart1"/>
    <dgm:cxn modelId="{B91C51CE-6609-4858-9D46-273B3C037996}" type="presParOf" srcId="{728D3B41-B100-4E85-AA9F-68C0465D46E9}" destId="{76C462A0-B99C-4F2D-9CC6-A5AF11A4BC14}" srcOrd="1" destOrd="0" presId="urn:microsoft.com/office/officeart/2005/8/layout/orgChart1"/>
    <dgm:cxn modelId="{F1E84107-EF48-42AF-8D8B-ADC9A3FF460A}" type="presParOf" srcId="{728D3B41-B100-4E85-AA9F-68C0465D46E9}" destId="{28430CC3-CDC5-4909-B571-BFCE6B3A111F}" srcOrd="2" destOrd="0" presId="urn:microsoft.com/office/officeart/2005/8/layout/orgChart1"/>
    <dgm:cxn modelId="{7CB76FA0-D584-4605-AC6C-1C2CA6B21050}" type="presParOf" srcId="{8FE1D736-15E7-42B8-A630-46ED4AF68BB4}" destId="{A2A3B34F-DC6D-469E-BF3F-604A25E795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F82E7E-B4D5-4F67-8084-F30696045029}" type="doc">
      <dgm:prSet loTypeId="urn:microsoft.com/office/officeart/2005/8/layout/process2" loCatId="process" qsTypeId="urn:microsoft.com/office/officeart/2005/8/quickstyle/3d2" qsCatId="3D" csTypeId="urn:microsoft.com/office/officeart/2005/8/colors/colorful3" csCatId="colorful" phldr="1"/>
      <dgm:spPr/>
    </dgm:pt>
    <dgm:pt modelId="{114CFADD-907F-443A-8B09-339C413410BE}">
      <dgm:prSet phldrT="[文字]" custT="1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市場區隔</a:t>
          </a:r>
          <a:r>
            <a:rPr lang="en-US" altLang="zh-TW" sz="2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(Segmentation)</a:t>
          </a:r>
          <a:endParaRPr lang="zh-TW" altLang="en-US" sz="2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3101E81-0B94-4F32-9DB6-F9FF31C75FC5}" type="parTrans" cxnId="{6FEA616C-F583-4C4F-95F7-42CAC15FB5A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61EE7F5-F092-4E9F-840E-AFACAF51669D}" type="sibTrans" cxnId="{6FEA616C-F583-4C4F-95F7-42CAC15FB5AA}">
      <dgm:prSet/>
      <dgm:spPr>
        <a:solidFill>
          <a:srgbClr val="00B050"/>
        </a:solidFill>
      </dgm:spPr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808F72C-C554-41B7-9F3A-CDC7CBF4584D}">
      <dgm:prSet phldrT="[文字]" custT="1"/>
      <dgm:spPr>
        <a:solidFill>
          <a:srgbClr val="66006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選定市場</a:t>
          </a:r>
          <a:r>
            <a:rPr lang="en-US" altLang="zh-TW" sz="2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(Targeting)</a:t>
          </a:r>
          <a:endParaRPr lang="zh-TW" altLang="en-US" sz="2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9E85AA5-D3F6-4A3D-9196-6E57AA2A5BC8}" type="parTrans" cxnId="{8E8DEF76-A686-4E45-94AA-A080136F33C6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576A41C-5F03-4DF4-8BFE-9A2A2884BEBE}" type="sibTrans" cxnId="{8E8DEF76-A686-4E45-94AA-A080136F33C6}">
      <dgm:prSet/>
      <dgm:spPr>
        <a:solidFill>
          <a:srgbClr val="660066"/>
        </a:solidFill>
      </dgm:spPr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F283C29-1D20-43F2-A1EF-16545564E3A8}">
      <dgm:prSet phldrT="[文字]"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產品定位</a:t>
          </a:r>
          <a:r>
            <a:rPr lang="en-US" altLang="zh-TW" sz="2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(Positioning)</a:t>
          </a:r>
          <a:endParaRPr lang="zh-TW" altLang="en-US" sz="2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E945F12-5556-40AD-8DAF-1A97F65ADA2F}" type="parTrans" cxnId="{BB148955-1730-40E0-97B1-B2BEE1C1163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8D1D5C2-8C05-4EF3-B363-6B6E4F43AC62}" type="sibTrans" cxnId="{BB148955-1730-40E0-97B1-B2BEE1C1163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6ED0FED-009B-4BC8-9A7B-A112704CB85E}" type="pres">
      <dgm:prSet presAssocID="{57F82E7E-B4D5-4F67-8084-F30696045029}" presName="linearFlow" presStyleCnt="0">
        <dgm:presLayoutVars>
          <dgm:resizeHandles val="exact"/>
        </dgm:presLayoutVars>
      </dgm:prSet>
      <dgm:spPr/>
    </dgm:pt>
    <dgm:pt modelId="{C8E1DF67-5A7C-4C30-9251-55973262EEAC}" type="pres">
      <dgm:prSet presAssocID="{114CFADD-907F-443A-8B09-339C413410BE}" presName="node" presStyleLbl="node1" presStyleIdx="0" presStyleCnt="3" custScaleY="9595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4BE6D3-2448-4406-A481-957743A9FBF9}" type="pres">
      <dgm:prSet presAssocID="{F61EE7F5-F092-4E9F-840E-AFACAF51669D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D9A4AC7C-3AD2-47F2-892C-FDFAC6367289}" type="pres">
      <dgm:prSet presAssocID="{F61EE7F5-F092-4E9F-840E-AFACAF51669D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BDBE7094-D4D1-45B5-A998-FC892BF35BEA}" type="pres">
      <dgm:prSet presAssocID="{9808F72C-C554-41B7-9F3A-CDC7CBF4584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C1F1C8-193D-4687-AECD-60A13C3DDED9}" type="pres">
      <dgm:prSet presAssocID="{0576A41C-5F03-4DF4-8BFE-9A2A2884BEBE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17EFF27F-6BB0-4C1C-A2CA-131B4CCB8C1B}" type="pres">
      <dgm:prSet presAssocID="{0576A41C-5F03-4DF4-8BFE-9A2A2884BEBE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82F7F4E1-B0B8-4577-811F-7335B5D57325}" type="pres">
      <dgm:prSet presAssocID="{AF283C29-1D20-43F2-A1EF-16545564E3A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5C4BAE1-50DF-41B9-8870-DAD737A7E75E}" type="presOf" srcId="{9808F72C-C554-41B7-9F3A-CDC7CBF4584D}" destId="{BDBE7094-D4D1-45B5-A998-FC892BF35BEA}" srcOrd="0" destOrd="0" presId="urn:microsoft.com/office/officeart/2005/8/layout/process2"/>
    <dgm:cxn modelId="{51F13793-0DF1-478A-8927-F9EA5DCC8826}" type="presOf" srcId="{F61EE7F5-F092-4E9F-840E-AFACAF51669D}" destId="{844BE6D3-2448-4406-A481-957743A9FBF9}" srcOrd="0" destOrd="0" presId="urn:microsoft.com/office/officeart/2005/8/layout/process2"/>
    <dgm:cxn modelId="{6A3C8B27-1637-482B-96DB-84AB80A80BB3}" type="presOf" srcId="{0576A41C-5F03-4DF4-8BFE-9A2A2884BEBE}" destId="{17EFF27F-6BB0-4C1C-A2CA-131B4CCB8C1B}" srcOrd="1" destOrd="0" presId="urn:microsoft.com/office/officeart/2005/8/layout/process2"/>
    <dgm:cxn modelId="{106637C4-CE93-4542-B252-20063A07492F}" type="presOf" srcId="{AF283C29-1D20-43F2-A1EF-16545564E3A8}" destId="{82F7F4E1-B0B8-4577-811F-7335B5D57325}" srcOrd="0" destOrd="0" presId="urn:microsoft.com/office/officeart/2005/8/layout/process2"/>
    <dgm:cxn modelId="{6FEA616C-F583-4C4F-95F7-42CAC15FB5AA}" srcId="{57F82E7E-B4D5-4F67-8084-F30696045029}" destId="{114CFADD-907F-443A-8B09-339C413410BE}" srcOrd="0" destOrd="0" parTransId="{E3101E81-0B94-4F32-9DB6-F9FF31C75FC5}" sibTransId="{F61EE7F5-F092-4E9F-840E-AFACAF51669D}"/>
    <dgm:cxn modelId="{8E8DEF76-A686-4E45-94AA-A080136F33C6}" srcId="{57F82E7E-B4D5-4F67-8084-F30696045029}" destId="{9808F72C-C554-41B7-9F3A-CDC7CBF4584D}" srcOrd="1" destOrd="0" parTransId="{39E85AA5-D3F6-4A3D-9196-6E57AA2A5BC8}" sibTransId="{0576A41C-5F03-4DF4-8BFE-9A2A2884BEBE}"/>
    <dgm:cxn modelId="{FDEA2342-48EE-48E7-9570-2262C48C9C87}" type="presOf" srcId="{0576A41C-5F03-4DF4-8BFE-9A2A2884BEBE}" destId="{88C1F1C8-193D-4687-AECD-60A13C3DDED9}" srcOrd="0" destOrd="0" presId="urn:microsoft.com/office/officeart/2005/8/layout/process2"/>
    <dgm:cxn modelId="{BB148955-1730-40E0-97B1-B2BEE1C11634}" srcId="{57F82E7E-B4D5-4F67-8084-F30696045029}" destId="{AF283C29-1D20-43F2-A1EF-16545564E3A8}" srcOrd="2" destOrd="0" parTransId="{EE945F12-5556-40AD-8DAF-1A97F65ADA2F}" sibTransId="{48D1D5C2-8C05-4EF3-B363-6B6E4F43AC62}"/>
    <dgm:cxn modelId="{0F30DB55-CFE2-4D12-87B4-6A216457F934}" type="presOf" srcId="{57F82E7E-B4D5-4F67-8084-F30696045029}" destId="{C6ED0FED-009B-4BC8-9A7B-A112704CB85E}" srcOrd="0" destOrd="0" presId="urn:microsoft.com/office/officeart/2005/8/layout/process2"/>
    <dgm:cxn modelId="{A4112737-983E-49A1-8D40-41FF39EBF391}" type="presOf" srcId="{114CFADD-907F-443A-8B09-339C413410BE}" destId="{C8E1DF67-5A7C-4C30-9251-55973262EEAC}" srcOrd="0" destOrd="0" presId="urn:microsoft.com/office/officeart/2005/8/layout/process2"/>
    <dgm:cxn modelId="{60FBDF51-F3C3-4E03-BE16-6421364406B0}" type="presOf" srcId="{F61EE7F5-F092-4E9F-840E-AFACAF51669D}" destId="{D9A4AC7C-3AD2-47F2-892C-FDFAC6367289}" srcOrd="1" destOrd="0" presId="urn:microsoft.com/office/officeart/2005/8/layout/process2"/>
    <dgm:cxn modelId="{5F492F8C-DE70-440B-801E-E44DD04386FD}" type="presParOf" srcId="{C6ED0FED-009B-4BC8-9A7B-A112704CB85E}" destId="{C8E1DF67-5A7C-4C30-9251-55973262EEAC}" srcOrd="0" destOrd="0" presId="urn:microsoft.com/office/officeart/2005/8/layout/process2"/>
    <dgm:cxn modelId="{C1ADF0A5-AFEB-4CD0-BF19-1913722315EF}" type="presParOf" srcId="{C6ED0FED-009B-4BC8-9A7B-A112704CB85E}" destId="{844BE6D3-2448-4406-A481-957743A9FBF9}" srcOrd="1" destOrd="0" presId="urn:microsoft.com/office/officeart/2005/8/layout/process2"/>
    <dgm:cxn modelId="{2DFA2E57-C027-46B8-99D0-1CAD1C7FAB94}" type="presParOf" srcId="{844BE6D3-2448-4406-A481-957743A9FBF9}" destId="{D9A4AC7C-3AD2-47F2-892C-FDFAC6367289}" srcOrd="0" destOrd="0" presId="urn:microsoft.com/office/officeart/2005/8/layout/process2"/>
    <dgm:cxn modelId="{4986ADF5-D943-4026-AB70-EC1D4DC5E272}" type="presParOf" srcId="{C6ED0FED-009B-4BC8-9A7B-A112704CB85E}" destId="{BDBE7094-D4D1-45B5-A998-FC892BF35BEA}" srcOrd="2" destOrd="0" presId="urn:microsoft.com/office/officeart/2005/8/layout/process2"/>
    <dgm:cxn modelId="{10426C83-C94F-4C0C-B5DD-EEFCE6D6F179}" type="presParOf" srcId="{C6ED0FED-009B-4BC8-9A7B-A112704CB85E}" destId="{88C1F1C8-193D-4687-AECD-60A13C3DDED9}" srcOrd="3" destOrd="0" presId="urn:microsoft.com/office/officeart/2005/8/layout/process2"/>
    <dgm:cxn modelId="{B9815ACD-6A22-4642-8FB5-5BDFB2F43FBA}" type="presParOf" srcId="{88C1F1C8-193D-4687-AECD-60A13C3DDED9}" destId="{17EFF27F-6BB0-4C1C-A2CA-131B4CCB8C1B}" srcOrd="0" destOrd="0" presId="urn:microsoft.com/office/officeart/2005/8/layout/process2"/>
    <dgm:cxn modelId="{BC536CE6-5961-497B-AF1F-131595F381BC}" type="presParOf" srcId="{C6ED0FED-009B-4BC8-9A7B-A112704CB85E}" destId="{82F7F4E1-B0B8-4577-811F-7335B5D5732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§7.1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市場的定義與目標行銷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§7.2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市場區隔的內涵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§7.3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市場的區隔變數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§7.4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市場規模的估計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0EDCB69-297D-43ED-92C2-3C8368EB6D15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§7.5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產品定位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7FA7F2C-BF8C-4629-86DE-11707506976D}" type="parTrans" cxnId="{D34D3CC9-880D-44B4-964B-6DFAA3DAFEE3}">
      <dgm:prSet/>
      <dgm:spPr/>
      <dgm:t>
        <a:bodyPr/>
        <a:lstStyle/>
        <a:p>
          <a:endParaRPr lang="zh-TW" altLang="en-US"/>
        </a:p>
      </dgm:t>
    </dgm:pt>
    <dgm:pt modelId="{71ADA4F7-62D7-4988-86FC-DBA161ACF1CC}" type="sibTrans" cxnId="{D34D3CC9-880D-44B4-964B-6DFAA3DAFEE3}">
      <dgm:prSet/>
      <dgm:spPr/>
      <dgm:t>
        <a:bodyPr/>
        <a:lstStyle/>
        <a:p>
          <a:endParaRPr lang="zh-TW" altLang="en-US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E80C5A-9092-41FF-AC46-700A9BD6458C}" type="pres">
      <dgm:prSet presAssocID="{CDFD2A5D-B0D1-4D17-A09F-91C885A0B343}" presName="spacer" presStyleCnt="0"/>
      <dgm:spPr/>
    </dgm:pt>
    <dgm:pt modelId="{6CBAA259-9684-4BF0-872B-82EFA192DF9C}" type="pres">
      <dgm:prSet presAssocID="{20EDCB69-297D-43ED-92C2-3C8368EB6D1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F306244-6D18-4F84-825B-675F4043763F}" type="presOf" srcId="{21874C3B-E6F9-46BE-BBA7-51B3A98F393E}" destId="{48045E5C-A433-40C5-A9A1-1F2ACC2731E6}" srcOrd="0" destOrd="0" presId="urn:microsoft.com/office/officeart/2005/8/layout/vList2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B2E748B3-6B4F-4985-9DAE-FDC087577FB9}" type="presOf" srcId="{92441081-EF9A-4A41-9712-FFA268598394}" destId="{0B052A4C-9EC6-4953-B7A4-B3CB579AF515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D34D3CC9-880D-44B4-964B-6DFAA3DAFEE3}" srcId="{6EE1F8CB-366B-4837-A5B3-E150B7996724}" destId="{20EDCB69-297D-43ED-92C2-3C8368EB6D15}" srcOrd="4" destOrd="0" parTransId="{D7FA7F2C-BF8C-4629-86DE-11707506976D}" sibTransId="{71ADA4F7-62D7-4988-86FC-DBA161ACF1CC}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3D27F0F6-EEF9-40EF-8DE5-DFC392E59576}" type="presOf" srcId="{466623E0-0040-4E26-A554-EEAA51687F87}" destId="{09A62253-66AE-4B25-BF05-80D4F5919D6A}" srcOrd="0" destOrd="0" presId="urn:microsoft.com/office/officeart/2005/8/layout/vList2"/>
    <dgm:cxn modelId="{3265C62B-511F-4F27-BD1D-5245A575FE22}" type="presOf" srcId="{20EDCB69-297D-43ED-92C2-3C8368EB6D15}" destId="{6CBAA259-9684-4BF0-872B-82EFA192DF9C}" srcOrd="0" destOrd="0" presId="urn:microsoft.com/office/officeart/2005/8/layout/vList2"/>
    <dgm:cxn modelId="{C5CEF7A8-ACF7-4EBB-83E9-1C36AC75D4B8}" type="presOf" srcId="{21D204B7-8CEF-44B6-9C07-CE12F0775F3A}" destId="{FC1C9785-4EAA-40D5-A517-48DAC3F311E7}" srcOrd="0" destOrd="0" presId="urn:microsoft.com/office/officeart/2005/8/layout/vList2"/>
    <dgm:cxn modelId="{E11B3B84-0DE1-4A5B-A61C-BA04FDF445C3}" type="presOf" srcId="{6EE1F8CB-366B-4837-A5B3-E150B7996724}" destId="{A541DA28-CDCD-489A-9F84-11D61EC9A3FF}" srcOrd="0" destOrd="0" presId="urn:microsoft.com/office/officeart/2005/8/layout/vList2"/>
    <dgm:cxn modelId="{A4A9EE0C-1386-4E0C-88FB-B0D91084FC0D}" type="presParOf" srcId="{A541DA28-CDCD-489A-9F84-11D61EC9A3FF}" destId="{09A62253-66AE-4B25-BF05-80D4F5919D6A}" srcOrd="0" destOrd="0" presId="urn:microsoft.com/office/officeart/2005/8/layout/vList2"/>
    <dgm:cxn modelId="{60B42703-7916-41DE-B1F4-1FBB1A604213}" type="presParOf" srcId="{A541DA28-CDCD-489A-9F84-11D61EC9A3FF}" destId="{78E87418-2E9B-4068-BE3B-AA521FD793DE}" srcOrd="1" destOrd="0" presId="urn:microsoft.com/office/officeart/2005/8/layout/vList2"/>
    <dgm:cxn modelId="{6FB4AD75-2607-4C35-AE8D-9F5CC2D19529}" type="presParOf" srcId="{A541DA28-CDCD-489A-9F84-11D61EC9A3FF}" destId="{48045E5C-A433-40C5-A9A1-1F2ACC2731E6}" srcOrd="2" destOrd="0" presId="urn:microsoft.com/office/officeart/2005/8/layout/vList2"/>
    <dgm:cxn modelId="{49F32345-1703-44CC-A9CD-A9D6F1A36030}" type="presParOf" srcId="{A541DA28-CDCD-489A-9F84-11D61EC9A3FF}" destId="{8E796305-0BD0-4ECF-B55B-8944ACFC328D}" srcOrd="3" destOrd="0" presId="urn:microsoft.com/office/officeart/2005/8/layout/vList2"/>
    <dgm:cxn modelId="{A0E45802-A7EE-40DE-9CD3-4D8A441EFAA8}" type="presParOf" srcId="{A541DA28-CDCD-489A-9F84-11D61EC9A3FF}" destId="{0B052A4C-9EC6-4953-B7A4-B3CB579AF515}" srcOrd="4" destOrd="0" presId="urn:microsoft.com/office/officeart/2005/8/layout/vList2"/>
    <dgm:cxn modelId="{4B902FFC-ABFF-4C6D-AEB7-251F9F50CFBA}" type="presParOf" srcId="{A541DA28-CDCD-489A-9F84-11D61EC9A3FF}" destId="{74905B49-9F37-450F-B8D7-DD9F28F52CAD}" srcOrd="5" destOrd="0" presId="urn:microsoft.com/office/officeart/2005/8/layout/vList2"/>
    <dgm:cxn modelId="{14A64E63-DA05-4EA6-B551-7F6208F60C74}" type="presParOf" srcId="{A541DA28-CDCD-489A-9F84-11D61EC9A3FF}" destId="{FC1C9785-4EAA-40D5-A517-48DAC3F311E7}" srcOrd="6" destOrd="0" presId="urn:microsoft.com/office/officeart/2005/8/layout/vList2"/>
    <dgm:cxn modelId="{9D66AAC1-F430-4605-85AA-02F888437F3D}" type="presParOf" srcId="{A541DA28-CDCD-489A-9F84-11D61EC9A3FF}" destId="{88E80C5A-9092-41FF-AC46-700A9BD6458C}" srcOrd="7" destOrd="0" presId="urn:microsoft.com/office/officeart/2005/8/layout/vList2"/>
    <dgm:cxn modelId="{35AE0FF3-2957-4C7B-B744-430289173402}" type="presParOf" srcId="{A541DA28-CDCD-489A-9F84-11D61EC9A3FF}" destId="{6CBAA259-9684-4BF0-872B-82EFA192DF9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§7.1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市場的定義與目標行銷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§7.2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市場區隔的內涵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§7.3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市場的區隔變數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§7.4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市場規模的估計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0EDCB69-297D-43ED-92C2-3C8368EB6D15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§7.5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產品定位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7FA7F2C-BF8C-4629-86DE-11707506976D}" type="parTrans" cxnId="{D34D3CC9-880D-44B4-964B-6DFAA3DAFEE3}">
      <dgm:prSet/>
      <dgm:spPr/>
      <dgm:t>
        <a:bodyPr/>
        <a:lstStyle/>
        <a:p>
          <a:endParaRPr lang="zh-TW" altLang="en-US"/>
        </a:p>
      </dgm:t>
    </dgm:pt>
    <dgm:pt modelId="{71ADA4F7-62D7-4988-86FC-DBA161ACF1CC}" type="sibTrans" cxnId="{D34D3CC9-880D-44B4-964B-6DFAA3DAFEE3}">
      <dgm:prSet/>
      <dgm:spPr/>
      <dgm:t>
        <a:bodyPr/>
        <a:lstStyle/>
        <a:p>
          <a:endParaRPr lang="zh-TW" altLang="en-US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E80C5A-9092-41FF-AC46-700A9BD6458C}" type="pres">
      <dgm:prSet presAssocID="{CDFD2A5D-B0D1-4D17-A09F-91C885A0B343}" presName="spacer" presStyleCnt="0"/>
      <dgm:spPr/>
    </dgm:pt>
    <dgm:pt modelId="{6CBAA259-9684-4BF0-872B-82EFA192DF9C}" type="pres">
      <dgm:prSet presAssocID="{20EDCB69-297D-43ED-92C2-3C8368EB6D1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B90C83EF-9602-49FC-BE88-EE3BC9890B66}" type="presOf" srcId="{466623E0-0040-4E26-A554-EEAA51687F87}" destId="{09A62253-66AE-4B25-BF05-80D4F5919D6A}" srcOrd="0" destOrd="0" presId="urn:microsoft.com/office/officeart/2005/8/layout/vList2"/>
    <dgm:cxn modelId="{91F4BE68-4B61-4798-8589-9951BB4A693C}" type="presOf" srcId="{6EE1F8CB-366B-4837-A5B3-E150B7996724}" destId="{A541DA28-CDCD-489A-9F84-11D61EC9A3FF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FB868FBF-BD76-4FB8-877A-70275B3FC6E4}" type="presOf" srcId="{92441081-EF9A-4A41-9712-FFA268598394}" destId="{0B052A4C-9EC6-4953-B7A4-B3CB579AF515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4BE86BAD-AC01-42E3-A1DE-E4FC87C60F50}" type="presOf" srcId="{20EDCB69-297D-43ED-92C2-3C8368EB6D15}" destId="{6CBAA259-9684-4BF0-872B-82EFA192DF9C}" srcOrd="0" destOrd="0" presId="urn:microsoft.com/office/officeart/2005/8/layout/vList2"/>
    <dgm:cxn modelId="{A261CD3E-4077-4F6C-B9EF-B3E35A2B1264}" type="presOf" srcId="{21D204B7-8CEF-44B6-9C07-CE12F0775F3A}" destId="{FC1C9785-4EAA-40D5-A517-48DAC3F311E7}" srcOrd="0" destOrd="0" presId="urn:microsoft.com/office/officeart/2005/8/layout/vList2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D34D3CC9-880D-44B4-964B-6DFAA3DAFEE3}" srcId="{6EE1F8CB-366B-4837-A5B3-E150B7996724}" destId="{20EDCB69-297D-43ED-92C2-3C8368EB6D15}" srcOrd="4" destOrd="0" parTransId="{D7FA7F2C-BF8C-4629-86DE-11707506976D}" sibTransId="{71ADA4F7-62D7-4988-86FC-DBA161ACF1CC}"/>
    <dgm:cxn modelId="{A82F3F70-3C8A-4FCD-B1FF-1FD3A68D7822}" type="presOf" srcId="{21874C3B-E6F9-46BE-BBA7-51B3A98F393E}" destId="{48045E5C-A433-40C5-A9A1-1F2ACC2731E6}" srcOrd="0" destOrd="0" presId="urn:microsoft.com/office/officeart/2005/8/layout/vList2"/>
    <dgm:cxn modelId="{A9C2DD5C-FDC4-44EE-87FA-E6CA4DB7F580}" type="presParOf" srcId="{A541DA28-CDCD-489A-9F84-11D61EC9A3FF}" destId="{09A62253-66AE-4B25-BF05-80D4F5919D6A}" srcOrd="0" destOrd="0" presId="urn:microsoft.com/office/officeart/2005/8/layout/vList2"/>
    <dgm:cxn modelId="{831DA8E9-5DD0-43D7-B545-E8BEC0720F16}" type="presParOf" srcId="{A541DA28-CDCD-489A-9F84-11D61EC9A3FF}" destId="{78E87418-2E9B-4068-BE3B-AA521FD793DE}" srcOrd="1" destOrd="0" presId="urn:microsoft.com/office/officeart/2005/8/layout/vList2"/>
    <dgm:cxn modelId="{91E45A4D-7CE4-4372-9589-F724CF58A7B9}" type="presParOf" srcId="{A541DA28-CDCD-489A-9F84-11D61EC9A3FF}" destId="{48045E5C-A433-40C5-A9A1-1F2ACC2731E6}" srcOrd="2" destOrd="0" presId="urn:microsoft.com/office/officeart/2005/8/layout/vList2"/>
    <dgm:cxn modelId="{54AD699B-CFE3-46D1-8B3B-BC1CA9CCF7F1}" type="presParOf" srcId="{A541DA28-CDCD-489A-9F84-11D61EC9A3FF}" destId="{8E796305-0BD0-4ECF-B55B-8944ACFC328D}" srcOrd="3" destOrd="0" presId="urn:microsoft.com/office/officeart/2005/8/layout/vList2"/>
    <dgm:cxn modelId="{96CBB43E-96B6-4A61-BAA4-C2727440A1FC}" type="presParOf" srcId="{A541DA28-CDCD-489A-9F84-11D61EC9A3FF}" destId="{0B052A4C-9EC6-4953-B7A4-B3CB579AF515}" srcOrd="4" destOrd="0" presId="urn:microsoft.com/office/officeart/2005/8/layout/vList2"/>
    <dgm:cxn modelId="{384CDE2F-6E87-4CA5-8BF8-12718861DD59}" type="presParOf" srcId="{A541DA28-CDCD-489A-9F84-11D61EC9A3FF}" destId="{74905B49-9F37-450F-B8D7-DD9F28F52CAD}" srcOrd="5" destOrd="0" presId="urn:microsoft.com/office/officeart/2005/8/layout/vList2"/>
    <dgm:cxn modelId="{E48086FF-43D2-4BA0-BF58-21C257BBBA1B}" type="presParOf" srcId="{A541DA28-CDCD-489A-9F84-11D61EC9A3FF}" destId="{FC1C9785-4EAA-40D5-A517-48DAC3F311E7}" srcOrd="6" destOrd="0" presId="urn:microsoft.com/office/officeart/2005/8/layout/vList2"/>
    <dgm:cxn modelId="{02935A91-8BEF-4999-8E61-D206AA3042AA}" type="presParOf" srcId="{A541DA28-CDCD-489A-9F84-11D61EC9A3FF}" destId="{88E80C5A-9092-41FF-AC46-700A9BD6458C}" srcOrd="7" destOrd="0" presId="urn:microsoft.com/office/officeart/2005/8/layout/vList2"/>
    <dgm:cxn modelId="{CF308769-80A5-49B9-976C-B04E01A2FB8A}" type="presParOf" srcId="{A541DA28-CDCD-489A-9F84-11D61EC9A3FF}" destId="{6CBAA259-9684-4BF0-872B-82EFA192DF9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A43C58-D23A-420E-8913-BABFFEB08633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B57BCC4-E97C-4E6A-AC6F-3D345A005198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氣候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2FD5B87-F6D6-4914-B265-6375DE99DEA8}" type="parTrans" cxnId="{50C3EE68-6A60-48FC-848E-4FD6621FA7D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8D70097-48FD-48AE-956D-701D4E336685}" type="sibTrans" cxnId="{50C3EE68-6A60-48FC-848E-4FD6621FA7D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0438B5-C578-48F7-9400-D2C7C6FD596E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人口密度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A2D3746-5636-4E46-9278-BCC59A0FC2F9}" type="parTrans" cxnId="{A3CAD390-FEAB-4DCB-9BE0-B676857FE0C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4BE3860-0CFA-4465-AFD3-159CCF051678}" type="sibTrans" cxnId="{A3CAD390-FEAB-4DCB-9BE0-B676857FE0C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EFFE9C1-8DD6-4989-AAC3-0B713D2D4331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城市大小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DB7E963-7042-4CF1-9053-60BAEACD229B}" type="parTrans" cxnId="{014BEEFC-E3B8-4F4E-B85B-B278FCBB5D1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64BEEAD-9639-4DD5-A173-CEBBE66904C2}" type="sibTrans" cxnId="{014BEEFC-E3B8-4F4E-B85B-B278FCBB5D1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5902CEF-40EA-47CC-8C7F-12DECC46187A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區域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6750A5C-B479-45F9-A243-91A1F72AB838}" type="parTrans" cxnId="{3CA0FD6C-1866-46CB-A5DD-83364B7C10E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43FA9F6-1B4D-4666-A3AD-1F0BE3FB75E8}" type="sibTrans" cxnId="{3CA0FD6C-1866-46CB-A5DD-83364B7C10E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6EC3F02-A1ED-4FB6-ADF3-D528E4E9F080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國家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9ECB786-1183-4EE3-A66B-9243F1D9FBFD}" type="parTrans" cxnId="{59BC234C-D7A7-43D5-9D13-12C7BC58F71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5D76764-9C88-4638-89CD-42EC5F4FF794}" type="sibTrans" cxnId="{59BC234C-D7A7-43D5-9D13-12C7BC58F71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6095A23-A959-4D82-8209-F4E6C9D8BD50}" type="pres">
      <dgm:prSet presAssocID="{DAA43C58-D23A-420E-8913-BABFFEB086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5542A5E-26ED-4234-8664-29E163BCDDA0}" type="pres">
      <dgm:prSet presAssocID="{1B57BCC4-E97C-4E6A-AC6F-3D345A005198}" presName="node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5C5C3C28-DBB1-4E45-8E82-71B280824AC3}" type="pres">
      <dgm:prSet presAssocID="{C8D70097-48FD-48AE-956D-701D4E336685}" presName="sibTrans" presStyleCnt="0"/>
      <dgm:spPr/>
      <dgm:t>
        <a:bodyPr/>
        <a:lstStyle/>
        <a:p>
          <a:endParaRPr lang="zh-TW" altLang="en-US"/>
        </a:p>
      </dgm:t>
    </dgm:pt>
    <dgm:pt modelId="{FA2DFF8C-377F-46BC-B51A-AE7A5145C0B7}" type="pres">
      <dgm:prSet presAssocID="{990438B5-C578-48F7-9400-D2C7C6FD596E}" presName="node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2E5BB301-3918-4EAA-B6D6-A20E41E89F31}" type="pres">
      <dgm:prSet presAssocID="{F4BE3860-0CFA-4465-AFD3-159CCF051678}" presName="sibTrans" presStyleCnt="0"/>
      <dgm:spPr/>
      <dgm:t>
        <a:bodyPr/>
        <a:lstStyle/>
        <a:p>
          <a:endParaRPr lang="zh-TW" altLang="en-US"/>
        </a:p>
      </dgm:t>
    </dgm:pt>
    <dgm:pt modelId="{B147493B-2ACF-4210-A434-F82BF65829C3}" type="pres">
      <dgm:prSet presAssocID="{AEFFE9C1-8DD6-4989-AAC3-0B713D2D4331}" presName="node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67671A4-B6EE-45B4-A4A9-27714A682E06}" type="pres">
      <dgm:prSet presAssocID="{D64BEEAD-9639-4DD5-A173-CEBBE66904C2}" presName="sibTrans" presStyleCnt="0"/>
      <dgm:spPr/>
      <dgm:t>
        <a:bodyPr/>
        <a:lstStyle/>
        <a:p>
          <a:endParaRPr lang="zh-TW" altLang="en-US"/>
        </a:p>
      </dgm:t>
    </dgm:pt>
    <dgm:pt modelId="{5A976926-F4C1-4A14-B3EE-713C690953DE}" type="pres">
      <dgm:prSet presAssocID="{25902CEF-40EA-47CC-8C7F-12DECC46187A}" presName="node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16A1044C-5A23-4DDC-9F74-CC0A79B401EA}" type="pres">
      <dgm:prSet presAssocID="{143FA9F6-1B4D-4666-A3AD-1F0BE3FB75E8}" presName="sibTrans" presStyleCnt="0"/>
      <dgm:spPr/>
      <dgm:t>
        <a:bodyPr/>
        <a:lstStyle/>
        <a:p>
          <a:endParaRPr lang="zh-TW" altLang="en-US"/>
        </a:p>
      </dgm:t>
    </dgm:pt>
    <dgm:pt modelId="{519E7015-12AB-4743-AE72-8327EFD0B7ED}" type="pres">
      <dgm:prSet presAssocID="{16EC3F02-A1ED-4FB6-ADF3-D528E4E9F080}" presName="node" presStyleLbl="node1" presStyleIdx="4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A3CAD390-FEAB-4DCB-9BE0-B676857FE0CC}" srcId="{DAA43C58-D23A-420E-8913-BABFFEB08633}" destId="{990438B5-C578-48F7-9400-D2C7C6FD596E}" srcOrd="1" destOrd="0" parTransId="{BA2D3746-5636-4E46-9278-BCC59A0FC2F9}" sibTransId="{F4BE3860-0CFA-4465-AFD3-159CCF051678}"/>
    <dgm:cxn modelId="{EE7352BD-0272-49FE-8AD0-97CB4B3541CF}" type="presOf" srcId="{16EC3F02-A1ED-4FB6-ADF3-D528E4E9F080}" destId="{519E7015-12AB-4743-AE72-8327EFD0B7ED}" srcOrd="0" destOrd="0" presId="urn:microsoft.com/office/officeart/2005/8/layout/default"/>
    <dgm:cxn modelId="{59BC234C-D7A7-43D5-9D13-12C7BC58F71A}" srcId="{DAA43C58-D23A-420E-8913-BABFFEB08633}" destId="{16EC3F02-A1ED-4FB6-ADF3-D528E4E9F080}" srcOrd="4" destOrd="0" parTransId="{69ECB786-1183-4EE3-A66B-9243F1D9FBFD}" sibTransId="{45D76764-9C88-4638-89CD-42EC5F4FF794}"/>
    <dgm:cxn modelId="{A017CA2F-7E6E-4FFE-8813-C992BB3DDCA9}" type="presOf" srcId="{DAA43C58-D23A-420E-8913-BABFFEB08633}" destId="{76095A23-A959-4D82-8209-F4E6C9D8BD50}" srcOrd="0" destOrd="0" presId="urn:microsoft.com/office/officeart/2005/8/layout/default"/>
    <dgm:cxn modelId="{7706CAB5-203C-457F-B4D4-A0AB8CACF3F9}" type="presOf" srcId="{1B57BCC4-E97C-4E6A-AC6F-3D345A005198}" destId="{05542A5E-26ED-4234-8664-29E163BCDDA0}" srcOrd="0" destOrd="0" presId="urn:microsoft.com/office/officeart/2005/8/layout/default"/>
    <dgm:cxn modelId="{3CA0FD6C-1866-46CB-A5DD-83364B7C10EC}" srcId="{DAA43C58-D23A-420E-8913-BABFFEB08633}" destId="{25902CEF-40EA-47CC-8C7F-12DECC46187A}" srcOrd="3" destOrd="0" parTransId="{26750A5C-B479-45F9-A243-91A1F72AB838}" sibTransId="{143FA9F6-1B4D-4666-A3AD-1F0BE3FB75E8}"/>
    <dgm:cxn modelId="{E8993B8A-6CAE-4CB9-BEB0-EBB7C1A36162}" type="presOf" srcId="{AEFFE9C1-8DD6-4989-AAC3-0B713D2D4331}" destId="{B147493B-2ACF-4210-A434-F82BF65829C3}" srcOrd="0" destOrd="0" presId="urn:microsoft.com/office/officeart/2005/8/layout/default"/>
    <dgm:cxn modelId="{014BEEFC-E3B8-4F4E-B85B-B278FCBB5D1E}" srcId="{DAA43C58-D23A-420E-8913-BABFFEB08633}" destId="{AEFFE9C1-8DD6-4989-AAC3-0B713D2D4331}" srcOrd="2" destOrd="0" parTransId="{3DB7E963-7042-4CF1-9053-60BAEACD229B}" sibTransId="{D64BEEAD-9639-4DD5-A173-CEBBE66904C2}"/>
    <dgm:cxn modelId="{50C3EE68-6A60-48FC-848E-4FD6621FA7DF}" srcId="{DAA43C58-D23A-420E-8913-BABFFEB08633}" destId="{1B57BCC4-E97C-4E6A-AC6F-3D345A005198}" srcOrd="0" destOrd="0" parTransId="{22FD5B87-F6D6-4914-B265-6375DE99DEA8}" sibTransId="{C8D70097-48FD-48AE-956D-701D4E336685}"/>
    <dgm:cxn modelId="{84155407-B78C-43E3-9EFD-6C754A9D359C}" type="presOf" srcId="{990438B5-C578-48F7-9400-D2C7C6FD596E}" destId="{FA2DFF8C-377F-46BC-B51A-AE7A5145C0B7}" srcOrd="0" destOrd="0" presId="urn:microsoft.com/office/officeart/2005/8/layout/default"/>
    <dgm:cxn modelId="{36AC41D6-1AC9-47CD-8EC0-732BB739D0EE}" type="presOf" srcId="{25902CEF-40EA-47CC-8C7F-12DECC46187A}" destId="{5A976926-F4C1-4A14-B3EE-713C690953DE}" srcOrd="0" destOrd="0" presId="urn:microsoft.com/office/officeart/2005/8/layout/default"/>
    <dgm:cxn modelId="{2A566EF0-96B5-4180-99F7-39226428F2E7}" type="presParOf" srcId="{76095A23-A959-4D82-8209-F4E6C9D8BD50}" destId="{05542A5E-26ED-4234-8664-29E163BCDDA0}" srcOrd="0" destOrd="0" presId="urn:microsoft.com/office/officeart/2005/8/layout/default"/>
    <dgm:cxn modelId="{D958C294-A9A5-4427-A3C8-7E3F8063279D}" type="presParOf" srcId="{76095A23-A959-4D82-8209-F4E6C9D8BD50}" destId="{5C5C3C28-DBB1-4E45-8E82-71B280824AC3}" srcOrd="1" destOrd="0" presId="urn:microsoft.com/office/officeart/2005/8/layout/default"/>
    <dgm:cxn modelId="{0DB45619-71D6-4377-A727-562F685C2FE0}" type="presParOf" srcId="{76095A23-A959-4D82-8209-F4E6C9D8BD50}" destId="{FA2DFF8C-377F-46BC-B51A-AE7A5145C0B7}" srcOrd="2" destOrd="0" presId="urn:microsoft.com/office/officeart/2005/8/layout/default"/>
    <dgm:cxn modelId="{B0CC0D68-C385-418C-B70D-F50387B79006}" type="presParOf" srcId="{76095A23-A959-4D82-8209-F4E6C9D8BD50}" destId="{2E5BB301-3918-4EAA-B6D6-A20E41E89F31}" srcOrd="3" destOrd="0" presId="urn:microsoft.com/office/officeart/2005/8/layout/default"/>
    <dgm:cxn modelId="{548029A5-8E87-4133-BD54-584FB47202A7}" type="presParOf" srcId="{76095A23-A959-4D82-8209-F4E6C9D8BD50}" destId="{B147493B-2ACF-4210-A434-F82BF65829C3}" srcOrd="4" destOrd="0" presId="urn:microsoft.com/office/officeart/2005/8/layout/default"/>
    <dgm:cxn modelId="{D0E7A7BC-BC89-47FC-BE77-24D45E4DDFF8}" type="presParOf" srcId="{76095A23-A959-4D82-8209-F4E6C9D8BD50}" destId="{D67671A4-B6EE-45B4-A4A9-27714A682E06}" srcOrd="5" destOrd="0" presId="urn:microsoft.com/office/officeart/2005/8/layout/default"/>
    <dgm:cxn modelId="{59988570-E837-41C7-8C62-639FE9E1AAF0}" type="presParOf" srcId="{76095A23-A959-4D82-8209-F4E6C9D8BD50}" destId="{5A976926-F4C1-4A14-B3EE-713C690953DE}" srcOrd="6" destOrd="0" presId="urn:microsoft.com/office/officeart/2005/8/layout/default"/>
    <dgm:cxn modelId="{42BA8D9D-842B-4B67-88AA-35791B53A437}" type="presParOf" srcId="{76095A23-A959-4D82-8209-F4E6C9D8BD50}" destId="{16A1044C-5A23-4DDC-9F74-CC0A79B401EA}" srcOrd="7" destOrd="0" presId="urn:microsoft.com/office/officeart/2005/8/layout/default"/>
    <dgm:cxn modelId="{3DF8D4E4-3123-4658-8626-3148522E787E}" type="presParOf" srcId="{76095A23-A959-4D82-8209-F4E6C9D8BD50}" destId="{519E7015-12AB-4743-AE72-8327EFD0B7E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A43C58-D23A-420E-8913-BABFFEB08633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B57BCC4-E97C-4E6A-AC6F-3D345A005198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年齡</a:t>
          </a:r>
          <a:endParaRPr lang="zh-TW" altLang="en-US" sz="3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2FD5B87-F6D6-4914-B265-6375DE99DEA8}" type="parTrans" cxnId="{50C3EE68-6A60-48FC-848E-4FD6621FA7D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4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8D70097-48FD-48AE-956D-701D4E336685}" type="sibTrans" cxnId="{50C3EE68-6A60-48FC-848E-4FD6621FA7D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4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0438B5-C578-48F7-9400-D2C7C6FD596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性別</a:t>
          </a:r>
          <a:endParaRPr lang="zh-TW" altLang="en-US" sz="3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A2D3746-5636-4E46-9278-BCC59A0FC2F9}" type="parTrans" cxnId="{A3CAD390-FEAB-4DCB-9BE0-B676857FE0C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4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4BE3860-0CFA-4465-AFD3-159CCF051678}" type="sibTrans" cxnId="{A3CAD390-FEAB-4DCB-9BE0-B676857FE0C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4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EFFE9C1-8DD6-4989-AAC3-0B713D2D4331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所得</a:t>
          </a:r>
          <a:endParaRPr lang="zh-TW" altLang="en-US" sz="3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DB7E963-7042-4CF1-9053-60BAEACD229B}" type="parTrans" cxnId="{014BEEFC-E3B8-4F4E-B85B-B278FCBB5D1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4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64BEEAD-9639-4DD5-A173-CEBBE66904C2}" type="sibTrans" cxnId="{014BEEFC-E3B8-4F4E-B85B-B278FCBB5D1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4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5902CEF-40EA-47CC-8C7F-12DECC46187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種族</a:t>
          </a:r>
          <a:endParaRPr lang="zh-TW" altLang="en-US" sz="3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6750A5C-B479-45F9-A243-91A1F72AB838}" type="parTrans" cxnId="{3CA0FD6C-1866-46CB-A5DD-83364B7C10E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4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43FA9F6-1B4D-4666-A3AD-1F0BE3FB75E8}" type="sibTrans" cxnId="{3CA0FD6C-1866-46CB-A5DD-83364B7C10E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4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6EC3F02-A1ED-4FB6-ADF3-D528E4E9F080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家庭生命週期</a:t>
          </a:r>
          <a:endParaRPr lang="zh-TW" altLang="en-US" sz="3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9ECB786-1183-4EE3-A66B-9243F1D9FBFD}" type="parTrans" cxnId="{59BC234C-D7A7-43D5-9D13-12C7BC58F71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4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5D76764-9C88-4638-89CD-42EC5F4FF794}" type="sibTrans" cxnId="{59BC234C-D7A7-43D5-9D13-12C7BC58F71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4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EA123184-4D30-409E-A101-67642AF559BF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教育程度</a:t>
          </a:r>
          <a:endParaRPr lang="zh-TW" altLang="en-US" sz="3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240C271-26AA-4ED6-A674-580696FCA192}" type="parTrans" cxnId="{ED6B4D56-4986-47AC-8EA8-F6B2E93B07E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4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8965232-A395-479C-959C-E1685937D27C}" type="sibTrans" cxnId="{ED6B4D56-4986-47AC-8EA8-F6B2E93B07E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4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1EFB024-BFEA-4466-976E-E13A4307E684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宗教</a:t>
          </a:r>
          <a:endParaRPr lang="zh-TW" altLang="en-US" sz="3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B3F70B4-BA52-4858-AA00-95354E5F726D}" type="parTrans" cxnId="{8A4FD487-BB94-4315-A132-926F08043CC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4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A00A8C9-1B22-4EAF-BADA-7D078D273FFA}" type="sibTrans" cxnId="{8A4FD487-BB94-4315-A132-926F08043CC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4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5D44092-CB7D-4E3C-A3D9-A087AD0ED7B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職業</a:t>
          </a:r>
          <a:endParaRPr lang="zh-TW" altLang="en-US" sz="3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E62EBF9-862F-4D69-A486-C8CC5DAB2211}" type="parTrans" cxnId="{E96CEAC0-156A-4F7F-B08F-38A77CD07E4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4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9F26CBB-20C6-4A06-81B1-8B6400DBDE6B}" type="sibTrans" cxnId="{E96CEAC0-156A-4F7F-B08F-38A77CD07E4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4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6095A23-A959-4D82-8209-F4E6C9D8BD50}" type="pres">
      <dgm:prSet presAssocID="{DAA43C58-D23A-420E-8913-BABFFEB086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5542A5E-26ED-4234-8664-29E163BCDDA0}" type="pres">
      <dgm:prSet presAssocID="{1B57BCC4-E97C-4E6A-AC6F-3D345A005198}" presName="node" presStyleLbl="node1" presStyleIdx="0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5C5C3C28-DBB1-4E45-8E82-71B280824AC3}" type="pres">
      <dgm:prSet presAssocID="{C8D70097-48FD-48AE-956D-701D4E336685}" presName="sibTrans" presStyleCnt="0"/>
      <dgm:spPr/>
      <dgm:t>
        <a:bodyPr/>
        <a:lstStyle/>
        <a:p>
          <a:endParaRPr lang="zh-TW" altLang="en-US"/>
        </a:p>
      </dgm:t>
    </dgm:pt>
    <dgm:pt modelId="{FA2DFF8C-377F-46BC-B51A-AE7A5145C0B7}" type="pres">
      <dgm:prSet presAssocID="{990438B5-C578-48F7-9400-D2C7C6FD596E}" presName="node" presStyleLbl="node1" presStyleIdx="1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2E5BB301-3918-4EAA-B6D6-A20E41E89F31}" type="pres">
      <dgm:prSet presAssocID="{F4BE3860-0CFA-4465-AFD3-159CCF051678}" presName="sibTrans" presStyleCnt="0"/>
      <dgm:spPr/>
      <dgm:t>
        <a:bodyPr/>
        <a:lstStyle/>
        <a:p>
          <a:endParaRPr lang="zh-TW" altLang="en-US"/>
        </a:p>
      </dgm:t>
    </dgm:pt>
    <dgm:pt modelId="{B147493B-2ACF-4210-A434-F82BF65829C3}" type="pres">
      <dgm:prSet presAssocID="{AEFFE9C1-8DD6-4989-AAC3-0B713D2D4331}" presName="node" presStyleLbl="node1" presStyleIdx="2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67671A4-B6EE-45B4-A4A9-27714A682E06}" type="pres">
      <dgm:prSet presAssocID="{D64BEEAD-9639-4DD5-A173-CEBBE66904C2}" presName="sibTrans" presStyleCnt="0"/>
      <dgm:spPr/>
      <dgm:t>
        <a:bodyPr/>
        <a:lstStyle/>
        <a:p>
          <a:endParaRPr lang="zh-TW" altLang="en-US"/>
        </a:p>
      </dgm:t>
    </dgm:pt>
    <dgm:pt modelId="{5A976926-F4C1-4A14-B3EE-713C690953DE}" type="pres">
      <dgm:prSet presAssocID="{25902CEF-40EA-47CC-8C7F-12DECC46187A}" presName="node" presStyleLbl="node1" presStyleIdx="3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16A1044C-5A23-4DDC-9F74-CC0A79B401EA}" type="pres">
      <dgm:prSet presAssocID="{143FA9F6-1B4D-4666-A3AD-1F0BE3FB75E8}" presName="sibTrans" presStyleCnt="0"/>
      <dgm:spPr/>
      <dgm:t>
        <a:bodyPr/>
        <a:lstStyle/>
        <a:p>
          <a:endParaRPr lang="zh-TW" altLang="en-US"/>
        </a:p>
      </dgm:t>
    </dgm:pt>
    <dgm:pt modelId="{519E7015-12AB-4743-AE72-8327EFD0B7ED}" type="pres">
      <dgm:prSet presAssocID="{16EC3F02-A1ED-4FB6-ADF3-D528E4E9F080}" presName="node" presStyleLbl="node1" presStyleIdx="4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64F1C1B-705B-46FC-A694-6827426E453B}" type="pres">
      <dgm:prSet presAssocID="{45D76764-9C88-4638-89CD-42EC5F4FF794}" presName="sibTrans" presStyleCnt="0"/>
      <dgm:spPr/>
      <dgm:t>
        <a:bodyPr/>
        <a:lstStyle/>
        <a:p>
          <a:endParaRPr lang="zh-TW" altLang="en-US"/>
        </a:p>
      </dgm:t>
    </dgm:pt>
    <dgm:pt modelId="{7BF1F3E0-E150-41B7-B98E-DFC1E9A6D7BE}" type="pres">
      <dgm:prSet presAssocID="{EA123184-4D30-409E-A101-67642AF559BF}" presName="node" presStyleLbl="node1" presStyleIdx="5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E92DC890-ACA9-4FE8-861B-32B2D9CC3FEA}" type="pres">
      <dgm:prSet presAssocID="{58965232-A395-479C-959C-E1685937D27C}" presName="sibTrans" presStyleCnt="0"/>
      <dgm:spPr/>
      <dgm:t>
        <a:bodyPr/>
        <a:lstStyle/>
        <a:p>
          <a:endParaRPr lang="zh-TW" altLang="en-US"/>
        </a:p>
      </dgm:t>
    </dgm:pt>
    <dgm:pt modelId="{94AAD908-249D-49F6-969F-3867F992D9BF}" type="pres">
      <dgm:prSet presAssocID="{25D44092-CB7D-4E3C-A3D9-A087AD0ED7B2}" presName="node" presStyleLbl="node1" presStyleIdx="6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5DB7EE45-EF92-4ED8-88FC-1A3C14B6CEB2}" type="pres">
      <dgm:prSet presAssocID="{B9F26CBB-20C6-4A06-81B1-8B6400DBDE6B}" presName="sibTrans" presStyleCnt="0"/>
      <dgm:spPr/>
      <dgm:t>
        <a:bodyPr/>
        <a:lstStyle/>
        <a:p>
          <a:endParaRPr lang="zh-TW" altLang="en-US"/>
        </a:p>
      </dgm:t>
    </dgm:pt>
    <dgm:pt modelId="{7993791A-988D-430F-8E07-A1132AA58D66}" type="pres">
      <dgm:prSet presAssocID="{C1EFB024-BFEA-4466-976E-E13A4307E684}" presName="node" presStyleLbl="node1" presStyleIdx="7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A3CAD390-FEAB-4DCB-9BE0-B676857FE0CC}" srcId="{DAA43C58-D23A-420E-8913-BABFFEB08633}" destId="{990438B5-C578-48F7-9400-D2C7C6FD596E}" srcOrd="1" destOrd="0" parTransId="{BA2D3746-5636-4E46-9278-BCC59A0FC2F9}" sibTransId="{F4BE3860-0CFA-4465-AFD3-159CCF051678}"/>
    <dgm:cxn modelId="{59BC234C-D7A7-43D5-9D13-12C7BC58F71A}" srcId="{DAA43C58-D23A-420E-8913-BABFFEB08633}" destId="{16EC3F02-A1ED-4FB6-ADF3-D528E4E9F080}" srcOrd="4" destOrd="0" parTransId="{69ECB786-1183-4EE3-A66B-9243F1D9FBFD}" sibTransId="{45D76764-9C88-4638-89CD-42EC5F4FF794}"/>
    <dgm:cxn modelId="{00E09895-5F78-46BB-8607-53D19E34FA76}" type="presOf" srcId="{16EC3F02-A1ED-4FB6-ADF3-D528E4E9F080}" destId="{519E7015-12AB-4743-AE72-8327EFD0B7ED}" srcOrd="0" destOrd="0" presId="urn:microsoft.com/office/officeart/2005/8/layout/default"/>
    <dgm:cxn modelId="{E96CEAC0-156A-4F7F-B08F-38A77CD07E4B}" srcId="{DAA43C58-D23A-420E-8913-BABFFEB08633}" destId="{25D44092-CB7D-4E3C-A3D9-A087AD0ED7B2}" srcOrd="6" destOrd="0" parTransId="{DE62EBF9-862F-4D69-A486-C8CC5DAB2211}" sibTransId="{B9F26CBB-20C6-4A06-81B1-8B6400DBDE6B}"/>
    <dgm:cxn modelId="{ED6B4D56-4986-47AC-8EA8-F6B2E93B07EB}" srcId="{DAA43C58-D23A-420E-8913-BABFFEB08633}" destId="{EA123184-4D30-409E-A101-67642AF559BF}" srcOrd="5" destOrd="0" parTransId="{C240C271-26AA-4ED6-A674-580696FCA192}" sibTransId="{58965232-A395-479C-959C-E1685937D27C}"/>
    <dgm:cxn modelId="{C0BABE99-91EB-4089-A37E-6A7D4F83215B}" type="presOf" srcId="{AEFFE9C1-8DD6-4989-AAC3-0B713D2D4331}" destId="{B147493B-2ACF-4210-A434-F82BF65829C3}" srcOrd="0" destOrd="0" presId="urn:microsoft.com/office/officeart/2005/8/layout/default"/>
    <dgm:cxn modelId="{45E42D58-62BD-40F6-916A-B1B4A1151728}" type="presOf" srcId="{990438B5-C578-48F7-9400-D2C7C6FD596E}" destId="{FA2DFF8C-377F-46BC-B51A-AE7A5145C0B7}" srcOrd="0" destOrd="0" presId="urn:microsoft.com/office/officeart/2005/8/layout/default"/>
    <dgm:cxn modelId="{0DB90C86-795B-4F0D-9604-F42AFA54DF29}" type="presOf" srcId="{25902CEF-40EA-47CC-8C7F-12DECC46187A}" destId="{5A976926-F4C1-4A14-B3EE-713C690953DE}" srcOrd="0" destOrd="0" presId="urn:microsoft.com/office/officeart/2005/8/layout/default"/>
    <dgm:cxn modelId="{DF1C0C22-2308-4EB4-AD16-A6DB9729D51D}" type="presOf" srcId="{DAA43C58-D23A-420E-8913-BABFFEB08633}" destId="{76095A23-A959-4D82-8209-F4E6C9D8BD50}" srcOrd="0" destOrd="0" presId="urn:microsoft.com/office/officeart/2005/8/layout/default"/>
    <dgm:cxn modelId="{4E5D0849-365C-4A0B-B954-727C542F4CAD}" type="presOf" srcId="{C1EFB024-BFEA-4466-976E-E13A4307E684}" destId="{7993791A-988D-430F-8E07-A1132AA58D66}" srcOrd="0" destOrd="0" presId="urn:microsoft.com/office/officeart/2005/8/layout/default"/>
    <dgm:cxn modelId="{3CA0FD6C-1866-46CB-A5DD-83364B7C10EC}" srcId="{DAA43C58-D23A-420E-8913-BABFFEB08633}" destId="{25902CEF-40EA-47CC-8C7F-12DECC46187A}" srcOrd="3" destOrd="0" parTransId="{26750A5C-B479-45F9-A243-91A1F72AB838}" sibTransId="{143FA9F6-1B4D-4666-A3AD-1F0BE3FB75E8}"/>
    <dgm:cxn modelId="{014BEEFC-E3B8-4F4E-B85B-B278FCBB5D1E}" srcId="{DAA43C58-D23A-420E-8913-BABFFEB08633}" destId="{AEFFE9C1-8DD6-4989-AAC3-0B713D2D4331}" srcOrd="2" destOrd="0" parTransId="{3DB7E963-7042-4CF1-9053-60BAEACD229B}" sibTransId="{D64BEEAD-9639-4DD5-A173-CEBBE66904C2}"/>
    <dgm:cxn modelId="{50C3EE68-6A60-48FC-848E-4FD6621FA7DF}" srcId="{DAA43C58-D23A-420E-8913-BABFFEB08633}" destId="{1B57BCC4-E97C-4E6A-AC6F-3D345A005198}" srcOrd="0" destOrd="0" parTransId="{22FD5B87-F6D6-4914-B265-6375DE99DEA8}" sibTransId="{C8D70097-48FD-48AE-956D-701D4E336685}"/>
    <dgm:cxn modelId="{07B89072-1F62-47B7-A8FD-12684DB49E48}" type="presOf" srcId="{25D44092-CB7D-4E3C-A3D9-A087AD0ED7B2}" destId="{94AAD908-249D-49F6-969F-3867F992D9BF}" srcOrd="0" destOrd="0" presId="urn:microsoft.com/office/officeart/2005/8/layout/default"/>
    <dgm:cxn modelId="{794CEDBC-9DF9-49E4-BCF0-DEF64B7E2230}" type="presOf" srcId="{1B57BCC4-E97C-4E6A-AC6F-3D345A005198}" destId="{05542A5E-26ED-4234-8664-29E163BCDDA0}" srcOrd="0" destOrd="0" presId="urn:microsoft.com/office/officeart/2005/8/layout/default"/>
    <dgm:cxn modelId="{0761B922-3E2A-4212-8DC1-EA21D09AE92E}" type="presOf" srcId="{EA123184-4D30-409E-A101-67642AF559BF}" destId="{7BF1F3E0-E150-41B7-B98E-DFC1E9A6D7BE}" srcOrd="0" destOrd="0" presId="urn:microsoft.com/office/officeart/2005/8/layout/default"/>
    <dgm:cxn modelId="{8A4FD487-BB94-4315-A132-926F08043CCF}" srcId="{DAA43C58-D23A-420E-8913-BABFFEB08633}" destId="{C1EFB024-BFEA-4466-976E-E13A4307E684}" srcOrd="7" destOrd="0" parTransId="{CB3F70B4-BA52-4858-AA00-95354E5F726D}" sibTransId="{5A00A8C9-1B22-4EAF-BADA-7D078D273FFA}"/>
    <dgm:cxn modelId="{F741769A-FE50-4449-99F2-19077D472A17}" type="presParOf" srcId="{76095A23-A959-4D82-8209-F4E6C9D8BD50}" destId="{05542A5E-26ED-4234-8664-29E163BCDDA0}" srcOrd="0" destOrd="0" presId="urn:microsoft.com/office/officeart/2005/8/layout/default"/>
    <dgm:cxn modelId="{A5DF0BD9-628E-46C1-9453-36B8F42B30E3}" type="presParOf" srcId="{76095A23-A959-4D82-8209-F4E6C9D8BD50}" destId="{5C5C3C28-DBB1-4E45-8E82-71B280824AC3}" srcOrd="1" destOrd="0" presId="urn:microsoft.com/office/officeart/2005/8/layout/default"/>
    <dgm:cxn modelId="{8164D2FC-83D9-4ABE-86AC-ECC34FFD2335}" type="presParOf" srcId="{76095A23-A959-4D82-8209-F4E6C9D8BD50}" destId="{FA2DFF8C-377F-46BC-B51A-AE7A5145C0B7}" srcOrd="2" destOrd="0" presId="urn:microsoft.com/office/officeart/2005/8/layout/default"/>
    <dgm:cxn modelId="{8B4BA64F-12BC-4899-8841-16CA34C8DDB3}" type="presParOf" srcId="{76095A23-A959-4D82-8209-F4E6C9D8BD50}" destId="{2E5BB301-3918-4EAA-B6D6-A20E41E89F31}" srcOrd="3" destOrd="0" presId="urn:microsoft.com/office/officeart/2005/8/layout/default"/>
    <dgm:cxn modelId="{D09EBFBA-AD8B-4B52-9CC7-8AF4ADE167FA}" type="presParOf" srcId="{76095A23-A959-4D82-8209-F4E6C9D8BD50}" destId="{B147493B-2ACF-4210-A434-F82BF65829C3}" srcOrd="4" destOrd="0" presId="urn:microsoft.com/office/officeart/2005/8/layout/default"/>
    <dgm:cxn modelId="{35D3CABC-4360-479B-B2CC-F8EBB1DC218E}" type="presParOf" srcId="{76095A23-A959-4D82-8209-F4E6C9D8BD50}" destId="{D67671A4-B6EE-45B4-A4A9-27714A682E06}" srcOrd="5" destOrd="0" presId="urn:microsoft.com/office/officeart/2005/8/layout/default"/>
    <dgm:cxn modelId="{1E6BD6D6-A63D-4AE8-A8D6-9CA7479DA31F}" type="presParOf" srcId="{76095A23-A959-4D82-8209-F4E6C9D8BD50}" destId="{5A976926-F4C1-4A14-B3EE-713C690953DE}" srcOrd="6" destOrd="0" presId="urn:microsoft.com/office/officeart/2005/8/layout/default"/>
    <dgm:cxn modelId="{35C96F20-438C-4529-B0E8-72DABB465181}" type="presParOf" srcId="{76095A23-A959-4D82-8209-F4E6C9D8BD50}" destId="{16A1044C-5A23-4DDC-9F74-CC0A79B401EA}" srcOrd="7" destOrd="0" presId="urn:microsoft.com/office/officeart/2005/8/layout/default"/>
    <dgm:cxn modelId="{930608FC-C8F4-4EE8-B701-0922E2E4F318}" type="presParOf" srcId="{76095A23-A959-4D82-8209-F4E6C9D8BD50}" destId="{519E7015-12AB-4743-AE72-8327EFD0B7ED}" srcOrd="8" destOrd="0" presId="urn:microsoft.com/office/officeart/2005/8/layout/default"/>
    <dgm:cxn modelId="{E1E8DD3D-9DAA-4824-8D88-6A8AF8B96FDC}" type="presParOf" srcId="{76095A23-A959-4D82-8209-F4E6C9D8BD50}" destId="{C64F1C1B-705B-46FC-A694-6827426E453B}" srcOrd="9" destOrd="0" presId="urn:microsoft.com/office/officeart/2005/8/layout/default"/>
    <dgm:cxn modelId="{91A03C86-4CE0-44C7-A6EB-A2C720C058C3}" type="presParOf" srcId="{76095A23-A959-4D82-8209-F4E6C9D8BD50}" destId="{7BF1F3E0-E150-41B7-B98E-DFC1E9A6D7BE}" srcOrd="10" destOrd="0" presId="urn:microsoft.com/office/officeart/2005/8/layout/default"/>
    <dgm:cxn modelId="{51413CF8-5094-45C3-928F-220678086A50}" type="presParOf" srcId="{76095A23-A959-4D82-8209-F4E6C9D8BD50}" destId="{E92DC890-ACA9-4FE8-861B-32B2D9CC3FEA}" srcOrd="11" destOrd="0" presId="urn:microsoft.com/office/officeart/2005/8/layout/default"/>
    <dgm:cxn modelId="{95F15F9A-FC78-4015-B107-277A2324E3D2}" type="presParOf" srcId="{76095A23-A959-4D82-8209-F4E6C9D8BD50}" destId="{94AAD908-249D-49F6-969F-3867F992D9BF}" srcOrd="12" destOrd="0" presId="urn:microsoft.com/office/officeart/2005/8/layout/default"/>
    <dgm:cxn modelId="{F72F4CCA-698B-4813-8BB9-20A6E0520C4D}" type="presParOf" srcId="{76095A23-A959-4D82-8209-F4E6C9D8BD50}" destId="{5DB7EE45-EF92-4ED8-88FC-1A3C14B6CEB2}" srcOrd="13" destOrd="0" presId="urn:microsoft.com/office/officeart/2005/8/layout/default"/>
    <dgm:cxn modelId="{53A7E6E3-9C59-4FF3-886E-F326D0784E41}" type="presParOf" srcId="{76095A23-A959-4D82-8209-F4E6C9D8BD50}" destId="{7993791A-988D-430F-8E07-A1132AA58D66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AA43C58-D23A-420E-8913-BABFFEB08633}" type="doc">
      <dgm:prSet loTypeId="urn:microsoft.com/office/officeart/2005/8/layout/defaul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1B57BCC4-E97C-4E6A-AC6F-3D345A005198}">
      <dgm:prSet phldrT="[文字]"/>
      <dgm:spPr>
        <a:solidFill>
          <a:srgbClr val="66006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人格特質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2FD5B87-F6D6-4914-B265-6375DE99DEA8}" type="parTrans" cxnId="{50C3EE68-6A60-48FC-848E-4FD6621FA7DF}">
      <dgm:prSet/>
      <dgm:spPr/>
      <dgm:t>
        <a:bodyPr/>
        <a:lstStyle/>
        <a:p>
          <a:endParaRPr lang="zh-TW" altLang="en-US"/>
        </a:p>
      </dgm:t>
    </dgm:pt>
    <dgm:pt modelId="{C8D70097-48FD-48AE-956D-701D4E336685}" type="sibTrans" cxnId="{50C3EE68-6A60-48FC-848E-4FD6621FA7DF}">
      <dgm:prSet/>
      <dgm:spPr/>
      <dgm:t>
        <a:bodyPr/>
        <a:lstStyle/>
        <a:p>
          <a:endParaRPr lang="zh-TW" altLang="en-US"/>
        </a:p>
      </dgm:t>
    </dgm:pt>
    <dgm:pt modelId="{990438B5-C578-48F7-9400-D2C7C6FD596E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動機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A2D3746-5636-4E46-9278-BCC59A0FC2F9}" type="parTrans" cxnId="{A3CAD390-FEAB-4DCB-9BE0-B676857FE0CC}">
      <dgm:prSet/>
      <dgm:spPr/>
      <dgm:t>
        <a:bodyPr/>
        <a:lstStyle/>
        <a:p>
          <a:endParaRPr lang="zh-TW" altLang="en-US"/>
        </a:p>
      </dgm:t>
    </dgm:pt>
    <dgm:pt modelId="{F4BE3860-0CFA-4465-AFD3-159CCF051678}" type="sibTrans" cxnId="{A3CAD390-FEAB-4DCB-9BE0-B676857FE0CC}">
      <dgm:prSet/>
      <dgm:spPr/>
      <dgm:t>
        <a:bodyPr/>
        <a:lstStyle/>
        <a:p>
          <a:endParaRPr lang="zh-TW" altLang="en-US"/>
        </a:p>
      </dgm:t>
    </dgm:pt>
    <dgm:pt modelId="{AEFFE9C1-8DD6-4989-AAC3-0B713D2D4331}">
      <dgm:prSet phldrT="[文字]"/>
      <dgm:spPr>
        <a:solidFill>
          <a:srgbClr val="FF5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生活型態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DB7E963-7042-4CF1-9053-60BAEACD229B}" type="parTrans" cxnId="{014BEEFC-E3B8-4F4E-B85B-B278FCBB5D1E}">
      <dgm:prSet/>
      <dgm:spPr/>
      <dgm:t>
        <a:bodyPr/>
        <a:lstStyle/>
        <a:p>
          <a:endParaRPr lang="zh-TW" altLang="en-US"/>
        </a:p>
      </dgm:t>
    </dgm:pt>
    <dgm:pt modelId="{D64BEEAD-9639-4DD5-A173-CEBBE66904C2}" type="sibTrans" cxnId="{014BEEFC-E3B8-4F4E-B85B-B278FCBB5D1E}">
      <dgm:prSet/>
      <dgm:spPr/>
      <dgm:t>
        <a:bodyPr/>
        <a:lstStyle/>
        <a:p>
          <a:endParaRPr lang="zh-TW" altLang="en-US"/>
        </a:p>
      </dgm:t>
    </dgm:pt>
    <dgm:pt modelId="{76095A23-A959-4D82-8209-F4E6C9D8BD50}" type="pres">
      <dgm:prSet presAssocID="{DAA43C58-D23A-420E-8913-BABFFEB086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5542A5E-26ED-4234-8664-29E163BCDDA0}" type="pres">
      <dgm:prSet presAssocID="{1B57BCC4-E97C-4E6A-AC6F-3D345A005198}" presName="node" presStyleLbl="node1" presStyleIdx="0" presStyleCnt="3" custScaleX="57978" custScaleY="59259" custLinFactNeighborX="-9390" custLinFactNeighborY="-1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5C5C3C28-DBB1-4E45-8E82-71B280824AC3}" type="pres">
      <dgm:prSet presAssocID="{C8D70097-48FD-48AE-956D-701D4E336685}" presName="sibTrans" presStyleCnt="0"/>
      <dgm:spPr/>
      <dgm:t>
        <a:bodyPr/>
        <a:lstStyle/>
        <a:p>
          <a:endParaRPr lang="zh-TW" altLang="en-US"/>
        </a:p>
      </dgm:t>
    </dgm:pt>
    <dgm:pt modelId="{FA2DFF8C-377F-46BC-B51A-AE7A5145C0B7}" type="pres">
      <dgm:prSet presAssocID="{990438B5-C578-48F7-9400-D2C7C6FD596E}" presName="node" presStyleLbl="node1" presStyleIdx="1" presStyleCnt="3" custScaleX="57978" custScaleY="5925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2E5BB301-3918-4EAA-B6D6-A20E41E89F31}" type="pres">
      <dgm:prSet presAssocID="{F4BE3860-0CFA-4465-AFD3-159CCF051678}" presName="sibTrans" presStyleCnt="0"/>
      <dgm:spPr/>
      <dgm:t>
        <a:bodyPr/>
        <a:lstStyle/>
        <a:p>
          <a:endParaRPr lang="zh-TW" altLang="en-US"/>
        </a:p>
      </dgm:t>
    </dgm:pt>
    <dgm:pt modelId="{B147493B-2ACF-4210-A434-F82BF65829C3}" type="pres">
      <dgm:prSet presAssocID="{AEFFE9C1-8DD6-4989-AAC3-0B713D2D4331}" presName="node" presStyleLbl="node1" presStyleIdx="2" presStyleCnt="3" custScaleX="57978" custScaleY="59259" custLinFactNeighborX="12274" custLinFactNeighborY="-1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014BEEFC-E3B8-4F4E-B85B-B278FCBB5D1E}" srcId="{DAA43C58-D23A-420E-8913-BABFFEB08633}" destId="{AEFFE9C1-8DD6-4989-AAC3-0B713D2D4331}" srcOrd="2" destOrd="0" parTransId="{3DB7E963-7042-4CF1-9053-60BAEACD229B}" sibTransId="{D64BEEAD-9639-4DD5-A173-CEBBE66904C2}"/>
    <dgm:cxn modelId="{5F2D1084-F200-43DE-B5BB-22BF99BC2951}" type="presOf" srcId="{1B57BCC4-E97C-4E6A-AC6F-3D345A005198}" destId="{05542A5E-26ED-4234-8664-29E163BCDDA0}" srcOrd="0" destOrd="0" presId="urn:microsoft.com/office/officeart/2005/8/layout/default"/>
    <dgm:cxn modelId="{A3CAD390-FEAB-4DCB-9BE0-B676857FE0CC}" srcId="{DAA43C58-D23A-420E-8913-BABFFEB08633}" destId="{990438B5-C578-48F7-9400-D2C7C6FD596E}" srcOrd="1" destOrd="0" parTransId="{BA2D3746-5636-4E46-9278-BCC59A0FC2F9}" sibTransId="{F4BE3860-0CFA-4465-AFD3-159CCF051678}"/>
    <dgm:cxn modelId="{A9324589-129B-4BD6-851D-8D8892A29DAE}" type="presOf" srcId="{DAA43C58-D23A-420E-8913-BABFFEB08633}" destId="{76095A23-A959-4D82-8209-F4E6C9D8BD50}" srcOrd="0" destOrd="0" presId="urn:microsoft.com/office/officeart/2005/8/layout/default"/>
    <dgm:cxn modelId="{9CDBF4F4-9B9E-4DA9-A547-A1D0400843FB}" type="presOf" srcId="{990438B5-C578-48F7-9400-D2C7C6FD596E}" destId="{FA2DFF8C-377F-46BC-B51A-AE7A5145C0B7}" srcOrd="0" destOrd="0" presId="urn:microsoft.com/office/officeart/2005/8/layout/default"/>
    <dgm:cxn modelId="{50C3EE68-6A60-48FC-848E-4FD6621FA7DF}" srcId="{DAA43C58-D23A-420E-8913-BABFFEB08633}" destId="{1B57BCC4-E97C-4E6A-AC6F-3D345A005198}" srcOrd="0" destOrd="0" parTransId="{22FD5B87-F6D6-4914-B265-6375DE99DEA8}" sibTransId="{C8D70097-48FD-48AE-956D-701D4E336685}"/>
    <dgm:cxn modelId="{D88FB571-FDE6-47F5-9933-93DD742B6EE1}" type="presOf" srcId="{AEFFE9C1-8DD6-4989-AAC3-0B713D2D4331}" destId="{B147493B-2ACF-4210-A434-F82BF65829C3}" srcOrd="0" destOrd="0" presId="urn:microsoft.com/office/officeart/2005/8/layout/default"/>
    <dgm:cxn modelId="{3144FB3B-A54B-40D9-93A2-CDEEBD501CEA}" type="presParOf" srcId="{76095A23-A959-4D82-8209-F4E6C9D8BD50}" destId="{05542A5E-26ED-4234-8664-29E163BCDDA0}" srcOrd="0" destOrd="0" presId="urn:microsoft.com/office/officeart/2005/8/layout/default"/>
    <dgm:cxn modelId="{3BD2FF42-CA5F-4BF1-A27D-37DC3C0E75EC}" type="presParOf" srcId="{76095A23-A959-4D82-8209-F4E6C9D8BD50}" destId="{5C5C3C28-DBB1-4E45-8E82-71B280824AC3}" srcOrd="1" destOrd="0" presId="urn:microsoft.com/office/officeart/2005/8/layout/default"/>
    <dgm:cxn modelId="{C3DE0744-52DC-431E-90B7-2B4FCE05276D}" type="presParOf" srcId="{76095A23-A959-4D82-8209-F4E6C9D8BD50}" destId="{FA2DFF8C-377F-46BC-B51A-AE7A5145C0B7}" srcOrd="2" destOrd="0" presId="urn:microsoft.com/office/officeart/2005/8/layout/default"/>
    <dgm:cxn modelId="{0EBBC6EA-0178-4887-AC4B-9A22A378F3E5}" type="presParOf" srcId="{76095A23-A959-4D82-8209-F4E6C9D8BD50}" destId="{2E5BB301-3918-4EAA-B6D6-A20E41E89F31}" srcOrd="3" destOrd="0" presId="urn:microsoft.com/office/officeart/2005/8/layout/default"/>
    <dgm:cxn modelId="{71DA96DD-54FA-472B-B39F-3352919F9ED3}" type="presParOf" srcId="{76095A23-A959-4D82-8209-F4E6C9D8BD50}" destId="{B147493B-2ACF-4210-A434-F82BF65829C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AA43C58-D23A-420E-8913-BABFFEB08633}" type="doc">
      <dgm:prSet loTypeId="urn:microsoft.com/office/officeart/2005/8/layout/default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1B57BCC4-E97C-4E6A-AC6F-3D345A005198}">
      <dgm:prSet phldrT="[文字]"/>
      <dgm:spPr>
        <a:solidFill>
          <a:srgbClr val="FF006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追求的利益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2FD5B87-F6D6-4914-B265-6375DE99DEA8}" type="parTrans" cxnId="{50C3EE68-6A60-48FC-848E-4FD6621FA7DF}">
      <dgm:prSet/>
      <dgm:spPr/>
      <dgm:t>
        <a:bodyPr/>
        <a:lstStyle/>
        <a:p>
          <a:endParaRPr lang="zh-TW" altLang="en-US"/>
        </a:p>
      </dgm:t>
    </dgm:pt>
    <dgm:pt modelId="{C8D70097-48FD-48AE-956D-701D4E336685}" type="sibTrans" cxnId="{50C3EE68-6A60-48FC-848E-4FD6621FA7DF}">
      <dgm:prSet/>
      <dgm:spPr/>
      <dgm:t>
        <a:bodyPr/>
        <a:lstStyle/>
        <a:p>
          <a:endParaRPr lang="zh-TW" altLang="en-US"/>
        </a:p>
      </dgm:t>
    </dgm:pt>
    <dgm:pt modelId="{990438B5-C578-48F7-9400-D2C7C6FD596E}">
      <dgm:prSet phldrT="[文字]" custT="1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時機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A2D3746-5636-4E46-9278-BCC59A0FC2F9}" type="parTrans" cxnId="{A3CAD390-FEAB-4DCB-9BE0-B676857FE0CC}">
      <dgm:prSet/>
      <dgm:spPr/>
      <dgm:t>
        <a:bodyPr/>
        <a:lstStyle/>
        <a:p>
          <a:endParaRPr lang="zh-TW" altLang="en-US"/>
        </a:p>
      </dgm:t>
    </dgm:pt>
    <dgm:pt modelId="{F4BE3860-0CFA-4465-AFD3-159CCF051678}" type="sibTrans" cxnId="{A3CAD390-FEAB-4DCB-9BE0-B676857FE0CC}">
      <dgm:prSet/>
      <dgm:spPr/>
      <dgm:t>
        <a:bodyPr/>
        <a:lstStyle/>
        <a:p>
          <a:endParaRPr lang="zh-TW" altLang="en-US"/>
        </a:p>
      </dgm:t>
    </dgm:pt>
    <dgm:pt modelId="{AEFFE9C1-8DD6-4989-AAC3-0B713D2D4331}">
      <dgm:prSet phldrT="[文字]" custT="1"/>
      <dgm:spPr>
        <a:solidFill>
          <a:srgbClr val="00206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使用率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DB7E963-7042-4CF1-9053-60BAEACD229B}" type="parTrans" cxnId="{014BEEFC-E3B8-4F4E-B85B-B278FCBB5D1E}">
      <dgm:prSet/>
      <dgm:spPr/>
      <dgm:t>
        <a:bodyPr/>
        <a:lstStyle/>
        <a:p>
          <a:endParaRPr lang="zh-TW" altLang="en-US"/>
        </a:p>
      </dgm:t>
    </dgm:pt>
    <dgm:pt modelId="{D64BEEAD-9639-4DD5-A173-CEBBE66904C2}" type="sibTrans" cxnId="{014BEEFC-E3B8-4F4E-B85B-B278FCBB5D1E}">
      <dgm:prSet/>
      <dgm:spPr/>
      <dgm:t>
        <a:bodyPr/>
        <a:lstStyle/>
        <a:p>
          <a:endParaRPr lang="zh-TW" altLang="en-US"/>
        </a:p>
      </dgm:t>
    </dgm:pt>
    <dgm:pt modelId="{25902CEF-40EA-47CC-8C7F-12DECC46187A}">
      <dgm:prSet phldrT="[文字]" custT="1"/>
      <dgm:spPr>
        <a:solidFill>
          <a:srgbClr val="0099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忠誠度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6750A5C-B479-45F9-A243-91A1F72AB838}" type="parTrans" cxnId="{3CA0FD6C-1866-46CB-A5DD-83364B7C10EC}">
      <dgm:prSet/>
      <dgm:spPr/>
      <dgm:t>
        <a:bodyPr/>
        <a:lstStyle/>
        <a:p>
          <a:endParaRPr lang="zh-TW" altLang="en-US"/>
        </a:p>
      </dgm:t>
    </dgm:pt>
    <dgm:pt modelId="{143FA9F6-1B4D-4666-A3AD-1F0BE3FB75E8}" type="sibTrans" cxnId="{3CA0FD6C-1866-46CB-A5DD-83364B7C10EC}">
      <dgm:prSet/>
      <dgm:spPr/>
      <dgm:t>
        <a:bodyPr/>
        <a:lstStyle/>
        <a:p>
          <a:endParaRPr lang="zh-TW" altLang="en-US"/>
        </a:p>
      </dgm:t>
    </dgm:pt>
    <dgm:pt modelId="{76095A23-A959-4D82-8209-F4E6C9D8BD50}" type="pres">
      <dgm:prSet presAssocID="{DAA43C58-D23A-420E-8913-BABFFEB086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5542A5E-26ED-4234-8664-29E163BCDDA0}" type="pres">
      <dgm:prSet presAssocID="{1B57BCC4-E97C-4E6A-AC6F-3D345A005198}" presName="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5C5C3C28-DBB1-4E45-8E82-71B280824AC3}" type="pres">
      <dgm:prSet presAssocID="{C8D70097-48FD-48AE-956D-701D4E336685}" presName="sibTrans" presStyleCnt="0"/>
      <dgm:spPr/>
      <dgm:t>
        <a:bodyPr/>
        <a:lstStyle/>
        <a:p>
          <a:endParaRPr lang="zh-TW" altLang="en-US"/>
        </a:p>
      </dgm:t>
    </dgm:pt>
    <dgm:pt modelId="{FA2DFF8C-377F-46BC-B51A-AE7A5145C0B7}" type="pres">
      <dgm:prSet presAssocID="{990438B5-C578-48F7-9400-D2C7C6FD596E}" presName="node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2E5BB301-3918-4EAA-B6D6-A20E41E89F31}" type="pres">
      <dgm:prSet presAssocID="{F4BE3860-0CFA-4465-AFD3-159CCF051678}" presName="sibTrans" presStyleCnt="0"/>
      <dgm:spPr/>
      <dgm:t>
        <a:bodyPr/>
        <a:lstStyle/>
        <a:p>
          <a:endParaRPr lang="zh-TW" altLang="en-US"/>
        </a:p>
      </dgm:t>
    </dgm:pt>
    <dgm:pt modelId="{B147493B-2ACF-4210-A434-F82BF65829C3}" type="pres">
      <dgm:prSet presAssocID="{AEFFE9C1-8DD6-4989-AAC3-0B713D2D4331}" presName="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67671A4-B6EE-45B4-A4A9-27714A682E06}" type="pres">
      <dgm:prSet presAssocID="{D64BEEAD-9639-4DD5-A173-CEBBE66904C2}" presName="sibTrans" presStyleCnt="0"/>
      <dgm:spPr/>
      <dgm:t>
        <a:bodyPr/>
        <a:lstStyle/>
        <a:p>
          <a:endParaRPr lang="zh-TW" altLang="en-US"/>
        </a:p>
      </dgm:t>
    </dgm:pt>
    <dgm:pt modelId="{5A976926-F4C1-4A14-B3EE-713C690953DE}" type="pres">
      <dgm:prSet presAssocID="{25902CEF-40EA-47CC-8C7F-12DECC46187A}" presName="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A3CAD390-FEAB-4DCB-9BE0-B676857FE0CC}" srcId="{DAA43C58-D23A-420E-8913-BABFFEB08633}" destId="{990438B5-C578-48F7-9400-D2C7C6FD596E}" srcOrd="1" destOrd="0" parTransId="{BA2D3746-5636-4E46-9278-BCC59A0FC2F9}" sibTransId="{F4BE3860-0CFA-4465-AFD3-159CCF051678}"/>
    <dgm:cxn modelId="{B8E9A8E8-4297-4571-A444-1216E35D2F08}" type="presOf" srcId="{AEFFE9C1-8DD6-4989-AAC3-0B713D2D4331}" destId="{B147493B-2ACF-4210-A434-F82BF65829C3}" srcOrd="0" destOrd="0" presId="urn:microsoft.com/office/officeart/2005/8/layout/default"/>
    <dgm:cxn modelId="{786DFF5C-C734-4541-A0A4-F0451ECD1E9F}" type="presOf" srcId="{990438B5-C578-48F7-9400-D2C7C6FD596E}" destId="{FA2DFF8C-377F-46BC-B51A-AE7A5145C0B7}" srcOrd="0" destOrd="0" presId="urn:microsoft.com/office/officeart/2005/8/layout/default"/>
    <dgm:cxn modelId="{3CA0FD6C-1866-46CB-A5DD-83364B7C10EC}" srcId="{DAA43C58-D23A-420E-8913-BABFFEB08633}" destId="{25902CEF-40EA-47CC-8C7F-12DECC46187A}" srcOrd="3" destOrd="0" parTransId="{26750A5C-B479-45F9-A243-91A1F72AB838}" sibTransId="{143FA9F6-1B4D-4666-A3AD-1F0BE3FB75E8}"/>
    <dgm:cxn modelId="{014BEEFC-E3B8-4F4E-B85B-B278FCBB5D1E}" srcId="{DAA43C58-D23A-420E-8913-BABFFEB08633}" destId="{AEFFE9C1-8DD6-4989-AAC3-0B713D2D4331}" srcOrd="2" destOrd="0" parTransId="{3DB7E963-7042-4CF1-9053-60BAEACD229B}" sibTransId="{D64BEEAD-9639-4DD5-A173-CEBBE66904C2}"/>
    <dgm:cxn modelId="{32B584DF-445B-448E-926C-08DFB8D79F3E}" type="presOf" srcId="{25902CEF-40EA-47CC-8C7F-12DECC46187A}" destId="{5A976926-F4C1-4A14-B3EE-713C690953DE}" srcOrd="0" destOrd="0" presId="urn:microsoft.com/office/officeart/2005/8/layout/default"/>
    <dgm:cxn modelId="{50C3EE68-6A60-48FC-848E-4FD6621FA7DF}" srcId="{DAA43C58-D23A-420E-8913-BABFFEB08633}" destId="{1B57BCC4-E97C-4E6A-AC6F-3D345A005198}" srcOrd="0" destOrd="0" parTransId="{22FD5B87-F6D6-4914-B265-6375DE99DEA8}" sibTransId="{C8D70097-48FD-48AE-956D-701D4E336685}"/>
    <dgm:cxn modelId="{19ECECBE-9CD4-4E66-BD10-BE8F68597C47}" type="presOf" srcId="{1B57BCC4-E97C-4E6A-AC6F-3D345A005198}" destId="{05542A5E-26ED-4234-8664-29E163BCDDA0}" srcOrd="0" destOrd="0" presId="urn:microsoft.com/office/officeart/2005/8/layout/default"/>
    <dgm:cxn modelId="{CE7B7634-1DC4-43B9-89C1-59E338C99FCA}" type="presOf" srcId="{DAA43C58-D23A-420E-8913-BABFFEB08633}" destId="{76095A23-A959-4D82-8209-F4E6C9D8BD50}" srcOrd="0" destOrd="0" presId="urn:microsoft.com/office/officeart/2005/8/layout/default"/>
    <dgm:cxn modelId="{503C155C-A665-44B5-B369-469AEC0C0905}" type="presParOf" srcId="{76095A23-A959-4D82-8209-F4E6C9D8BD50}" destId="{05542A5E-26ED-4234-8664-29E163BCDDA0}" srcOrd="0" destOrd="0" presId="urn:microsoft.com/office/officeart/2005/8/layout/default"/>
    <dgm:cxn modelId="{437FCE95-A7C6-4DD8-BF96-3086B92CF567}" type="presParOf" srcId="{76095A23-A959-4D82-8209-F4E6C9D8BD50}" destId="{5C5C3C28-DBB1-4E45-8E82-71B280824AC3}" srcOrd="1" destOrd="0" presId="urn:microsoft.com/office/officeart/2005/8/layout/default"/>
    <dgm:cxn modelId="{B3D960C8-DE8F-4A02-8021-2AD921ED5F25}" type="presParOf" srcId="{76095A23-A959-4D82-8209-F4E6C9D8BD50}" destId="{FA2DFF8C-377F-46BC-B51A-AE7A5145C0B7}" srcOrd="2" destOrd="0" presId="urn:microsoft.com/office/officeart/2005/8/layout/default"/>
    <dgm:cxn modelId="{C0B833BD-319C-49E6-962B-2ED63C4F287C}" type="presParOf" srcId="{76095A23-A959-4D82-8209-F4E6C9D8BD50}" destId="{2E5BB301-3918-4EAA-B6D6-A20E41E89F31}" srcOrd="3" destOrd="0" presId="urn:microsoft.com/office/officeart/2005/8/layout/default"/>
    <dgm:cxn modelId="{382B0558-B86A-4437-85D2-D10250E2025C}" type="presParOf" srcId="{76095A23-A959-4D82-8209-F4E6C9D8BD50}" destId="{B147493B-2ACF-4210-A434-F82BF65829C3}" srcOrd="4" destOrd="0" presId="urn:microsoft.com/office/officeart/2005/8/layout/default"/>
    <dgm:cxn modelId="{B653F374-36AB-4B2A-BF3B-24A2E648C27D}" type="presParOf" srcId="{76095A23-A959-4D82-8209-F4E6C9D8BD50}" destId="{D67671A4-B6EE-45B4-A4A9-27714A682E06}" srcOrd="5" destOrd="0" presId="urn:microsoft.com/office/officeart/2005/8/layout/default"/>
    <dgm:cxn modelId="{F1E7E7D4-22B7-4932-BB7D-48E34EB4F1D5}" type="presParOf" srcId="{76095A23-A959-4D82-8209-F4E6C9D8BD50}" destId="{5A976926-F4C1-4A14-B3EE-713C690953D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67222"/>
          <a:ext cx="7488832" cy="847006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§7.1</a:t>
          </a:r>
          <a:r>
            <a:rPr lang="zh-TW" altLang="en-US" sz="27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市場的定義與目標行銷</a:t>
          </a:r>
          <a:endParaRPr lang="zh-TW" altLang="en-US" sz="27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1347" y="108569"/>
        <a:ext cx="7406138" cy="764312"/>
      </dsp:txXfrm>
    </dsp:sp>
    <dsp:sp modelId="{48045E5C-A433-40C5-A9A1-1F2ACC2731E6}">
      <dsp:nvSpPr>
        <dsp:cNvPr id="0" name=""/>
        <dsp:cNvSpPr/>
      </dsp:nvSpPr>
      <dsp:spPr>
        <a:xfrm>
          <a:off x="0" y="991989"/>
          <a:ext cx="7488832" cy="847006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§7.2</a:t>
          </a:r>
          <a:r>
            <a:rPr lang="zh-TW" altLang="en-US" sz="2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市場區隔的內涵</a:t>
          </a:r>
          <a:endParaRPr lang="zh-TW" altLang="en-US" sz="27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1347" y="1033336"/>
        <a:ext cx="7406138" cy="764312"/>
      </dsp:txXfrm>
    </dsp:sp>
    <dsp:sp modelId="{0B052A4C-9EC6-4953-B7A4-B3CB579AF515}">
      <dsp:nvSpPr>
        <dsp:cNvPr id="0" name=""/>
        <dsp:cNvSpPr/>
      </dsp:nvSpPr>
      <dsp:spPr>
        <a:xfrm>
          <a:off x="0" y="1916756"/>
          <a:ext cx="7488832" cy="847006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§7.3</a:t>
          </a:r>
          <a:r>
            <a:rPr lang="zh-TW" altLang="en-US" sz="2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市場的區隔變數</a:t>
          </a:r>
          <a:endParaRPr lang="zh-TW" altLang="en-US" sz="27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1347" y="1958103"/>
        <a:ext cx="7406138" cy="764312"/>
      </dsp:txXfrm>
    </dsp:sp>
    <dsp:sp modelId="{FC1C9785-4EAA-40D5-A517-48DAC3F311E7}">
      <dsp:nvSpPr>
        <dsp:cNvPr id="0" name=""/>
        <dsp:cNvSpPr/>
      </dsp:nvSpPr>
      <dsp:spPr>
        <a:xfrm>
          <a:off x="0" y="2841523"/>
          <a:ext cx="7488832" cy="847006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§7.4</a:t>
          </a:r>
          <a:r>
            <a:rPr lang="zh-TW" altLang="en-US" sz="2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市場規模的估計</a:t>
          </a:r>
          <a:endParaRPr lang="zh-TW" altLang="en-US" sz="27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1347" y="2882870"/>
        <a:ext cx="7406138" cy="764312"/>
      </dsp:txXfrm>
    </dsp:sp>
    <dsp:sp modelId="{6CBAA259-9684-4BF0-872B-82EFA192DF9C}">
      <dsp:nvSpPr>
        <dsp:cNvPr id="0" name=""/>
        <dsp:cNvSpPr/>
      </dsp:nvSpPr>
      <dsp:spPr>
        <a:xfrm>
          <a:off x="0" y="3766290"/>
          <a:ext cx="7488832" cy="847006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§7.5</a:t>
          </a:r>
          <a:r>
            <a:rPr lang="zh-TW" altLang="en-US" sz="2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產品定位</a:t>
          </a:r>
          <a:endParaRPr lang="zh-TW" altLang="en-US" sz="27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1347" y="3807637"/>
        <a:ext cx="7406138" cy="7643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0961E-9363-40AD-BA73-6A049A5DC341}">
      <dsp:nvSpPr>
        <dsp:cNvPr id="0" name=""/>
        <dsp:cNvSpPr/>
      </dsp:nvSpPr>
      <dsp:spPr>
        <a:xfrm rot="5400000">
          <a:off x="5288561" y="-2175889"/>
          <a:ext cx="796926" cy="535249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顧客的數目、區隔市場成長率、區隔市場的銷售金額</a:t>
          </a:r>
          <a:endParaRPr lang="zh-TW" altLang="en-US" sz="21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3010778" y="140797"/>
        <a:ext cx="5313591" cy="719120"/>
      </dsp:txXfrm>
    </dsp:sp>
    <dsp:sp modelId="{08675AA2-226E-4CD7-9C6C-EDFA4CCEA958}">
      <dsp:nvSpPr>
        <dsp:cNvPr id="0" name=""/>
        <dsp:cNvSpPr/>
      </dsp:nvSpPr>
      <dsp:spPr>
        <a:xfrm>
          <a:off x="0" y="2278"/>
          <a:ext cx="3010777" cy="99615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區隔市場規模</a:t>
          </a:r>
          <a:endParaRPr lang="zh-TW" altLang="en-US" sz="25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8628" y="50906"/>
        <a:ext cx="2913521" cy="898901"/>
      </dsp:txXfrm>
    </dsp:sp>
    <dsp:sp modelId="{18BED235-8043-47AD-90E7-FEE81E1CE70E}">
      <dsp:nvSpPr>
        <dsp:cNvPr id="0" name=""/>
        <dsp:cNvSpPr/>
      </dsp:nvSpPr>
      <dsp:spPr>
        <a:xfrm rot="5400000">
          <a:off x="5288561" y="-1129924"/>
          <a:ext cx="796926" cy="5352494"/>
        </a:xfrm>
        <a:prstGeom prst="round2SameRect">
          <a:avLst/>
        </a:prstGeom>
        <a:solidFill>
          <a:schemeClr val="accent5">
            <a:tint val="40000"/>
            <a:alpha val="90000"/>
            <a:hueOff val="-2685120"/>
            <a:satOff val="12063"/>
            <a:lumOff val="829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2685120"/>
              <a:satOff val="12063"/>
              <a:lumOff val="8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b="1" kern="1200" cap="none" spc="150" dirty="0" smtClean="0">
              <a:ln w="11430"/>
              <a:solidFill>
                <a:schemeClr val="accent5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人口統計特性、地理特性、心理特性、追求利益、行為特性</a:t>
          </a:r>
          <a:endParaRPr lang="zh-TW" altLang="en-US" sz="2100" b="1" kern="1200" cap="none" spc="150" dirty="0">
            <a:ln w="11430"/>
            <a:solidFill>
              <a:schemeClr val="accent5">
                <a:lumMod val="50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3010778" y="1186762"/>
        <a:ext cx="5313591" cy="719120"/>
      </dsp:txXfrm>
    </dsp:sp>
    <dsp:sp modelId="{EDAA7CDC-B506-4C3F-B620-E64873DEECAE}">
      <dsp:nvSpPr>
        <dsp:cNvPr id="0" name=""/>
        <dsp:cNvSpPr/>
      </dsp:nvSpPr>
      <dsp:spPr>
        <a:xfrm>
          <a:off x="0" y="1048243"/>
          <a:ext cx="3010777" cy="996157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區隔市場顧客特性</a:t>
          </a:r>
          <a:endParaRPr lang="zh-TW" altLang="en-US" sz="25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8628" y="1096871"/>
        <a:ext cx="2913521" cy="898901"/>
      </dsp:txXfrm>
    </dsp:sp>
    <dsp:sp modelId="{C7335E66-FF04-404E-8A54-ED32E95BAF2B}">
      <dsp:nvSpPr>
        <dsp:cNvPr id="0" name=""/>
        <dsp:cNvSpPr/>
      </dsp:nvSpPr>
      <dsp:spPr>
        <a:xfrm rot="5400000">
          <a:off x="5288561" y="-83959"/>
          <a:ext cx="796926" cy="5352494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b="1" kern="1200" cap="none" spc="1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喜愛的品牌、消費數量、使用時機</a:t>
          </a:r>
          <a:endParaRPr lang="zh-TW" altLang="en-US" sz="2100" b="1" kern="1200" cap="none" spc="150" dirty="0">
            <a:ln w="11430"/>
            <a:solidFill>
              <a:schemeClr val="accent3">
                <a:lumMod val="50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3010778" y="2232727"/>
        <a:ext cx="5313591" cy="719120"/>
      </dsp:txXfrm>
    </dsp:sp>
    <dsp:sp modelId="{057E3FFC-9FE3-4842-B32F-13012E88283A}">
      <dsp:nvSpPr>
        <dsp:cNvPr id="0" name=""/>
        <dsp:cNvSpPr/>
      </dsp:nvSpPr>
      <dsp:spPr>
        <a:xfrm>
          <a:off x="0" y="2094209"/>
          <a:ext cx="3010777" cy="996157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所使用的產品</a:t>
          </a:r>
          <a:endParaRPr lang="zh-TW" altLang="en-US" sz="25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8628" y="2142837"/>
        <a:ext cx="2913521" cy="898901"/>
      </dsp:txXfrm>
    </dsp:sp>
    <dsp:sp modelId="{D19F1D7F-9708-40C7-B45F-3BB26F82283B}">
      <dsp:nvSpPr>
        <dsp:cNvPr id="0" name=""/>
        <dsp:cNvSpPr/>
      </dsp:nvSpPr>
      <dsp:spPr>
        <a:xfrm rot="5400000">
          <a:off x="5288561" y="962006"/>
          <a:ext cx="796926" cy="5352494"/>
        </a:xfrm>
        <a:prstGeom prst="round2SameRect">
          <a:avLst/>
        </a:prstGeom>
        <a:solidFill>
          <a:schemeClr val="accent5">
            <a:tint val="40000"/>
            <a:alpha val="90000"/>
            <a:hueOff val="-8055361"/>
            <a:satOff val="36190"/>
            <a:lumOff val="248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8055361"/>
              <a:satOff val="36190"/>
              <a:lumOff val="24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b="1" kern="1200" cap="none" spc="15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所接觸的媒體、媒體接觸頻率</a:t>
          </a:r>
          <a:endParaRPr lang="zh-TW" altLang="en-US" sz="2100" b="1" kern="1200" cap="none" spc="150" dirty="0">
            <a:ln w="11430"/>
            <a:solidFill>
              <a:schemeClr val="accent6">
                <a:lumMod val="50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3010778" y="3278693"/>
        <a:ext cx="5313591" cy="719120"/>
      </dsp:txXfrm>
    </dsp:sp>
    <dsp:sp modelId="{3C28627F-5D51-4AC5-90EE-3FE23176ABED}">
      <dsp:nvSpPr>
        <dsp:cNvPr id="0" name=""/>
        <dsp:cNvSpPr/>
      </dsp:nvSpPr>
      <dsp:spPr>
        <a:xfrm>
          <a:off x="0" y="3140174"/>
          <a:ext cx="3010777" cy="996157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溝通行為</a:t>
          </a:r>
          <a:endParaRPr lang="zh-TW" altLang="en-US" sz="25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8628" y="3188802"/>
        <a:ext cx="2913521" cy="898901"/>
      </dsp:txXfrm>
    </dsp:sp>
    <dsp:sp modelId="{3C30BA35-A748-43C1-94C8-76C6485F1E09}">
      <dsp:nvSpPr>
        <dsp:cNvPr id="0" name=""/>
        <dsp:cNvSpPr/>
      </dsp:nvSpPr>
      <dsp:spPr>
        <a:xfrm rot="5400000">
          <a:off x="5288561" y="2007971"/>
          <a:ext cx="796926" cy="5352494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b="1" kern="1200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偏好的配銷通路、偏好的零售點、購買頻次、購買產品的價格區間</a:t>
          </a:r>
          <a:endParaRPr lang="zh-TW" altLang="en-US" sz="2100" b="1" kern="1200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3010778" y="4324658"/>
        <a:ext cx="5313591" cy="719120"/>
      </dsp:txXfrm>
    </dsp:sp>
    <dsp:sp modelId="{68926B9A-F8D4-4657-A260-D14F336B7DDB}">
      <dsp:nvSpPr>
        <dsp:cNvPr id="0" name=""/>
        <dsp:cNvSpPr/>
      </dsp:nvSpPr>
      <dsp:spPr>
        <a:xfrm>
          <a:off x="0" y="4186140"/>
          <a:ext cx="3010777" cy="996157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購買行為</a:t>
          </a:r>
          <a:endParaRPr lang="zh-TW" altLang="en-US" sz="25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8628" y="4234768"/>
        <a:ext cx="2913521" cy="89890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4B25A-218F-4422-B88F-FE10F6BB2088}">
      <dsp:nvSpPr>
        <dsp:cNvPr id="0" name=""/>
        <dsp:cNvSpPr/>
      </dsp:nvSpPr>
      <dsp:spPr>
        <a:xfrm>
          <a:off x="3088" y="548783"/>
          <a:ext cx="1672281" cy="135070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區隔市場的大小</a:t>
          </a:r>
          <a:endParaRPr lang="zh-TW" altLang="en-US" sz="23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9024" y="614719"/>
        <a:ext cx="1540409" cy="1218832"/>
      </dsp:txXfrm>
    </dsp:sp>
    <dsp:sp modelId="{B9A237F8-A9EB-4AAD-A3D4-556A83688CB5}">
      <dsp:nvSpPr>
        <dsp:cNvPr id="0" name=""/>
        <dsp:cNvSpPr/>
      </dsp:nvSpPr>
      <dsp:spPr>
        <a:xfrm>
          <a:off x="1842598" y="548783"/>
          <a:ext cx="1672281" cy="1350704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區隔市場的競爭強度</a:t>
          </a:r>
          <a:endParaRPr lang="zh-TW" altLang="en-US" sz="23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908534" y="614719"/>
        <a:ext cx="1540409" cy="1218832"/>
      </dsp:txXfrm>
    </dsp:sp>
    <dsp:sp modelId="{A40E76B7-68DF-4F22-B12C-06D835B62148}">
      <dsp:nvSpPr>
        <dsp:cNvPr id="0" name=""/>
        <dsp:cNvSpPr/>
      </dsp:nvSpPr>
      <dsp:spPr>
        <a:xfrm>
          <a:off x="3682107" y="548783"/>
          <a:ext cx="1672281" cy="1350704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組織的資源與優勢</a:t>
          </a:r>
          <a:endParaRPr lang="zh-TW" altLang="en-US" sz="23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748043" y="614719"/>
        <a:ext cx="1540409" cy="1218832"/>
      </dsp:txXfrm>
    </dsp:sp>
    <dsp:sp modelId="{977DEC8C-84DD-47FA-BB1C-C93969362492}">
      <dsp:nvSpPr>
        <dsp:cNvPr id="0" name=""/>
        <dsp:cNvSpPr/>
      </dsp:nvSpPr>
      <dsp:spPr>
        <a:xfrm>
          <a:off x="5521616" y="548783"/>
          <a:ext cx="1672281" cy="1350704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接觸該區隔市場的成</a:t>
          </a:r>
          <a:endParaRPr lang="zh-TW" altLang="en-US" sz="23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587552" y="614719"/>
        <a:ext cx="1540409" cy="1218832"/>
      </dsp:txXfrm>
    </dsp:sp>
    <dsp:sp modelId="{C44C709A-F2FD-4D65-9FDE-8210B493848F}">
      <dsp:nvSpPr>
        <dsp:cNvPr id="0" name=""/>
        <dsp:cNvSpPr/>
      </dsp:nvSpPr>
      <dsp:spPr>
        <a:xfrm>
          <a:off x="7361126" y="548783"/>
          <a:ext cx="1672281" cy="1350704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區隔市場的未來成長性</a:t>
          </a:r>
          <a:endParaRPr lang="zh-TW" altLang="en-US" sz="23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7427062" y="614719"/>
        <a:ext cx="1540409" cy="12188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30687"/>
          <a:ext cx="7488832" cy="941118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§7.1</a:t>
          </a:r>
          <a:r>
            <a:rPr lang="zh-TW" altLang="en-US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市場的定義與目標行銷</a:t>
          </a:r>
          <a:endParaRPr lang="zh-TW" altLang="en-US" sz="3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5942" y="76629"/>
        <a:ext cx="7396948" cy="849234"/>
      </dsp:txXfrm>
    </dsp:sp>
    <dsp:sp modelId="{48045E5C-A433-40C5-A9A1-1F2ACC2731E6}">
      <dsp:nvSpPr>
        <dsp:cNvPr id="0" name=""/>
        <dsp:cNvSpPr/>
      </dsp:nvSpPr>
      <dsp:spPr>
        <a:xfrm>
          <a:off x="0" y="1058205"/>
          <a:ext cx="7488832" cy="941118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§7.2</a:t>
          </a:r>
          <a:r>
            <a:rPr lang="zh-TW" altLang="en-US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市場區隔的內涵</a:t>
          </a:r>
          <a:endParaRPr lang="zh-TW" altLang="en-US" sz="3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5942" y="1104147"/>
        <a:ext cx="7396948" cy="849234"/>
      </dsp:txXfrm>
    </dsp:sp>
    <dsp:sp modelId="{0B052A4C-9EC6-4953-B7A4-B3CB579AF515}">
      <dsp:nvSpPr>
        <dsp:cNvPr id="0" name=""/>
        <dsp:cNvSpPr/>
      </dsp:nvSpPr>
      <dsp:spPr>
        <a:xfrm>
          <a:off x="0" y="2085724"/>
          <a:ext cx="7488832" cy="941118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§7.3</a:t>
          </a:r>
          <a:r>
            <a:rPr lang="zh-TW" altLang="en-US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市場的區隔變數</a:t>
          </a:r>
          <a:endParaRPr lang="zh-TW" altLang="en-US" sz="3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5942" y="2131666"/>
        <a:ext cx="7396948" cy="849234"/>
      </dsp:txXfrm>
    </dsp:sp>
    <dsp:sp modelId="{FC1C9785-4EAA-40D5-A517-48DAC3F311E7}">
      <dsp:nvSpPr>
        <dsp:cNvPr id="0" name=""/>
        <dsp:cNvSpPr/>
      </dsp:nvSpPr>
      <dsp:spPr>
        <a:xfrm>
          <a:off x="0" y="3113243"/>
          <a:ext cx="7488832" cy="941118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§7.4</a:t>
          </a:r>
          <a:r>
            <a:rPr lang="zh-TW" altLang="en-US" sz="30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市場規模的估計</a:t>
          </a:r>
          <a:endParaRPr lang="zh-TW" altLang="en-US" sz="30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5942" y="3159185"/>
        <a:ext cx="7396948" cy="849234"/>
      </dsp:txXfrm>
    </dsp:sp>
    <dsp:sp modelId="{6CBAA259-9684-4BF0-872B-82EFA192DF9C}">
      <dsp:nvSpPr>
        <dsp:cNvPr id="0" name=""/>
        <dsp:cNvSpPr/>
      </dsp:nvSpPr>
      <dsp:spPr>
        <a:xfrm>
          <a:off x="0" y="4140762"/>
          <a:ext cx="7488832" cy="941118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§7.5</a:t>
          </a:r>
          <a:r>
            <a:rPr lang="zh-TW" altLang="en-US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產品定位</a:t>
          </a:r>
          <a:endParaRPr lang="zh-TW" altLang="en-US" sz="3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5942" y="4186704"/>
        <a:ext cx="7396948" cy="84923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F15F0-52B6-4EDA-9577-B6DC9496805C}">
      <dsp:nvSpPr>
        <dsp:cNvPr id="0" name=""/>
        <dsp:cNvSpPr/>
      </dsp:nvSpPr>
      <dsp:spPr>
        <a:xfrm rot="5400000">
          <a:off x="4965625" y="-2021989"/>
          <a:ext cx="1134939" cy="520761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甲市場的個人電腦數目／甲市場的印表機數目＝乙市場的個人電腦數目／乙市場的印表機數目</a:t>
          </a:r>
          <a:endParaRPr lang="zh-TW" altLang="en-US" sz="2000" b="1" kern="1200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2929286" y="69753"/>
        <a:ext cx="5152215" cy="1024133"/>
      </dsp:txXfrm>
    </dsp:sp>
    <dsp:sp modelId="{8EF71EF2-8F8C-424C-9600-39112C76193C}">
      <dsp:nvSpPr>
        <dsp:cNvPr id="0" name=""/>
        <dsp:cNvSpPr/>
      </dsp:nvSpPr>
      <dsp:spPr>
        <a:xfrm>
          <a:off x="0" y="1855"/>
          <a:ext cx="2929285" cy="1159928"/>
        </a:xfrm>
        <a:prstGeom prst="roundRect">
          <a:avLst/>
        </a:prstGeom>
        <a:solidFill>
          <a:srgbClr val="FF5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8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類推法</a:t>
          </a:r>
          <a:endParaRPr lang="zh-TW" altLang="en-US" sz="3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6623" y="58478"/>
        <a:ext cx="2816039" cy="1046682"/>
      </dsp:txXfrm>
    </dsp:sp>
    <dsp:sp modelId="{EC57019D-A4B1-4BCE-B380-66BB95D03C8B}">
      <dsp:nvSpPr>
        <dsp:cNvPr id="0" name=""/>
        <dsp:cNvSpPr/>
      </dsp:nvSpPr>
      <dsp:spPr>
        <a:xfrm rot="5400000">
          <a:off x="5069123" y="-804063"/>
          <a:ext cx="927943" cy="520761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cap="none" spc="1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某一個市場的規模估計＝生產量＋進入量－流出量</a:t>
          </a:r>
          <a:endParaRPr lang="zh-TW" altLang="en-US" sz="2000" b="1" kern="1200" cap="none" spc="150" dirty="0">
            <a:ln w="11430"/>
            <a:solidFill>
              <a:schemeClr val="accent3">
                <a:lumMod val="50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2929286" y="1381072"/>
        <a:ext cx="5162320" cy="837347"/>
      </dsp:txXfrm>
    </dsp:sp>
    <dsp:sp modelId="{CC98CFB3-5679-4492-AD6A-851A509C32B0}">
      <dsp:nvSpPr>
        <dsp:cNvPr id="0" name=""/>
        <dsp:cNvSpPr/>
      </dsp:nvSpPr>
      <dsp:spPr>
        <a:xfrm>
          <a:off x="0" y="1219781"/>
          <a:ext cx="2929285" cy="1159928"/>
        </a:xfrm>
        <a:prstGeom prst="roundRect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8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商業稽核法</a:t>
          </a:r>
          <a:endParaRPr lang="zh-TW" altLang="en-US" sz="3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6623" y="1276404"/>
        <a:ext cx="2816039" cy="1046682"/>
      </dsp:txXfrm>
    </dsp:sp>
    <dsp:sp modelId="{B1079A8E-1FAB-46E9-A210-F13C158423F9}">
      <dsp:nvSpPr>
        <dsp:cNvPr id="0" name=""/>
        <dsp:cNvSpPr/>
      </dsp:nvSpPr>
      <dsp:spPr>
        <a:xfrm rot="5400000">
          <a:off x="4959547" y="413861"/>
          <a:ext cx="1147095" cy="520761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b="1" kern="1200" cap="none" spc="150" dirty="0" smtClean="0">
              <a:ln w="11430"/>
              <a:solidFill>
                <a:srgbClr val="66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網路購物市場規模推估值＝家庭數目</a:t>
          </a:r>
          <a:r>
            <a:rPr lang="en-US" sz="2000" b="1" kern="1200" cap="none" spc="150" dirty="0" smtClean="0">
              <a:ln w="11430"/>
              <a:solidFill>
                <a:srgbClr val="66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×</a:t>
          </a:r>
          <a:r>
            <a:rPr lang="zh-TW" sz="2000" b="1" kern="1200" cap="none" spc="150" dirty="0" smtClean="0">
              <a:ln w="11430"/>
              <a:solidFill>
                <a:srgbClr val="66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家用電腦普及率</a:t>
          </a:r>
          <a:r>
            <a:rPr lang="en-US" sz="2000" b="1" kern="1200" cap="none" spc="150" dirty="0" smtClean="0">
              <a:ln w="11430"/>
              <a:solidFill>
                <a:srgbClr val="66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×</a:t>
          </a:r>
          <a:r>
            <a:rPr lang="zh-TW" sz="2000" b="1" kern="1200" cap="none" spc="150" dirty="0" smtClean="0">
              <a:ln w="11430"/>
              <a:solidFill>
                <a:srgbClr val="66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安裝網路比率</a:t>
          </a:r>
          <a:r>
            <a:rPr lang="en-US" sz="2000" b="1" kern="1200" cap="none" spc="150" dirty="0" smtClean="0">
              <a:ln w="11430"/>
              <a:solidFill>
                <a:srgbClr val="66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×</a:t>
          </a:r>
          <a:r>
            <a:rPr lang="zh-TW" sz="2000" b="1" kern="1200" cap="none" spc="150" dirty="0" smtClean="0">
              <a:ln w="11430"/>
              <a:solidFill>
                <a:srgbClr val="66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網路購物比率</a:t>
          </a:r>
          <a:r>
            <a:rPr lang="en-US" sz="2000" b="1" kern="1200" cap="none" spc="150" dirty="0" smtClean="0">
              <a:ln w="11430"/>
              <a:solidFill>
                <a:srgbClr val="66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×</a:t>
          </a:r>
          <a:r>
            <a:rPr lang="zh-TW" sz="2000" b="1" kern="1200" cap="none" spc="150" dirty="0" smtClean="0">
              <a:ln w="11430"/>
              <a:solidFill>
                <a:srgbClr val="66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平均購物金額</a:t>
          </a:r>
          <a:endParaRPr lang="zh-TW" altLang="en-US" sz="2000" b="1" kern="1200" cap="none" spc="150" dirty="0">
            <a:ln w="11430"/>
            <a:solidFill>
              <a:srgbClr val="660066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2929286" y="2500120"/>
        <a:ext cx="5151621" cy="1035101"/>
      </dsp:txXfrm>
    </dsp:sp>
    <dsp:sp modelId="{A686E670-A6C5-4084-904B-9B6BEFC320B3}">
      <dsp:nvSpPr>
        <dsp:cNvPr id="0" name=""/>
        <dsp:cNvSpPr/>
      </dsp:nvSpPr>
      <dsp:spPr>
        <a:xfrm>
          <a:off x="0" y="2437706"/>
          <a:ext cx="2929285" cy="11599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8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連比法</a:t>
          </a:r>
          <a:endParaRPr lang="zh-TW" altLang="en-US" sz="3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6623" y="2494329"/>
        <a:ext cx="2816039" cy="1046682"/>
      </dsp:txXfrm>
    </dsp:sp>
    <dsp:sp modelId="{6AD9A045-C170-45E2-9B45-3672A052D2B8}">
      <dsp:nvSpPr>
        <dsp:cNvPr id="0" name=""/>
        <dsp:cNvSpPr/>
      </dsp:nvSpPr>
      <dsp:spPr>
        <a:xfrm rot="5400000">
          <a:off x="4944724" y="1637331"/>
          <a:ext cx="1165932" cy="520253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數位照相機需求值＝常數值＋</a:t>
          </a:r>
          <a:r>
            <a:rPr lang="en-US" sz="20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K</a:t>
          </a:r>
          <a:r>
            <a:rPr lang="en-US" sz="2000" b="1" kern="1200" cap="none" spc="150" baseline="-2500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1</a:t>
          </a:r>
          <a:r>
            <a:rPr lang="en-US" sz="20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×</a:t>
          </a:r>
          <a:r>
            <a:rPr lang="zh-TW" sz="20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家庭數＋</a:t>
          </a:r>
          <a:r>
            <a:rPr lang="en-US" sz="20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K</a:t>
          </a:r>
          <a:r>
            <a:rPr lang="en-US" sz="2000" b="1" kern="1200" cap="none" spc="150" baseline="-2500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2</a:t>
          </a:r>
          <a:r>
            <a:rPr lang="en-US" sz="20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×</a:t>
          </a:r>
          <a:r>
            <a:rPr lang="zh-TW" sz="20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家庭平均所得＋</a:t>
          </a:r>
          <a:r>
            <a:rPr lang="en-US" sz="20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K</a:t>
          </a:r>
          <a:r>
            <a:rPr lang="en-US" sz="2000" b="1" kern="1200" cap="none" spc="150" baseline="-2500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3</a:t>
          </a:r>
          <a:r>
            <a:rPr lang="en-US" sz="20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×</a:t>
          </a:r>
          <a:r>
            <a:rPr lang="zh-TW" sz="20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平均休假日數</a:t>
          </a:r>
          <a:endParaRPr lang="zh-TW" altLang="en-US" sz="20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2926424" y="3712547"/>
        <a:ext cx="5145616" cy="1052100"/>
      </dsp:txXfrm>
    </dsp:sp>
    <dsp:sp modelId="{8F8A856D-9642-4FF5-A248-C782FF90B917}">
      <dsp:nvSpPr>
        <dsp:cNvPr id="0" name=""/>
        <dsp:cNvSpPr/>
      </dsp:nvSpPr>
      <dsp:spPr>
        <a:xfrm>
          <a:off x="0" y="3658633"/>
          <a:ext cx="2926424" cy="1159928"/>
        </a:xfrm>
        <a:prstGeom prst="roundRect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8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迴歸分析</a:t>
          </a:r>
          <a:endParaRPr lang="zh-TW" altLang="en-US" sz="3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6623" y="3715256"/>
        <a:ext cx="2813178" cy="104668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30687"/>
          <a:ext cx="7488832" cy="941118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§7.1</a:t>
          </a:r>
          <a:r>
            <a:rPr lang="zh-TW" altLang="en-US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市場的定義與目標行銷</a:t>
          </a:r>
          <a:endParaRPr lang="zh-TW" altLang="en-US" sz="3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5942" y="76629"/>
        <a:ext cx="7396948" cy="849234"/>
      </dsp:txXfrm>
    </dsp:sp>
    <dsp:sp modelId="{48045E5C-A433-40C5-A9A1-1F2ACC2731E6}">
      <dsp:nvSpPr>
        <dsp:cNvPr id="0" name=""/>
        <dsp:cNvSpPr/>
      </dsp:nvSpPr>
      <dsp:spPr>
        <a:xfrm>
          <a:off x="0" y="1058205"/>
          <a:ext cx="7488832" cy="941118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§7.2</a:t>
          </a:r>
          <a:r>
            <a:rPr lang="zh-TW" altLang="en-US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市場區隔的內涵</a:t>
          </a:r>
          <a:endParaRPr lang="zh-TW" altLang="en-US" sz="3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5942" y="1104147"/>
        <a:ext cx="7396948" cy="849234"/>
      </dsp:txXfrm>
    </dsp:sp>
    <dsp:sp modelId="{0B052A4C-9EC6-4953-B7A4-B3CB579AF515}">
      <dsp:nvSpPr>
        <dsp:cNvPr id="0" name=""/>
        <dsp:cNvSpPr/>
      </dsp:nvSpPr>
      <dsp:spPr>
        <a:xfrm>
          <a:off x="0" y="2085724"/>
          <a:ext cx="7488832" cy="941118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§7.3</a:t>
          </a:r>
          <a:r>
            <a:rPr lang="zh-TW" altLang="en-US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市場的區隔變數</a:t>
          </a:r>
          <a:endParaRPr lang="zh-TW" altLang="en-US" sz="3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5942" y="2131666"/>
        <a:ext cx="7396948" cy="849234"/>
      </dsp:txXfrm>
    </dsp:sp>
    <dsp:sp modelId="{FC1C9785-4EAA-40D5-A517-48DAC3F311E7}">
      <dsp:nvSpPr>
        <dsp:cNvPr id="0" name=""/>
        <dsp:cNvSpPr/>
      </dsp:nvSpPr>
      <dsp:spPr>
        <a:xfrm>
          <a:off x="0" y="3113243"/>
          <a:ext cx="7488832" cy="941118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§7.4</a:t>
          </a:r>
          <a:r>
            <a:rPr lang="zh-TW" altLang="en-US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市場規模的估計</a:t>
          </a:r>
          <a:endParaRPr lang="zh-TW" altLang="en-US" sz="3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5942" y="3159185"/>
        <a:ext cx="7396948" cy="849234"/>
      </dsp:txXfrm>
    </dsp:sp>
    <dsp:sp modelId="{6CBAA259-9684-4BF0-872B-82EFA192DF9C}">
      <dsp:nvSpPr>
        <dsp:cNvPr id="0" name=""/>
        <dsp:cNvSpPr/>
      </dsp:nvSpPr>
      <dsp:spPr>
        <a:xfrm>
          <a:off x="0" y="4140762"/>
          <a:ext cx="7488832" cy="941118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§7.5</a:t>
          </a:r>
          <a:r>
            <a:rPr lang="zh-TW" altLang="en-US" sz="30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產品定位</a:t>
          </a:r>
          <a:endParaRPr lang="zh-TW" altLang="en-US" sz="30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5942" y="4186704"/>
        <a:ext cx="7396948" cy="84923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1D824-CD33-4E02-BFB0-FC159912A2C9}">
      <dsp:nvSpPr>
        <dsp:cNvPr id="0" name=""/>
        <dsp:cNvSpPr/>
      </dsp:nvSpPr>
      <dsp:spPr>
        <a:xfrm>
          <a:off x="120416" y="0"/>
          <a:ext cx="806204" cy="5392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辨認相關的競爭性品牌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44029" y="23613"/>
        <a:ext cx="758978" cy="5344842"/>
      </dsp:txXfrm>
    </dsp:sp>
    <dsp:sp modelId="{331DC0F3-21EF-4A9B-BFD1-3D366A4DA4DC}">
      <dsp:nvSpPr>
        <dsp:cNvPr id="0" name=""/>
        <dsp:cNvSpPr/>
      </dsp:nvSpPr>
      <dsp:spPr>
        <a:xfrm>
          <a:off x="1007241" y="2596064"/>
          <a:ext cx="170915" cy="1999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007241" y="2636052"/>
        <a:ext cx="119641" cy="119962"/>
      </dsp:txXfrm>
    </dsp:sp>
    <dsp:sp modelId="{DDD75769-A700-43D6-858B-73CBB9383268}">
      <dsp:nvSpPr>
        <dsp:cNvPr id="0" name=""/>
        <dsp:cNvSpPr/>
      </dsp:nvSpPr>
      <dsp:spPr>
        <a:xfrm>
          <a:off x="1249103" y="0"/>
          <a:ext cx="806204" cy="5392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68788"/>
                <a:satOff val="-834"/>
                <a:lumOff val="196"/>
                <a:alphaOff val="0"/>
                <a:shade val="51000"/>
                <a:satMod val="130000"/>
              </a:schemeClr>
            </a:gs>
            <a:gs pos="80000">
              <a:schemeClr val="accent2">
                <a:hueOff val="668788"/>
                <a:satOff val="-834"/>
                <a:lumOff val="196"/>
                <a:alphaOff val="0"/>
                <a:shade val="93000"/>
                <a:satMod val="130000"/>
              </a:schemeClr>
            </a:gs>
            <a:gs pos="100000">
              <a:schemeClr val="accent2">
                <a:hueOff val="668788"/>
                <a:satOff val="-834"/>
                <a:lumOff val="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72390" tIns="72390" rIns="72390" bIns="7239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8223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5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辨認目標顧客用來界定品牌間差異的定位基礎</a:t>
          </a:r>
          <a:endParaRPr lang="zh-TW" altLang="en-US" sz="185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272716" y="23613"/>
        <a:ext cx="758978" cy="5344842"/>
      </dsp:txXfrm>
    </dsp:sp>
    <dsp:sp modelId="{78BC90E6-E6E5-421A-99AB-3C1FE2001744}">
      <dsp:nvSpPr>
        <dsp:cNvPr id="0" name=""/>
        <dsp:cNvSpPr/>
      </dsp:nvSpPr>
      <dsp:spPr>
        <a:xfrm>
          <a:off x="2135928" y="2596064"/>
          <a:ext cx="170915" cy="1999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shade val="51000"/>
                <a:satMod val="130000"/>
              </a:schemeClr>
            </a:gs>
            <a:gs pos="80000">
              <a:schemeClr val="accent2">
                <a:hueOff val="780253"/>
                <a:satOff val="-973"/>
                <a:lumOff val="229"/>
                <a:alphaOff val="0"/>
                <a:shade val="93000"/>
                <a:satMod val="13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135928" y="2636052"/>
        <a:ext cx="119641" cy="119962"/>
      </dsp:txXfrm>
    </dsp:sp>
    <dsp:sp modelId="{EB2178FF-4DE6-44C2-9077-2D9C3F57C202}">
      <dsp:nvSpPr>
        <dsp:cNvPr id="0" name=""/>
        <dsp:cNvSpPr/>
      </dsp:nvSpPr>
      <dsp:spPr>
        <a:xfrm>
          <a:off x="2377789" y="0"/>
          <a:ext cx="806204" cy="5392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337577"/>
                <a:satOff val="-1668"/>
                <a:lumOff val="392"/>
                <a:alphaOff val="0"/>
                <a:shade val="51000"/>
                <a:satMod val="130000"/>
              </a:schemeClr>
            </a:gs>
            <a:gs pos="80000">
              <a:schemeClr val="accent2">
                <a:hueOff val="1337577"/>
                <a:satOff val="-1668"/>
                <a:lumOff val="392"/>
                <a:alphaOff val="0"/>
                <a:shade val="93000"/>
                <a:satMod val="130000"/>
              </a:schemeClr>
            </a:gs>
            <a:gs pos="100000">
              <a:schemeClr val="accent2">
                <a:hueOff val="1337577"/>
                <a:satOff val="-1668"/>
                <a:lumOff val="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80010" tIns="80010" rIns="80010" bIns="800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1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瞭解顧客對各個品牌間相對位置的知覺</a:t>
          </a:r>
          <a:endParaRPr lang="zh-TW" altLang="en-US" sz="21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401402" y="23613"/>
        <a:ext cx="758978" cy="5344842"/>
      </dsp:txXfrm>
    </dsp:sp>
    <dsp:sp modelId="{601A6F94-4249-4F62-84E2-68F4EF279CA1}">
      <dsp:nvSpPr>
        <dsp:cNvPr id="0" name=""/>
        <dsp:cNvSpPr/>
      </dsp:nvSpPr>
      <dsp:spPr>
        <a:xfrm>
          <a:off x="3264615" y="2596064"/>
          <a:ext cx="170915" cy="1999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264615" y="2636052"/>
        <a:ext cx="119641" cy="119962"/>
      </dsp:txXfrm>
    </dsp:sp>
    <dsp:sp modelId="{2668A410-C30A-4816-8C64-7D53BD1F94E6}">
      <dsp:nvSpPr>
        <dsp:cNvPr id="0" name=""/>
        <dsp:cNvSpPr/>
      </dsp:nvSpPr>
      <dsp:spPr>
        <a:xfrm>
          <a:off x="3506476" y="0"/>
          <a:ext cx="806204" cy="5392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006365"/>
                <a:satOff val="-2502"/>
                <a:lumOff val="588"/>
                <a:alphaOff val="0"/>
                <a:shade val="51000"/>
                <a:satMod val="130000"/>
              </a:schemeClr>
            </a:gs>
            <a:gs pos="80000">
              <a:schemeClr val="accent2">
                <a:hueOff val="2006365"/>
                <a:satOff val="-2502"/>
                <a:lumOff val="588"/>
                <a:alphaOff val="0"/>
                <a:shade val="93000"/>
                <a:satMod val="130000"/>
              </a:schemeClr>
            </a:gs>
            <a:gs pos="100000">
              <a:schemeClr val="accent2">
                <a:hueOff val="2006365"/>
                <a:satOff val="-2502"/>
                <a:lumOff val="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找出解讀產品知覺圖的構面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530089" y="23613"/>
        <a:ext cx="758978" cy="5344842"/>
      </dsp:txXfrm>
    </dsp:sp>
    <dsp:sp modelId="{A03A8A5D-E447-4C5A-84CD-1FC2C574186E}">
      <dsp:nvSpPr>
        <dsp:cNvPr id="0" name=""/>
        <dsp:cNvSpPr/>
      </dsp:nvSpPr>
      <dsp:spPr>
        <a:xfrm>
          <a:off x="4393301" y="2596064"/>
          <a:ext cx="170915" cy="1999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393301" y="2636052"/>
        <a:ext cx="119641" cy="119962"/>
      </dsp:txXfrm>
    </dsp:sp>
    <dsp:sp modelId="{AF6F6989-A419-4AB2-A74E-385FD6B0DD13}">
      <dsp:nvSpPr>
        <dsp:cNvPr id="0" name=""/>
        <dsp:cNvSpPr/>
      </dsp:nvSpPr>
      <dsp:spPr>
        <a:xfrm>
          <a:off x="4635163" y="0"/>
          <a:ext cx="806204" cy="5392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675154"/>
                <a:satOff val="-3337"/>
                <a:lumOff val="785"/>
                <a:alphaOff val="0"/>
                <a:shade val="51000"/>
                <a:satMod val="130000"/>
              </a:schemeClr>
            </a:gs>
            <a:gs pos="80000">
              <a:schemeClr val="accent2">
                <a:hueOff val="2675154"/>
                <a:satOff val="-3337"/>
                <a:lumOff val="785"/>
                <a:alphaOff val="0"/>
                <a:shade val="93000"/>
                <a:satMod val="130000"/>
              </a:schemeClr>
            </a:gs>
            <a:gs pos="100000">
              <a:schemeClr val="accent2">
                <a:hueOff val="2675154"/>
                <a:satOff val="-3337"/>
                <a:lumOff val="7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找出目標顧客的理想點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658776" y="23613"/>
        <a:ext cx="758978" cy="5344842"/>
      </dsp:txXfrm>
    </dsp:sp>
    <dsp:sp modelId="{2DA71C77-A26D-4E50-ABCD-7BE5F22D4C2F}">
      <dsp:nvSpPr>
        <dsp:cNvPr id="0" name=""/>
        <dsp:cNvSpPr/>
      </dsp:nvSpPr>
      <dsp:spPr>
        <a:xfrm>
          <a:off x="5521988" y="2596064"/>
          <a:ext cx="170915" cy="1999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521988" y="2636052"/>
        <a:ext cx="119641" cy="119962"/>
      </dsp:txXfrm>
    </dsp:sp>
    <dsp:sp modelId="{CA90274E-DDBA-48E0-8D93-4A24B5F8D831}">
      <dsp:nvSpPr>
        <dsp:cNvPr id="0" name=""/>
        <dsp:cNvSpPr/>
      </dsp:nvSpPr>
      <dsp:spPr>
        <a:xfrm>
          <a:off x="5763849" y="0"/>
          <a:ext cx="806204" cy="5392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343942"/>
                <a:satOff val="-4171"/>
                <a:lumOff val="981"/>
                <a:alphaOff val="0"/>
                <a:shade val="51000"/>
                <a:satMod val="130000"/>
              </a:schemeClr>
            </a:gs>
            <a:gs pos="80000">
              <a:schemeClr val="accent2">
                <a:hueOff val="3343942"/>
                <a:satOff val="-4171"/>
                <a:lumOff val="981"/>
                <a:alphaOff val="0"/>
                <a:shade val="93000"/>
                <a:satMod val="130000"/>
              </a:schemeClr>
            </a:gs>
            <a:gs pos="100000">
              <a:schemeClr val="accent2">
                <a:hueOff val="3343942"/>
                <a:satOff val="-4171"/>
                <a:lumOff val="9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尋求可能的定位點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787462" y="23613"/>
        <a:ext cx="758978" cy="5344842"/>
      </dsp:txXfrm>
    </dsp:sp>
    <dsp:sp modelId="{3B367B34-2F63-4B0C-8AB5-F9694C3AE1DD}">
      <dsp:nvSpPr>
        <dsp:cNvPr id="0" name=""/>
        <dsp:cNvSpPr/>
      </dsp:nvSpPr>
      <dsp:spPr>
        <a:xfrm>
          <a:off x="6650675" y="2596064"/>
          <a:ext cx="170915" cy="1999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shade val="51000"/>
                <a:satMod val="130000"/>
              </a:schemeClr>
            </a:gs>
            <a:gs pos="80000">
              <a:schemeClr val="accent2">
                <a:hueOff val="3901266"/>
                <a:satOff val="-4866"/>
                <a:lumOff val="1144"/>
                <a:alphaOff val="0"/>
                <a:shade val="93000"/>
                <a:satMod val="13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650675" y="2636052"/>
        <a:ext cx="119641" cy="119962"/>
      </dsp:txXfrm>
    </dsp:sp>
    <dsp:sp modelId="{1DF85D93-65E4-4210-B689-5E678202547C}">
      <dsp:nvSpPr>
        <dsp:cNvPr id="0" name=""/>
        <dsp:cNvSpPr/>
      </dsp:nvSpPr>
      <dsp:spPr>
        <a:xfrm>
          <a:off x="6892536" y="0"/>
          <a:ext cx="806204" cy="5392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012731"/>
                <a:satOff val="-5005"/>
                <a:lumOff val="1177"/>
                <a:alphaOff val="0"/>
                <a:shade val="51000"/>
                <a:satMod val="130000"/>
              </a:schemeClr>
            </a:gs>
            <a:gs pos="80000">
              <a:schemeClr val="accent2">
                <a:hueOff val="4012731"/>
                <a:satOff val="-5005"/>
                <a:lumOff val="1177"/>
                <a:alphaOff val="0"/>
                <a:shade val="93000"/>
                <a:satMod val="130000"/>
              </a:schemeClr>
            </a:gs>
            <a:gs pos="100000">
              <a:schemeClr val="accent2">
                <a:hueOff val="4012731"/>
                <a:satOff val="-5005"/>
                <a:lumOff val="1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選定產品定位點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916149" y="23613"/>
        <a:ext cx="758978" cy="5344842"/>
      </dsp:txXfrm>
    </dsp:sp>
    <dsp:sp modelId="{BD841C5A-EEF8-46A7-8239-8DFCF9E2B4FF}">
      <dsp:nvSpPr>
        <dsp:cNvPr id="0" name=""/>
        <dsp:cNvSpPr/>
      </dsp:nvSpPr>
      <dsp:spPr>
        <a:xfrm>
          <a:off x="7750746" y="2596064"/>
          <a:ext cx="110251" cy="1999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7750746" y="2636052"/>
        <a:ext cx="77176" cy="119962"/>
      </dsp:txXfrm>
    </dsp:sp>
    <dsp:sp modelId="{0DA2D257-7C3C-4D2E-9055-F8B7E794F2DB}">
      <dsp:nvSpPr>
        <dsp:cNvPr id="0" name=""/>
        <dsp:cNvSpPr/>
      </dsp:nvSpPr>
      <dsp:spPr>
        <a:xfrm>
          <a:off x="7906763" y="0"/>
          <a:ext cx="806204" cy="5392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傳達所選定的產品定位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7930376" y="23613"/>
        <a:ext cx="758978" cy="534484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8F3D3-7124-4449-8EAD-D5E2DF4C1B07}">
      <dsp:nvSpPr>
        <dsp:cNvPr id="0" name=""/>
        <dsp:cNvSpPr/>
      </dsp:nvSpPr>
      <dsp:spPr>
        <a:xfrm>
          <a:off x="7341" y="504054"/>
          <a:ext cx="4388550" cy="1512171"/>
        </a:xfrm>
        <a:prstGeom prst="chevron">
          <a:avLst/>
        </a:prstGeom>
        <a:solidFill>
          <a:srgbClr val="6600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9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有哪些產品類別是互相替代的</a:t>
          </a:r>
          <a:endParaRPr lang="zh-TW" altLang="en-US" sz="29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763427" y="504054"/>
        <a:ext cx="2876379" cy="1512171"/>
      </dsp:txXfrm>
    </dsp:sp>
    <dsp:sp modelId="{5220F52B-00B9-4A18-8898-E25A98BD27EA}">
      <dsp:nvSpPr>
        <dsp:cNvPr id="0" name=""/>
        <dsp:cNvSpPr/>
      </dsp:nvSpPr>
      <dsp:spPr>
        <a:xfrm>
          <a:off x="3957036" y="504054"/>
          <a:ext cx="4388550" cy="1512171"/>
        </a:xfrm>
        <a:prstGeom prst="chevron">
          <a:avLst/>
        </a:prstGeom>
        <a:solidFill>
          <a:srgbClr val="FF5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9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哪些品牌是互相競爭的</a:t>
          </a:r>
          <a:endParaRPr lang="zh-TW" altLang="en-US" sz="29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713122" y="504054"/>
        <a:ext cx="2876379" cy="151217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4B25A-218F-4422-B88F-FE10F6BB2088}">
      <dsp:nvSpPr>
        <dsp:cNvPr id="0" name=""/>
        <dsp:cNvSpPr/>
      </dsp:nvSpPr>
      <dsp:spPr>
        <a:xfrm>
          <a:off x="3055" y="628056"/>
          <a:ext cx="1654291" cy="13361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產品屬性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8282" y="693283"/>
        <a:ext cx="1523837" cy="1205720"/>
      </dsp:txXfrm>
    </dsp:sp>
    <dsp:sp modelId="{B9A237F8-A9EB-4AAD-A3D4-556A83688CB5}">
      <dsp:nvSpPr>
        <dsp:cNvPr id="0" name=""/>
        <dsp:cNvSpPr/>
      </dsp:nvSpPr>
      <dsp:spPr>
        <a:xfrm>
          <a:off x="1822776" y="628056"/>
          <a:ext cx="1654291" cy="1336174"/>
        </a:xfrm>
        <a:prstGeom prst="round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產品用途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888003" y="693283"/>
        <a:ext cx="1523837" cy="1205720"/>
      </dsp:txXfrm>
    </dsp:sp>
    <dsp:sp modelId="{977DEC8C-84DD-47FA-BB1C-C93969362492}">
      <dsp:nvSpPr>
        <dsp:cNvPr id="0" name=""/>
        <dsp:cNvSpPr/>
      </dsp:nvSpPr>
      <dsp:spPr>
        <a:xfrm>
          <a:off x="3642497" y="628056"/>
          <a:ext cx="1654291" cy="1336174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產品使用者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707724" y="693283"/>
        <a:ext cx="1523837" cy="1205720"/>
      </dsp:txXfrm>
    </dsp:sp>
    <dsp:sp modelId="{C44C709A-F2FD-4D65-9FDE-8210B493848F}">
      <dsp:nvSpPr>
        <dsp:cNvPr id="0" name=""/>
        <dsp:cNvSpPr/>
      </dsp:nvSpPr>
      <dsp:spPr>
        <a:xfrm>
          <a:off x="5462218" y="628056"/>
          <a:ext cx="1654291" cy="1336174"/>
        </a:xfrm>
        <a:prstGeom prst="round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產品類別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527445" y="693283"/>
        <a:ext cx="1523837" cy="1205720"/>
      </dsp:txXfrm>
    </dsp:sp>
    <dsp:sp modelId="{9F1D7970-10AA-403F-B82C-0BE0858C1B89}">
      <dsp:nvSpPr>
        <dsp:cNvPr id="0" name=""/>
        <dsp:cNvSpPr/>
      </dsp:nvSpPr>
      <dsp:spPr>
        <a:xfrm>
          <a:off x="7281938" y="648071"/>
          <a:ext cx="1654291" cy="1296144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</a:t>
          </a: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競爭者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7345211" y="711344"/>
        <a:ext cx="1527745" cy="116959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4B25A-218F-4422-B88F-FE10F6BB2088}">
      <dsp:nvSpPr>
        <dsp:cNvPr id="0" name=""/>
        <dsp:cNvSpPr/>
      </dsp:nvSpPr>
      <dsp:spPr>
        <a:xfrm>
          <a:off x="387859" y="752"/>
          <a:ext cx="2615030" cy="1870563"/>
        </a:xfrm>
        <a:prstGeom prst="roundRect">
          <a:avLst/>
        </a:prstGeom>
        <a:solidFill>
          <a:srgbClr val="66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採取與競爭者相似的定位，但要做得比他們好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79172" y="92065"/>
        <a:ext cx="2432404" cy="1687937"/>
      </dsp:txXfrm>
    </dsp:sp>
    <dsp:sp modelId="{B9A237F8-A9EB-4AAD-A3D4-556A83688CB5}">
      <dsp:nvSpPr>
        <dsp:cNvPr id="0" name=""/>
        <dsp:cNvSpPr/>
      </dsp:nvSpPr>
      <dsp:spPr>
        <a:xfrm>
          <a:off x="3288395" y="822"/>
          <a:ext cx="2615030" cy="1870563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採取與競爭者對抗的定位</a:t>
          </a:r>
          <a:endParaRPr lang="zh-TW" altLang="en-US" sz="25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379708" y="92135"/>
        <a:ext cx="2432404" cy="1687937"/>
      </dsp:txXfrm>
    </dsp:sp>
    <dsp:sp modelId="{977DEC8C-84DD-47FA-BB1C-C93969362492}">
      <dsp:nvSpPr>
        <dsp:cNvPr id="0" name=""/>
        <dsp:cNvSpPr/>
      </dsp:nvSpPr>
      <dsp:spPr>
        <a:xfrm>
          <a:off x="6135017" y="822"/>
          <a:ext cx="2615030" cy="1870563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採取與競爭者遠離的定位</a:t>
          </a:r>
          <a:endParaRPr lang="zh-TW" altLang="en-US" sz="25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226330" y="92135"/>
        <a:ext cx="2432404" cy="16879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03245-BACF-4AE0-A64D-419E91C3BCC3}">
      <dsp:nvSpPr>
        <dsp:cNvPr id="0" name=""/>
        <dsp:cNvSpPr/>
      </dsp:nvSpPr>
      <dsp:spPr>
        <a:xfrm>
          <a:off x="4109732" y="900416"/>
          <a:ext cx="2232960" cy="525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791"/>
              </a:lnTo>
              <a:lnTo>
                <a:pt x="2232960" y="263791"/>
              </a:lnTo>
              <a:lnTo>
                <a:pt x="2232960" y="525913"/>
              </a:lnTo>
            </a:path>
          </a:pathLst>
        </a:custGeom>
        <a:noFill/>
        <a:ln w="9525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A5A611D5-1F79-4F44-940C-A434CE158C3A}">
      <dsp:nvSpPr>
        <dsp:cNvPr id="0" name=""/>
        <dsp:cNvSpPr/>
      </dsp:nvSpPr>
      <dsp:spPr>
        <a:xfrm>
          <a:off x="1949667" y="900416"/>
          <a:ext cx="2160065" cy="520473"/>
        </a:xfrm>
        <a:custGeom>
          <a:avLst/>
          <a:gdLst/>
          <a:ahLst/>
          <a:cxnLst/>
          <a:rect l="0" t="0" r="0" b="0"/>
          <a:pathLst>
            <a:path>
              <a:moveTo>
                <a:pt x="2160065" y="0"/>
              </a:moveTo>
              <a:lnTo>
                <a:pt x="2160065" y="258351"/>
              </a:lnTo>
              <a:lnTo>
                <a:pt x="0" y="258351"/>
              </a:lnTo>
              <a:lnTo>
                <a:pt x="0" y="520473"/>
              </a:lnTo>
            </a:path>
          </a:pathLst>
        </a:custGeom>
        <a:noFill/>
        <a:ln w="9525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EED14A4F-01BE-4F21-A7F0-15596D064B20}">
      <dsp:nvSpPr>
        <dsp:cNvPr id="0" name=""/>
        <dsp:cNvSpPr/>
      </dsp:nvSpPr>
      <dsp:spPr>
        <a:xfrm>
          <a:off x="2861529" y="0"/>
          <a:ext cx="2496405" cy="900416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市場</a:t>
          </a:r>
          <a:endParaRPr lang="zh-TW" altLang="en-US" sz="37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905484" y="43955"/>
        <a:ext cx="2408495" cy="812506"/>
      </dsp:txXfrm>
    </dsp:sp>
    <dsp:sp modelId="{458A42EC-3FDA-4976-A451-9A43DC033816}">
      <dsp:nvSpPr>
        <dsp:cNvPr id="0" name=""/>
        <dsp:cNvSpPr/>
      </dsp:nvSpPr>
      <dsp:spPr>
        <a:xfrm>
          <a:off x="701464" y="1420889"/>
          <a:ext cx="2496405" cy="1021941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同質市場</a:t>
          </a:r>
          <a:endParaRPr lang="zh-TW" altLang="en-US" sz="37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751351" y="1470776"/>
        <a:ext cx="2396631" cy="922167"/>
      </dsp:txXfrm>
    </dsp:sp>
    <dsp:sp modelId="{36E93B8B-B732-406F-AF71-D97E890ECABB}">
      <dsp:nvSpPr>
        <dsp:cNvPr id="0" name=""/>
        <dsp:cNvSpPr/>
      </dsp:nvSpPr>
      <dsp:spPr>
        <a:xfrm>
          <a:off x="5023217" y="1426329"/>
          <a:ext cx="2638950" cy="1021941"/>
        </a:xfrm>
        <a:prstGeom prst="roundRect">
          <a:avLst/>
        </a:prstGeom>
        <a:solidFill>
          <a:srgbClr val="FFD03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異質市場</a:t>
          </a:r>
          <a:endParaRPr lang="zh-TW" altLang="en-US" sz="37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073104" y="1476216"/>
        <a:ext cx="2539176" cy="9221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1DF67-5A7C-4C30-9251-55973262EEAC}">
      <dsp:nvSpPr>
        <dsp:cNvPr id="0" name=""/>
        <dsp:cNvSpPr/>
      </dsp:nvSpPr>
      <dsp:spPr>
        <a:xfrm>
          <a:off x="200844" y="924"/>
          <a:ext cx="3726430" cy="1016205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市場區隔</a:t>
          </a:r>
          <a:r>
            <a:rPr lang="en-US" altLang="zh-TW" sz="2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(Segmentation)</a:t>
          </a:r>
          <a:endParaRPr lang="zh-TW" altLang="en-US" sz="2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30608" y="30688"/>
        <a:ext cx="3666902" cy="956677"/>
      </dsp:txXfrm>
    </dsp:sp>
    <dsp:sp modelId="{844BE6D3-2448-4406-A481-957743A9FBF9}">
      <dsp:nvSpPr>
        <dsp:cNvPr id="0" name=""/>
        <dsp:cNvSpPr/>
      </dsp:nvSpPr>
      <dsp:spPr>
        <a:xfrm rot="5400000">
          <a:off x="1865493" y="1043604"/>
          <a:ext cx="397132" cy="476559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>
            <a:latin typeface="微軟正黑體" pitchFamily="34" charset="-120"/>
            <a:ea typeface="微軟正黑體" pitchFamily="34" charset="-120"/>
          </a:endParaRPr>
        </a:p>
      </dsp:txBody>
      <dsp:txXfrm rot="-5400000">
        <a:off x="1921092" y="1083317"/>
        <a:ext cx="285935" cy="277992"/>
      </dsp:txXfrm>
    </dsp:sp>
    <dsp:sp modelId="{BDBE7094-D4D1-45B5-A998-FC892BF35BEA}">
      <dsp:nvSpPr>
        <dsp:cNvPr id="0" name=""/>
        <dsp:cNvSpPr/>
      </dsp:nvSpPr>
      <dsp:spPr>
        <a:xfrm>
          <a:off x="200844" y="1546639"/>
          <a:ext cx="3726430" cy="1059021"/>
        </a:xfrm>
        <a:prstGeom prst="roundRect">
          <a:avLst>
            <a:gd name="adj" fmla="val 10000"/>
          </a:avLst>
        </a:prstGeom>
        <a:solidFill>
          <a:srgbClr val="66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選定市場</a:t>
          </a:r>
          <a:r>
            <a:rPr lang="en-US" altLang="zh-TW" sz="2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(Targeting)</a:t>
          </a:r>
          <a:endParaRPr lang="zh-TW" altLang="en-US" sz="2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31862" y="1577657"/>
        <a:ext cx="3664394" cy="996985"/>
      </dsp:txXfrm>
    </dsp:sp>
    <dsp:sp modelId="{88C1F1C8-193D-4687-AECD-60A13C3DDED9}">
      <dsp:nvSpPr>
        <dsp:cNvPr id="0" name=""/>
        <dsp:cNvSpPr/>
      </dsp:nvSpPr>
      <dsp:spPr>
        <a:xfrm rot="5400000">
          <a:off x="1865493" y="2632136"/>
          <a:ext cx="397132" cy="476559"/>
        </a:xfrm>
        <a:prstGeom prst="rightArrow">
          <a:avLst>
            <a:gd name="adj1" fmla="val 60000"/>
            <a:gd name="adj2" fmla="val 50000"/>
          </a:avLst>
        </a:prstGeom>
        <a:solidFill>
          <a:srgbClr val="66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>
            <a:latin typeface="微軟正黑體" pitchFamily="34" charset="-120"/>
            <a:ea typeface="微軟正黑體" pitchFamily="34" charset="-120"/>
          </a:endParaRPr>
        </a:p>
      </dsp:txBody>
      <dsp:txXfrm rot="-5400000">
        <a:off x="1921092" y="2671849"/>
        <a:ext cx="285935" cy="277992"/>
      </dsp:txXfrm>
    </dsp:sp>
    <dsp:sp modelId="{82F7F4E1-B0B8-4577-811F-7335B5D57325}">
      <dsp:nvSpPr>
        <dsp:cNvPr id="0" name=""/>
        <dsp:cNvSpPr/>
      </dsp:nvSpPr>
      <dsp:spPr>
        <a:xfrm>
          <a:off x="200844" y="3135171"/>
          <a:ext cx="3726430" cy="1059021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產品定位</a:t>
          </a:r>
          <a:r>
            <a:rPr lang="en-US" altLang="zh-TW" sz="2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(Positioning)</a:t>
          </a:r>
          <a:endParaRPr lang="zh-TW" altLang="en-US" sz="2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31862" y="3166189"/>
        <a:ext cx="3664394" cy="9969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30687"/>
          <a:ext cx="7488832" cy="941118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§7.1</a:t>
          </a:r>
          <a:r>
            <a:rPr lang="zh-TW" altLang="en-US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市場的定義與目標行銷</a:t>
          </a:r>
          <a:endParaRPr lang="zh-TW" altLang="en-US" sz="3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5942" y="76629"/>
        <a:ext cx="7396948" cy="849234"/>
      </dsp:txXfrm>
    </dsp:sp>
    <dsp:sp modelId="{48045E5C-A433-40C5-A9A1-1F2ACC2731E6}">
      <dsp:nvSpPr>
        <dsp:cNvPr id="0" name=""/>
        <dsp:cNvSpPr/>
      </dsp:nvSpPr>
      <dsp:spPr>
        <a:xfrm>
          <a:off x="0" y="1058205"/>
          <a:ext cx="7488832" cy="941118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§7.2</a:t>
          </a:r>
          <a:r>
            <a:rPr lang="zh-TW" altLang="en-US" sz="30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市場區隔的內涵</a:t>
          </a:r>
          <a:endParaRPr lang="zh-TW" altLang="en-US" sz="30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5942" y="1104147"/>
        <a:ext cx="7396948" cy="849234"/>
      </dsp:txXfrm>
    </dsp:sp>
    <dsp:sp modelId="{0B052A4C-9EC6-4953-B7A4-B3CB579AF515}">
      <dsp:nvSpPr>
        <dsp:cNvPr id="0" name=""/>
        <dsp:cNvSpPr/>
      </dsp:nvSpPr>
      <dsp:spPr>
        <a:xfrm>
          <a:off x="0" y="2085724"/>
          <a:ext cx="7488832" cy="941118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§7.3</a:t>
          </a:r>
          <a:r>
            <a:rPr lang="zh-TW" altLang="en-US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市場的區隔變數</a:t>
          </a:r>
          <a:endParaRPr lang="zh-TW" altLang="en-US" sz="3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5942" y="2131666"/>
        <a:ext cx="7396948" cy="849234"/>
      </dsp:txXfrm>
    </dsp:sp>
    <dsp:sp modelId="{FC1C9785-4EAA-40D5-A517-48DAC3F311E7}">
      <dsp:nvSpPr>
        <dsp:cNvPr id="0" name=""/>
        <dsp:cNvSpPr/>
      </dsp:nvSpPr>
      <dsp:spPr>
        <a:xfrm>
          <a:off x="0" y="3113243"/>
          <a:ext cx="7488832" cy="941118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§7.4</a:t>
          </a:r>
          <a:r>
            <a:rPr lang="zh-TW" altLang="en-US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市場規模的估計</a:t>
          </a:r>
          <a:endParaRPr lang="zh-TW" altLang="en-US" sz="3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5942" y="3159185"/>
        <a:ext cx="7396948" cy="849234"/>
      </dsp:txXfrm>
    </dsp:sp>
    <dsp:sp modelId="{6CBAA259-9684-4BF0-872B-82EFA192DF9C}">
      <dsp:nvSpPr>
        <dsp:cNvPr id="0" name=""/>
        <dsp:cNvSpPr/>
      </dsp:nvSpPr>
      <dsp:spPr>
        <a:xfrm>
          <a:off x="0" y="4140762"/>
          <a:ext cx="7488832" cy="941118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§7.5</a:t>
          </a:r>
          <a:r>
            <a:rPr lang="zh-TW" altLang="en-US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產品定位</a:t>
          </a:r>
          <a:endParaRPr lang="zh-TW" altLang="en-US" sz="3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5942" y="4186704"/>
        <a:ext cx="7396948" cy="8492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30687"/>
          <a:ext cx="7488832" cy="941118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§7.1</a:t>
          </a:r>
          <a:r>
            <a:rPr lang="zh-TW" altLang="en-US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市場的定義與目標行銷</a:t>
          </a:r>
          <a:endParaRPr lang="zh-TW" altLang="en-US" sz="3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5942" y="76629"/>
        <a:ext cx="7396948" cy="849234"/>
      </dsp:txXfrm>
    </dsp:sp>
    <dsp:sp modelId="{48045E5C-A433-40C5-A9A1-1F2ACC2731E6}">
      <dsp:nvSpPr>
        <dsp:cNvPr id="0" name=""/>
        <dsp:cNvSpPr/>
      </dsp:nvSpPr>
      <dsp:spPr>
        <a:xfrm>
          <a:off x="0" y="1058205"/>
          <a:ext cx="7488832" cy="941118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§7.2</a:t>
          </a:r>
          <a:r>
            <a:rPr lang="zh-TW" altLang="en-US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市場區隔的內涵</a:t>
          </a:r>
          <a:endParaRPr lang="zh-TW" altLang="en-US" sz="3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5942" y="1104147"/>
        <a:ext cx="7396948" cy="849234"/>
      </dsp:txXfrm>
    </dsp:sp>
    <dsp:sp modelId="{0B052A4C-9EC6-4953-B7A4-B3CB579AF515}">
      <dsp:nvSpPr>
        <dsp:cNvPr id="0" name=""/>
        <dsp:cNvSpPr/>
      </dsp:nvSpPr>
      <dsp:spPr>
        <a:xfrm>
          <a:off x="0" y="2085724"/>
          <a:ext cx="7488832" cy="941118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§7.3</a:t>
          </a:r>
          <a:r>
            <a:rPr lang="zh-TW" altLang="en-US" sz="30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市場的區隔變數</a:t>
          </a:r>
          <a:endParaRPr lang="zh-TW" altLang="en-US" sz="30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5942" y="2131666"/>
        <a:ext cx="7396948" cy="849234"/>
      </dsp:txXfrm>
    </dsp:sp>
    <dsp:sp modelId="{FC1C9785-4EAA-40D5-A517-48DAC3F311E7}">
      <dsp:nvSpPr>
        <dsp:cNvPr id="0" name=""/>
        <dsp:cNvSpPr/>
      </dsp:nvSpPr>
      <dsp:spPr>
        <a:xfrm>
          <a:off x="0" y="3113243"/>
          <a:ext cx="7488832" cy="941118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§7.4</a:t>
          </a:r>
          <a:r>
            <a:rPr lang="zh-TW" altLang="en-US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市場規模的估計</a:t>
          </a:r>
          <a:endParaRPr lang="zh-TW" altLang="en-US" sz="3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5942" y="3159185"/>
        <a:ext cx="7396948" cy="849234"/>
      </dsp:txXfrm>
    </dsp:sp>
    <dsp:sp modelId="{6CBAA259-9684-4BF0-872B-82EFA192DF9C}">
      <dsp:nvSpPr>
        <dsp:cNvPr id="0" name=""/>
        <dsp:cNvSpPr/>
      </dsp:nvSpPr>
      <dsp:spPr>
        <a:xfrm>
          <a:off x="0" y="4140762"/>
          <a:ext cx="7488832" cy="941118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§7.5</a:t>
          </a:r>
          <a:r>
            <a:rPr lang="zh-TW" altLang="en-US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產品定位</a:t>
          </a:r>
          <a:endParaRPr lang="zh-TW" altLang="en-US" sz="3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5942" y="4186704"/>
        <a:ext cx="7396948" cy="8492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42A5E-26ED-4234-8664-29E163BCDDA0}">
      <dsp:nvSpPr>
        <dsp:cNvPr id="0" name=""/>
        <dsp:cNvSpPr/>
      </dsp:nvSpPr>
      <dsp:spPr>
        <a:xfrm>
          <a:off x="0" y="591343"/>
          <a:ext cx="2571749" cy="15430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氣候</a:t>
          </a:r>
          <a:endParaRPr lang="zh-TW" altLang="en-US" sz="4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75325" y="666668"/>
        <a:ext cx="2421099" cy="1392400"/>
      </dsp:txXfrm>
    </dsp:sp>
    <dsp:sp modelId="{FA2DFF8C-377F-46BC-B51A-AE7A5145C0B7}">
      <dsp:nvSpPr>
        <dsp:cNvPr id="0" name=""/>
        <dsp:cNvSpPr/>
      </dsp:nvSpPr>
      <dsp:spPr>
        <a:xfrm>
          <a:off x="2828925" y="591343"/>
          <a:ext cx="2571749" cy="1543050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人口密度</a:t>
          </a:r>
          <a:endParaRPr lang="zh-TW" altLang="en-US" sz="4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904250" y="666668"/>
        <a:ext cx="2421099" cy="1392400"/>
      </dsp:txXfrm>
    </dsp:sp>
    <dsp:sp modelId="{B147493B-2ACF-4210-A434-F82BF65829C3}">
      <dsp:nvSpPr>
        <dsp:cNvPr id="0" name=""/>
        <dsp:cNvSpPr/>
      </dsp:nvSpPr>
      <dsp:spPr>
        <a:xfrm>
          <a:off x="5657849" y="591343"/>
          <a:ext cx="2571749" cy="154305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城市大小</a:t>
          </a:r>
          <a:endParaRPr lang="zh-TW" altLang="en-US" sz="4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733174" y="666668"/>
        <a:ext cx="2421099" cy="1392400"/>
      </dsp:txXfrm>
    </dsp:sp>
    <dsp:sp modelId="{5A976926-F4C1-4A14-B3EE-713C690953DE}">
      <dsp:nvSpPr>
        <dsp:cNvPr id="0" name=""/>
        <dsp:cNvSpPr/>
      </dsp:nvSpPr>
      <dsp:spPr>
        <a:xfrm>
          <a:off x="1414462" y="2391569"/>
          <a:ext cx="2571749" cy="1543050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區域</a:t>
          </a:r>
          <a:endParaRPr lang="zh-TW" altLang="en-US" sz="4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489787" y="2466894"/>
        <a:ext cx="2421099" cy="1392400"/>
      </dsp:txXfrm>
    </dsp:sp>
    <dsp:sp modelId="{519E7015-12AB-4743-AE72-8327EFD0B7ED}">
      <dsp:nvSpPr>
        <dsp:cNvPr id="0" name=""/>
        <dsp:cNvSpPr/>
      </dsp:nvSpPr>
      <dsp:spPr>
        <a:xfrm>
          <a:off x="4243387" y="2391569"/>
          <a:ext cx="2571749" cy="154305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國家</a:t>
          </a:r>
          <a:endParaRPr lang="zh-TW" altLang="en-US" sz="4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318712" y="2466894"/>
        <a:ext cx="2421099" cy="13924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42A5E-26ED-4234-8664-29E163BCDDA0}">
      <dsp:nvSpPr>
        <dsp:cNvPr id="0" name=""/>
        <dsp:cNvSpPr/>
      </dsp:nvSpPr>
      <dsp:spPr>
        <a:xfrm>
          <a:off x="948332" y="1178"/>
          <a:ext cx="1979041" cy="118742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年齡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006297" y="59143"/>
        <a:ext cx="1863111" cy="1071495"/>
      </dsp:txXfrm>
    </dsp:sp>
    <dsp:sp modelId="{FA2DFF8C-377F-46BC-B51A-AE7A5145C0B7}">
      <dsp:nvSpPr>
        <dsp:cNvPr id="0" name=""/>
        <dsp:cNvSpPr/>
      </dsp:nvSpPr>
      <dsp:spPr>
        <a:xfrm>
          <a:off x="3125279" y="1178"/>
          <a:ext cx="1979041" cy="1187425"/>
        </a:xfrm>
        <a:prstGeom prst="roundRect">
          <a:avLst/>
        </a:prstGeom>
        <a:gradFill rotWithShape="0">
          <a:gsLst>
            <a:gs pos="0">
              <a:schemeClr val="accent5">
                <a:hueOff val="-1419125"/>
                <a:satOff val="5687"/>
                <a:lumOff val="1233"/>
                <a:alphaOff val="0"/>
                <a:shade val="51000"/>
                <a:satMod val="130000"/>
              </a:schemeClr>
            </a:gs>
            <a:gs pos="80000">
              <a:schemeClr val="accent5">
                <a:hueOff val="-1419125"/>
                <a:satOff val="5687"/>
                <a:lumOff val="1233"/>
                <a:alphaOff val="0"/>
                <a:shade val="93000"/>
                <a:satMod val="130000"/>
              </a:schemeClr>
            </a:gs>
            <a:gs pos="100000">
              <a:schemeClr val="accent5">
                <a:hueOff val="-1419125"/>
                <a:satOff val="5687"/>
                <a:lumOff val="12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性別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183244" y="59143"/>
        <a:ext cx="1863111" cy="1071495"/>
      </dsp:txXfrm>
    </dsp:sp>
    <dsp:sp modelId="{B147493B-2ACF-4210-A434-F82BF65829C3}">
      <dsp:nvSpPr>
        <dsp:cNvPr id="0" name=""/>
        <dsp:cNvSpPr/>
      </dsp:nvSpPr>
      <dsp:spPr>
        <a:xfrm>
          <a:off x="5302225" y="1178"/>
          <a:ext cx="1979041" cy="1187425"/>
        </a:xfrm>
        <a:prstGeom prst="roundRect">
          <a:avLst/>
        </a:prstGeom>
        <a:gradFill rotWithShape="0">
          <a:gsLst>
            <a:gs pos="0">
              <a:schemeClr val="accent5">
                <a:hueOff val="-2838251"/>
                <a:satOff val="11375"/>
                <a:lumOff val="2465"/>
                <a:alphaOff val="0"/>
                <a:shade val="51000"/>
                <a:satMod val="130000"/>
              </a:schemeClr>
            </a:gs>
            <a:gs pos="80000">
              <a:schemeClr val="accent5">
                <a:hueOff val="-2838251"/>
                <a:satOff val="11375"/>
                <a:lumOff val="2465"/>
                <a:alphaOff val="0"/>
                <a:shade val="93000"/>
                <a:satMod val="130000"/>
              </a:schemeClr>
            </a:gs>
            <a:gs pos="100000">
              <a:schemeClr val="accent5">
                <a:hueOff val="-2838251"/>
                <a:satOff val="11375"/>
                <a:lumOff val="24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所得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360190" y="59143"/>
        <a:ext cx="1863111" cy="1071495"/>
      </dsp:txXfrm>
    </dsp:sp>
    <dsp:sp modelId="{5A976926-F4C1-4A14-B3EE-713C690953DE}">
      <dsp:nvSpPr>
        <dsp:cNvPr id="0" name=""/>
        <dsp:cNvSpPr/>
      </dsp:nvSpPr>
      <dsp:spPr>
        <a:xfrm>
          <a:off x="948332" y="1386507"/>
          <a:ext cx="1979041" cy="1187425"/>
        </a:xfrm>
        <a:prstGeom prst="roundRect">
          <a:avLst/>
        </a:prstGeom>
        <a:gradFill rotWithShape="0">
          <a:gsLst>
            <a:gs pos="0">
              <a:schemeClr val="accent5">
                <a:hueOff val="-4257376"/>
                <a:satOff val="17062"/>
                <a:lumOff val="3698"/>
                <a:alphaOff val="0"/>
                <a:shade val="51000"/>
                <a:satMod val="130000"/>
              </a:schemeClr>
            </a:gs>
            <a:gs pos="80000">
              <a:schemeClr val="accent5">
                <a:hueOff val="-4257376"/>
                <a:satOff val="17062"/>
                <a:lumOff val="3698"/>
                <a:alphaOff val="0"/>
                <a:shade val="93000"/>
                <a:satMod val="130000"/>
              </a:schemeClr>
            </a:gs>
            <a:gs pos="100000">
              <a:schemeClr val="accent5">
                <a:hueOff val="-4257376"/>
                <a:satOff val="17062"/>
                <a:lumOff val="36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種族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006297" y="1444472"/>
        <a:ext cx="1863111" cy="1071495"/>
      </dsp:txXfrm>
    </dsp:sp>
    <dsp:sp modelId="{519E7015-12AB-4743-AE72-8327EFD0B7ED}">
      <dsp:nvSpPr>
        <dsp:cNvPr id="0" name=""/>
        <dsp:cNvSpPr/>
      </dsp:nvSpPr>
      <dsp:spPr>
        <a:xfrm>
          <a:off x="3125279" y="1386507"/>
          <a:ext cx="1979041" cy="1187425"/>
        </a:xfrm>
        <a:prstGeom prst="roundRect">
          <a:avLst/>
        </a:prstGeom>
        <a:gradFill rotWithShape="0">
          <a:gsLst>
            <a:gs pos="0">
              <a:schemeClr val="accent5">
                <a:hueOff val="-5676501"/>
                <a:satOff val="22749"/>
                <a:lumOff val="4930"/>
                <a:alphaOff val="0"/>
                <a:shade val="51000"/>
                <a:satMod val="130000"/>
              </a:schemeClr>
            </a:gs>
            <a:gs pos="80000">
              <a:schemeClr val="accent5">
                <a:hueOff val="-5676501"/>
                <a:satOff val="22749"/>
                <a:lumOff val="4930"/>
                <a:alphaOff val="0"/>
                <a:shade val="93000"/>
                <a:satMod val="130000"/>
              </a:schemeClr>
            </a:gs>
            <a:gs pos="100000">
              <a:schemeClr val="accent5">
                <a:hueOff val="-5676501"/>
                <a:satOff val="22749"/>
                <a:lumOff val="49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家庭生命週期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183244" y="1444472"/>
        <a:ext cx="1863111" cy="1071495"/>
      </dsp:txXfrm>
    </dsp:sp>
    <dsp:sp modelId="{7BF1F3E0-E150-41B7-B98E-DFC1E9A6D7BE}">
      <dsp:nvSpPr>
        <dsp:cNvPr id="0" name=""/>
        <dsp:cNvSpPr/>
      </dsp:nvSpPr>
      <dsp:spPr>
        <a:xfrm>
          <a:off x="5302225" y="1386507"/>
          <a:ext cx="1979041" cy="1187425"/>
        </a:xfrm>
        <a:prstGeom prst="roundRect">
          <a:avLst/>
        </a:prstGeom>
        <a:gradFill rotWithShape="0">
          <a:gsLst>
            <a:gs pos="0">
              <a:schemeClr val="accent5">
                <a:hueOff val="-7095626"/>
                <a:satOff val="28436"/>
                <a:lumOff val="6163"/>
                <a:alphaOff val="0"/>
                <a:shade val="51000"/>
                <a:satMod val="130000"/>
              </a:schemeClr>
            </a:gs>
            <a:gs pos="80000">
              <a:schemeClr val="accent5">
                <a:hueOff val="-7095626"/>
                <a:satOff val="28436"/>
                <a:lumOff val="6163"/>
                <a:alphaOff val="0"/>
                <a:shade val="93000"/>
                <a:satMod val="130000"/>
              </a:schemeClr>
            </a:gs>
            <a:gs pos="100000">
              <a:schemeClr val="accent5">
                <a:hueOff val="-7095626"/>
                <a:satOff val="28436"/>
                <a:lumOff val="61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教育程度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360190" y="1444472"/>
        <a:ext cx="1863111" cy="1071495"/>
      </dsp:txXfrm>
    </dsp:sp>
    <dsp:sp modelId="{94AAD908-249D-49F6-969F-3867F992D9BF}">
      <dsp:nvSpPr>
        <dsp:cNvPr id="0" name=""/>
        <dsp:cNvSpPr/>
      </dsp:nvSpPr>
      <dsp:spPr>
        <a:xfrm>
          <a:off x="2036805" y="2771837"/>
          <a:ext cx="1979041" cy="1187425"/>
        </a:xfrm>
        <a:prstGeom prst="roundRect">
          <a:avLst/>
        </a:prstGeom>
        <a:gradFill rotWithShape="0">
          <a:gsLst>
            <a:gs pos="0">
              <a:schemeClr val="accent5">
                <a:hueOff val="-8514751"/>
                <a:satOff val="34124"/>
                <a:lumOff val="7395"/>
                <a:alphaOff val="0"/>
                <a:shade val="51000"/>
                <a:satMod val="130000"/>
              </a:schemeClr>
            </a:gs>
            <a:gs pos="80000">
              <a:schemeClr val="accent5">
                <a:hueOff val="-8514751"/>
                <a:satOff val="34124"/>
                <a:lumOff val="7395"/>
                <a:alphaOff val="0"/>
                <a:shade val="93000"/>
                <a:satMod val="130000"/>
              </a:schemeClr>
            </a:gs>
            <a:gs pos="100000">
              <a:schemeClr val="accent5">
                <a:hueOff val="-8514751"/>
                <a:satOff val="34124"/>
                <a:lumOff val="73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職業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094770" y="2829802"/>
        <a:ext cx="1863111" cy="1071495"/>
      </dsp:txXfrm>
    </dsp:sp>
    <dsp:sp modelId="{7993791A-988D-430F-8E07-A1132AA58D66}">
      <dsp:nvSpPr>
        <dsp:cNvPr id="0" name=""/>
        <dsp:cNvSpPr/>
      </dsp:nvSpPr>
      <dsp:spPr>
        <a:xfrm>
          <a:off x="4213752" y="2771837"/>
          <a:ext cx="1979041" cy="1187425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宗教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271717" y="2829802"/>
        <a:ext cx="1863111" cy="10714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42A5E-26ED-4234-8664-29E163BCDDA0}">
      <dsp:nvSpPr>
        <dsp:cNvPr id="0" name=""/>
        <dsp:cNvSpPr/>
      </dsp:nvSpPr>
      <dsp:spPr>
        <a:xfrm>
          <a:off x="0" y="208"/>
          <a:ext cx="2463873" cy="1510986"/>
        </a:xfrm>
        <a:prstGeom prst="roundRect">
          <a:avLst/>
        </a:prstGeom>
        <a:solidFill>
          <a:srgbClr val="66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人格特質</a:t>
          </a:r>
          <a:endParaRPr lang="zh-TW" altLang="en-US" sz="3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73760" y="73968"/>
        <a:ext cx="2316353" cy="1363466"/>
      </dsp:txXfrm>
    </dsp:sp>
    <dsp:sp modelId="{FA2DFF8C-377F-46BC-B51A-AE7A5145C0B7}">
      <dsp:nvSpPr>
        <dsp:cNvPr id="0" name=""/>
        <dsp:cNvSpPr/>
      </dsp:nvSpPr>
      <dsp:spPr>
        <a:xfrm>
          <a:off x="3213069" y="590"/>
          <a:ext cx="2463873" cy="1510986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動機</a:t>
          </a:r>
          <a:endParaRPr lang="zh-TW" altLang="en-US" sz="3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286829" y="74350"/>
        <a:ext cx="2316353" cy="1363466"/>
      </dsp:txXfrm>
    </dsp:sp>
    <dsp:sp modelId="{B147493B-2ACF-4210-A434-F82BF65829C3}">
      <dsp:nvSpPr>
        <dsp:cNvPr id="0" name=""/>
        <dsp:cNvSpPr/>
      </dsp:nvSpPr>
      <dsp:spPr>
        <a:xfrm>
          <a:off x="6426139" y="208"/>
          <a:ext cx="2463873" cy="1510986"/>
        </a:xfrm>
        <a:prstGeom prst="roundRect">
          <a:avLst/>
        </a:prstGeom>
        <a:solidFill>
          <a:srgbClr val="FF5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生活型態</a:t>
          </a:r>
          <a:endParaRPr lang="zh-TW" altLang="en-US" sz="3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499899" y="73968"/>
        <a:ext cx="2316353" cy="13634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42A5E-26ED-4234-8664-29E163BCDDA0}">
      <dsp:nvSpPr>
        <dsp:cNvPr id="0" name=""/>
        <dsp:cNvSpPr/>
      </dsp:nvSpPr>
      <dsp:spPr>
        <a:xfrm>
          <a:off x="1244908" y="857"/>
          <a:ext cx="2380483" cy="1428289"/>
        </a:xfrm>
        <a:prstGeom prst="roundRect">
          <a:avLst/>
        </a:prstGeom>
        <a:solidFill>
          <a:srgbClr val="FF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追求的利益</a:t>
          </a:r>
          <a:endParaRPr lang="zh-TW" altLang="en-US" sz="30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314631" y="70580"/>
        <a:ext cx="2241037" cy="1288843"/>
      </dsp:txXfrm>
    </dsp:sp>
    <dsp:sp modelId="{FA2DFF8C-377F-46BC-B51A-AE7A5145C0B7}">
      <dsp:nvSpPr>
        <dsp:cNvPr id="0" name=""/>
        <dsp:cNvSpPr/>
      </dsp:nvSpPr>
      <dsp:spPr>
        <a:xfrm>
          <a:off x="3863440" y="857"/>
          <a:ext cx="2380483" cy="1428289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時機</a:t>
          </a:r>
          <a:endParaRPr lang="zh-TW" altLang="en-US" sz="3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933163" y="70580"/>
        <a:ext cx="2241037" cy="1288843"/>
      </dsp:txXfrm>
    </dsp:sp>
    <dsp:sp modelId="{B147493B-2ACF-4210-A434-F82BF65829C3}">
      <dsp:nvSpPr>
        <dsp:cNvPr id="0" name=""/>
        <dsp:cNvSpPr/>
      </dsp:nvSpPr>
      <dsp:spPr>
        <a:xfrm>
          <a:off x="1244908" y="1667196"/>
          <a:ext cx="2380483" cy="1428289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使用率</a:t>
          </a:r>
          <a:endParaRPr lang="zh-TW" altLang="en-US" sz="3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314631" y="1736919"/>
        <a:ext cx="2241037" cy="1288843"/>
      </dsp:txXfrm>
    </dsp:sp>
    <dsp:sp modelId="{5A976926-F4C1-4A14-B3EE-713C690953DE}">
      <dsp:nvSpPr>
        <dsp:cNvPr id="0" name=""/>
        <dsp:cNvSpPr/>
      </dsp:nvSpPr>
      <dsp:spPr>
        <a:xfrm>
          <a:off x="3863440" y="1667196"/>
          <a:ext cx="2380483" cy="1428289"/>
        </a:xfrm>
        <a:prstGeom prst="roundRect">
          <a:avLst/>
        </a:prstGeom>
        <a:solidFill>
          <a:srgbClr val="00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忠誠度</a:t>
          </a:r>
          <a:endParaRPr lang="zh-TW" altLang="en-US" sz="3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933163" y="1736919"/>
        <a:ext cx="2241037" cy="1288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8FC25-69EB-47C4-8777-671F4BD42C45}" type="datetimeFigureOut">
              <a:rPr lang="zh-TW" altLang="en-US" smtClean="0"/>
              <a:t>2011/6/7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CE8E2-6758-476F-BD17-E1310D3B4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936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0C53A-C15D-44C7-B264-C8F362EA713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3361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E8E2-6758-476F-BD17-E1310D3B4BE0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6327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7143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670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959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64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809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437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766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096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8418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821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68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914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24.png"/><Relationship Id="rId2" Type="http://schemas.openxmlformats.org/officeDocument/2006/relationships/image" Target="../media/image1.jp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23.png"/><Relationship Id="rId5" Type="http://schemas.openxmlformats.org/officeDocument/2006/relationships/diagramQuickStyle" Target="../diagrams/quickStyle7.xml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image" Target="../media/image3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32.png"/><Relationship Id="rId5" Type="http://schemas.openxmlformats.org/officeDocument/2006/relationships/diagramQuickStyle" Target="../diagrams/quickStyle8.xml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image" Target="../media/image4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40.png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39.png"/><Relationship Id="rId4" Type="http://schemas.openxmlformats.org/officeDocument/2006/relationships/diagramLayout" Target="../diagrams/layout9.xml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openxmlformats.org/officeDocument/2006/relationships/image" Target="../media/image5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11" Type="http://schemas.openxmlformats.org/officeDocument/2006/relationships/image" Target="../media/image51.png"/><Relationship Id="rId5" Type="http://schemas.openxmlformats.org/officeDocument/2006/relationships/diagramQuickStyle" Target="../diagrams/quickStyle16.xml"/><Relationship Id="rId10" Type="http://schemas.openxmlformats.org/officeDocument/2006/relationships/image" Target="../media/image50.png"/><Relationship Id="rId4" Type="http://schemas.openxmlformats.org/officeDocument/2006/relationships/diagramLayout" Target="../diagrams/layout16.xml"/><Relationship Id="rId9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11" Type="http://schemas.openxmlformats.org/officeDocument/2006/relationships/image" Target="../media/image59.png"/><Relationship Id="rId5" Type="http://schemas.openxmlformats.org/officeDocument/2006/relationships/diagramQuickStyle" Target="../diagrams/quickStyle18.xml"/><Relationship Id="rId10" Type="http://schemas.openxmlformats.org/officeDocument/2006/relationships/image" Target="../media/image58.png"/><Relationship Id="rId4" Type="http://schemas.openxmlformats.org/officeDocument/2006/relationships/diagramLayout" Target="../diagrams/layout18.xml"/><Relationship Id="rId9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365104" y="2599104"/>
            <a:ext cx="2199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Chapter 7 </a:t>
            </a:r>
            <a:endParaRPr lang="zh-TW" altLang="en-US" sz="3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059833" y="3226904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40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市場區隔與定位分析</a:t>
            </a:r>
            <a:r>
              <a:rPr lang="en-US" altLang="zh-TW" sz="40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 </a:t>
            </a:r>
            <a:endParaRPr lang="zh-TW" altLang="en-US" sz="40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50842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10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80247035"/>
              </p:ext>
            </p:extLst>
          </p:nvPr>
        </p:nvGraphicFramePr>
        <p:xfrm>
          <a:off x="899592" y="692696"/>
          <a:ext cx="748883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073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BAA259-9684-4BF0-872B-82EFA192DF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>
                                            <p:graphicEl>
                                              <a:dgm id="{6CBAA259-9684-4BF0-872B-82EFA192DF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7.2.1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市場區隔的定義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168353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將一個異質的大市場區分為幾個小的同質群體或區隔市場的過程，稱為</a:t>
            </a:r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市場區隔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市場區隔可以幫助行銷人員更精確地界定顧客的需求，如此使得行銷人員能夠更準確界定行銷目標和作好行銷的資源配置。</a:t>
            </a:r>
            <a:endParaRPr lang="zh-TW" altLang="en-US" b="1" spc="15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11</a:t>
            </a:fld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01601"/>
            <a:ext cx="2254945" cy="2699582"/>
          </a:xfrm>
          <a:prstGeom prst="roundRect">
            <a:avLst>
              <a:gd name="adj" fmla="val 1096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00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7.2.2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進行市場區隔的原因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進行市場區隔主要是基於以下幾項原因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3"/>
              </a:buBlip>
            </a:pP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市場</a:t>
            </a:r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區隔才能夠真正反映出市場的真實</a:t>
            </a:r>
            <a:r>
              <a:rPr lang="zh-TW" altLang="zh-TW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狀況</a:t>
            </a:r>
            <a:r>
              <a:rPr lang="zh-TW" altLang="en-US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3"/>
              </a:buBlip>
            </a:pP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3100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市場</a:t>
            </a:r>
            <a:r>
              <a:rPr lang="zh-TW" altLang="zh-TW" sz="3100" b="1" spc="150" dirty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區隔可以幫助行銷人員設計出不同的行銷組合，以滿足特定區隔市場的需求</a:t>
            </a:r>
            <a:r>
              <a:rPr lang="zh-TW" altLang="zh-TW" sz="3100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100" b="1" spc="150" dirty="0" smtClean="0">
              <a:ln w="11430"/>
              <a:solidFill>
                <a:srgbClr val="CC00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3"/>
              </a:buBlip>
            </a:pP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透過</a:t>
            </a:r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市場區隔可以找到發展新產品的有利機會</a:t>
            </a:r>
            <a:r>
              <a:rPr lang="zh-TW" altLang="zh-TW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3"/>
              </a:buBlip>
            </a:pP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3100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市場</a:t>
            </a:r>
            <a:r>
              <a:rPr lang="zh-TW" altLang="zh-TW" sz="3100" b="1" spc="150" dirty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區隔可以改善行銷資源的策略性分配，而提高行銷的效率與效能。</a:t>
            </a:r>
            <a:endParaRPr lang="zh-TW" altLang="en-US" sz="3100" b="1" spc="150" dirty="0">
              <a:ln w="11430"/>
              <a:solidFill>
                <a:srgbClr val="CC00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1083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7.2.3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有效市場區隔的準則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有效的市場區隔，必須滿足下列五點準則</a:t>
            </a:r>
            <a:r>
              <a:rPr lang="zh-TW" altLang="zh-TW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3"/>
              </a:buBlip>
            </a:pPr>
            <a:r>
              <a:rPr lang="zh-TW" altLang="zh-TW" sz="25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異質性</a:t>
            </a:r>
            <a:r>
              <a:rPr lang="en-US" altLang="zh-TW" sz="25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(heterogeneous</a:t>
            </a:r>
            <a:r>
              <a:rPr lang="en-US" altLang="zh-TW" sz="25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經由區隔變數切割後的區隔市場，必須具有不同的偏好與需要</a:t>
            </a:r>
            <a:r>
              <a:rPr lang="zh-TW" altLang="zh-TW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3"/>
              </a:buBlip>
            </a:pPr>
            <a:r>
              <a:rPr lang="zh-TW" altLang="zh-TW" sz="25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足量性</a:t>
            </a:r>
            <a:r>
              <a:rPr lang="en-US" altLang="zh-TW" sz="25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(substantial</a:t>
            </a:r>
            <a:r>
              <a:rPr lang="en-US" altLang="zh-TW" sz="25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經劃分後的市場區隔必須夠大，以保證其能發展和</a:t>
            </a:r>
            <a:r>
              <a:rPr lang="zh-TW" altLang="zh-TW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支持某一</a:t>
            </a:r>
            <a:r>
              <a:rPr lang="zh-TW" altLang="zh-TW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特定的行銷</a:t>
            </a:r>
            <a:r>
              <a:rPr lang="zh-TW" altLang="zh-TW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組合</a:t>
            </a:r>
            <a:r>
              <a:rPr lang="zh-TW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3"/>
              </a:buBlip>
            </a:pPr>
            <a:r>
              <a:rPr lang="zh-TW" altLang="zh-TW" sz="25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可衡量性</a:t>
            </a:r>
            <a:r>
              <a:rPr lang="en-US" altLang="zh-TW" sz="25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(measurable</a:t>
            </a:r>
            <a:r>
              <a:rPr lang="en-US" altLang="zh-TW" sz="25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每個區隔市場內的規模大小及其購買力也應該可以清楚衡量</a:t>
            </a:r>
            <a:r>
              <a:rPr lang="zh-TW" altLang="zh-TW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3"/>
              </a:buBlip>
            </a:pPr>
            <a:r>
              <a:rPr lang="zh-TW" altLang="zh-TW" sz="25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可接近性</a:t>
            </a:r>
            <a:r>
              <a:rPr lang="en-US" altLang="zh-TW" sz="25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(accessible</a:t>
            </a:r>
            <a:r>
              <a:rPr lang="en-US" altLang="zh-TW" sz="25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行銷人員應該能夠有效地運用行銷組合，來接觸和服務所選定的區隔市場</a:t>
            </a:r>
            <a:r>
              <a:rPr lang="zh-TW" altLang="zh-TW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3"/>
              </a:buBlip>
            </a:pPr>
            <a:r>
              <a:rPr lang="zh-TW" altLang="zh-TW" sz="25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可回應性</a:t>
            </a:r>
            <a:r>
              <a:rPr lang="en-US" altLang="zh-TW" sz="25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(actionable</a:t>
            </a:r>
            <a:r>
              <a:rPr lang="en-US" altLang="zh-TW" sz="25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以公司的資源和能力來看，行銷人員應該至少能從</a:t>
            </a:r>
            <a:r>
              <a:rPr lang="zh-TW" altLang="zh-TW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所劃分</a:t>
            </a:r>
            <a:r>
              <a:rPr lang="zh-TW" altLang="zh-TW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的眾多區隔市場中，至少找到一個可以進入的區隔市場，否則這樣的區隔動作便失去</a:t>
            </a:r>
            <a:r>
              <a:rPr lang="zh-TW" altLang="zh-TW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意義</a:t>
            </a:r>
            <a:r>
              <a:rPr lang="zh-TW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086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14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308595953"/>
              </p:ext>
            </p:extLst>
          </p:nvPr>
        </p:nvGraphicFramePr>
        <p:xfrm>
          <a:off x="899592" y="692696"/>
          <a:ext cx="748883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672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BAA259-9684-4BF0-872B-82EFA192DF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>
                                            <p:graphicEl>
                                              <a:dgm id="{6CBAA259-9684-4BF0-872B-82EFA192DF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7.3.1.1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地理變數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482135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15</a:t>
            </a:fld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107"/>
            <a:ext cx="3131840" cy="1707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 b="10709"/>
          <a:stretch/>
        </p:blipFill>
        <p:spPr bwMode="auto">
          <a:xfrm>
            <a:off x="3275856" y="742950"/>
            <a:ext cx="2819400" cy="1252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3338"/>
            <a:ext cx="2520280" cy="1772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4" r="18047"/>
          <a:stretch/>
        </p:blipFill>
        <p:spPr bwMode="auto">
          <a:xfrm>
            <a:off x="235722" y="3987860"/>
            <a:ext cx="1435915" cy="23458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428" y="4439898"/>
            <a:ext cx="1768799" cy="1768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0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47493B-2ACF-4210-A434-F82BF6582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B147493B-2ACF-4210-A434-F82BF6582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976926-F4C1-4A14-B3EE-713C69095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5A976926-F4C1-4A14-B3EE-713C69095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9E7015-12AB-4743-AE72-8327EFD0B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519E7015-12AB-4743-AE72-8327EFD0B7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§7.3.1.2 </a:t>
            </a:r>
            <a:r>
              <a:rPr lang="zh-TW" altLang="en-US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人口統計變數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7-</a:t>
            </a:r>
            <a:fld id="{5694EA51-34AC-46FA-B7BF-A2DC63CF62FB}" type="slidenum">
              <a:rPr lang="zh-TW" altLang="en-US" smtClean="0"/>
              <a:t>16</a:t>
            </a:fld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769573"/>
              </p:ext>
            </p:extLst>
          </p:nvPr>
        </p:nvGraphicFramePr>
        <p:xfrm>
          <a:off x="457200" y="1628799"/>
          <a:ext cx="8229600" cy="3960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1" r="10404"/>
          <a:stretch/>
        </p:blipFill>
        <p:spPr bwMode="auto">
          <a:xfrm>
            <a:off x="128129" y="119786"/>
            <a:ext cx="1224136" cy="16134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146204"/>
            <a:ext cx="860868" cy="1352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76075"/>
            <a:ext cx="2012627" cy="841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3551311" y="926507"/>
            <a:ext cx="222015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altLang="zh-TW" sz="20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Mini Cooper</a:t>
            </a:r>
            <a:r>
              <a:rPr lang="zh-TW" altLang="en-US" sz="20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吸引不少女性族群</a:t>
            </a:r>
            <a:endParaRPr lang="zh-TW" altLang="en-US" sz="20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372200" y="0"/>
            <a:ext cx="1380167" cy="1571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7752367" y="203390"/>
            <a:ext cx="1391632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altLang="zh-TW" sz="2100" b="1" spc="150" dirty="0" err="1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Vertu</a:t>
            </a:r>
            <a:r>
              <a:rPr lang="zh-TW" altLang="en-US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手機吸引高所得的消費者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3" t="7015" r="14857" b="8657"/>
          <a:stretch/>
        </p:blipFill>
        <p:spPr bwMode="auto">
          <a:xfrm>
            <a:off x="0" y="2708920"/>
            <a:ext cx="1352265" cy="1614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323407"/>
            <a:ext cx="1753586" cy="16461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" t="3704" r="3783"/>
          <a:stretch/>
        </p:blipFill>
        <p:spPr bwMode="auto">
          <a:xfrm>
            <a:off x="19472" y="4437112"/>
            <a:ext cx="2395116" cy="1822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466" y="5636376"/>
            <a:ext cx="2286000" cy="1114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294" y="159336"/>
            <a:ext cx="891614" cy="1352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54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47493B-2ACF-4210-A434-F82BF6582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B147493B-2ACF-4210-A434-F82BF6582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976926-F4C1-4A14-B3EE-713C69095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5A976926-F4C1-4A14-B3EE-713C69095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9E7015-12AB-4743-AE72-8327EFD0B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519E7015-12AB-4743-AE72-8327EFD0B7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F1F3E0-E150-41B7-B98E-DFC1E9A6D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7BF1F3E0-E150-41B7-B98E-DFC1E9A6D7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AAD908-249D-49F6-969F-3867F992D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94AAD908-249D-49F6-969F-3867F992D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93791A-988D-430F-8E07-A1132AA58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7993791A-988D-430F-8E07-A1132AA58D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3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7.3.1.3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心理變數</a:t>
            </a:r>
            <a:endParaRPr lang="zh-TW" altLang="en-US" sz="40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17</a:t>
            </a:fld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5303991"/>
              </p:ext>
            </p:extLst>
          </p:nvPr>
        </p:nvGraphicFramePr>
        <p:xfrm>
          <a:off x="146483" y="1052736"/>
          <a:ext cx="8890013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7017"/>
            <a:ext cx="1513557" cy="1428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3" y="4503709"/>
            <a:ext cx="1382489" cy="1382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551296" y="2811819"/>
            <a:ext cx="1510779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注重汽車的安全性→人格特質較保守、穩健</a:t>
            </a:r>
            <a:endParaRPr lang="zh-TW" altLang="en-US" sz="20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615950" y="4541513"/>
            <a:ext cx="1510779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注重速度感→人格特質較喜歡冒險、追求刺激</a:t>
            </a:r>
            <a:endParaRPr lang="zh-TW" altLang="en-US" sz="20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39" b="32180"/>
          <a:stretch/>
        </p:blipFill>
        <p:spPr bwMode="auto">
          <a:xfrm>
            <a:off x="3314501" y="2866181"/>
            <a:ext cx="25527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3"/>
          <a:stretch/>
        </p:blipFill>
        <p:spPr bwMode="auto">
          <a:xfrm>
            <a:off x="3121594" y="3627427"/>
            <a:ext cx="1085282" cy="2098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1"/>
          <a:stretch/>
        </p:blipFill>
        <p:spPr bwMode="auto">
          <a:xfrm>
            <a:off x="4181911" y="3586485"/>
            <a:ext cx="1042606" cy="21398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3121594" y="6021288"/>
            <a:ext cx="1060317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收藏型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181911" y="6027568"/>
            <a:ext cx="1060317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搭配型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4" r="54364"/>
          <a:stretch/>
        </p:blipFill>
        <p:spPr bwMode="auto">
          <a:xfrm>
            <a:off x="5285090" y="3645611"/>
            <a:ext cx="940640" cy="2066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5224517" y="6049623"/>
            <a:ext cx="1060317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新奇型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923" y="2677338"/>
            <a:ext cx="2695575" cy="1530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" t="7410" r="965" b="6855"/>
          <a:stretch/>
        </p:blipFill>
        <p:spPr bwMode="auto">
          <a:xfrm>
            <a:off x="6510333" y="4353900"/>
            <a:ext cx="2477392" cy="1494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字方塊 18"/>
          <p:cNvSpPr txBox="1"/>
          <p:nvPr/>
        </p:nvSpPr>
        <p:spPr>
          <a:xfrm>
            <a:off x="6344194" y="5851210"/>
            <a:ext cx="279980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外向和喜愛野外活動的消費者是吉普車和休旅車的主要顧客</a:t>
            </a:r>
            <a:endParaRPr lang="zh-TW" altLang="en-US" sz="20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607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47493B-2ACF-4210-A434-F82BF6582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B147493B-2ACF-4210-A434-F82BF6582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3" grpId="0"/>
      <p:bldP spid="9" grpId="0"/>
      <p:bldP spid="7" grpId="0"/>
      <p:bldP spid="14" grpId="0"/>
      <p:bldP spid="16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7.3.1.4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行為變數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18</a:t>
            </a:fld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2115504"/>
              </p:ext>
            </p:extLst>
          </p:nvPr>
        </p:nvGraphicFramePr>
        <p:xfrm>
          <a:off x="827584" y="1916832"/>
          <a:ext cx="748883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5" r="30641"/>
          <a:stretch/>
        </p:blipFill>
        <p:spPr bwMode="auto">
          <a:xfrm>
            <a:off x="179785" y="113036"/>
            <a:ext cx="863823" cy="2182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05" y="11759"/>
            <a:ext cx="2781300" cy="983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6" t="38719" r="6001" b="36000"/>
          <a:stretch/>
        </p:blipFill>
        <p:spPr bwMode="auto">
          <a:xfrm>
            <a:off x="1147205" y="1057424"/>
            <a:ext cx="2556446" cy="757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770"/>
            <a:ext cx="2232248" cy="15517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764" y="40334"/>
            <a:ext cx="1780356" cy="1606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5724128" y="1551369"/>
            <a:ext cx="1152128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端午節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582878" y="1647181"/>
            <a:ext cx="1152128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1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中秋</a:t>
            </a:r>
            <a:r>
              <a:rPr lang="zh-TW" altLang="en-US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節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橢圓形圖說文字 6"/>
          <p:cNvSpPr/>
          <p:nvPr/>
        </p:nvSpPr>
        <p:spPr>
          <a:xfrm>
            <a:off x="1" y="5085184"/>
            <a:ext cx="3059832" cy="1637865"/>
          </a:xfrm>
          <a:prstGeom prst="wedgeEllipseCallout">
            <a:avLst>
              <a:gd name="adj1" fmla="val 38692"/>
              <a:gd name="adj2" fmla="val -4923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手機通訊業者針對不同使用率的市場，推出不同的月租費方案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58" b="25045"/>
          <a:stretch/>
        </p:blipFill>
        <p:spPr bwMode="auto">
          <a:xfrm>
            <a:off x="5018544" y="5085184"/>
            <a:ext cx="3243522" cy="1167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4572001" y="6325618"/>
            <a:ext cx="4163006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航空公司的飛航里程累積計畫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66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47493B-2ACF-4210-A434-F82BF6582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B147493B-2ACF-4210-A434-F82BF6582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976926-F4C1-4A14-B3EE-713C69095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5A976926-F4C1-4A14-B3EE-713C69095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3" grpId="0"/>
      <p:bldP spid="12" grpId="0"/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7.3.2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組織市場的區隔變數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19</a:t>
            </a:fld>
            <a:endParaRPr lang="zh-TW" altLang="en-US" dirty="0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4219575" y="1052736"/>
            <a:ext cx="820738" cy="252504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主</a:t>
            </a:r>
          </a:p>
          <a:p>
            <a:pPr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要</a:t>
            </a:r>
          </a:p>
          <a:p>
            <a:pPr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</a:t>
            </a:r>
          </a:p>
          <a:p>
            <a:pPr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購</a:t>
            </a:r>
          </a:p>
          <a:p>
            <a:pPr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買</a:t>
            </a:r>
          </a:p>
          <a:p>
            <a:pPr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條</a:t>
            </a:r>
          </a:p>
          <a:p>
            <a:pPr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件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36525" y="1054323"/>
            <a:ext cx="820738" cy="252504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457200" indent="-457200"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地</a:t>
            </a:r>
          </a:p>
          <a:p>
            <a:pPr marL="457200" indent="-457200"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理</a:t>
            </a:r>
          </a:p>
          <a:p>
            <a:pPr marL="457200" indent="-457200"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位</a:t>
            </a:r>
          </a:p>
          <a:p>
            <a:pPr marL="457200" indent="-457200"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置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154113" y="1047973"/>
            <a:ext cx="820737" cy="252504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2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顧</a:t>
            </a:r>
          </a:p>
          <a:p>
            <a:pPr algn="ctr"/>
            <a:r>
              <a:rPr lang="zh-TW" altLang="en-US" sz="22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客</a:t>
            </a:r>
          </a:p>
          <a:p>
            <a:pPr algn="ctr"/>
            <a:r>
              <a:rPr lang="zh-TW" altLang="en-US" sz="22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業</a:t>
            </a:r>
          </a:p>
          <a:p>
            <a:pPr algn="ctr"/>
            <a:r>
              <a:rPr lang="zh-TW" altLang="en-US" sz="22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種 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2181225" y="1052736"/>
            <a:ext cx="820738" cy="252504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2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顧</a:t>
            </a:r>
          </a:p>
          <a:p>
            <a:pPr algn="ctr"/>
            <a:r>
              <a:rPr lang="zh-TW" altLang="en-US" sz="22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客</a:t>
            </a:r>
          </a:p>
          <a:p>
            <a:pPr algn="ctr"/>
            <a:r>
              <a:rPr lang="zh-TW" altLang="en-US" sz="22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購</a:t>
            </a:r>
          </a:p>
          <a:p>
            <a:pPr algn="ctr"/>
            <a:r>
              <a:rPr lang="zh-TW" altLang="en-US" sz="22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買</a:t>
            </a:r>
          </a:p>
          <a:p>
            <a:pPr algn="ctr"/>
            <a:r>
              <a:rPr lang="zh-TW" altLang="en-US" sz="22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數</a:t>
            </a:r>
          </a:p>
          <a:p>
            <a:pPr algn="ctr"/>
            <a:r>
              <a:rPr lang="zh-TW" altLang="en-US" sz="22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量 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3195638" y="1055911"/>
            <a:ext cx="820737" cy="252504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</a:t>
            </a:r>
          </a:p>
          <a:p>
            <a:pPr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品</a:t>
            </a:r>
          </a:p>
          <a:p>
            <a:pPr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</a:t>
            </a:r>
          </a:p>
          <a:p>
            <a:pPr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用</a:t>
            </a:r>
          </a:p>
          <a:p>
            <a:pPr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途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5218113" y="1054323"/>
            <a:ext cx="820737" cy="252504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2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購</a:t>
            </a:r>
          </a:p>
          <a:p>
            <a:pPr algn="ctr"/>
            <a:r>
              <a:rPr lang="zh-TW" altLang="en-US" sz="22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買</a:t>
            </a:r>
          </a:p>
          <a:p>
            <a:pPr algn="ctr"/>
            <a:r>
              <a:rPr lang="zh-TW" altLang="en-US" sz="22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策</a:t>
            </a:r>
          </a:p>
          <a:p>
            <a:pPr algn="ctr"/>
            <a:r>
              <a:rPr lang="zh-TW" altLang="en-US" sz="22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略</a:t>
            </a: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6205538" y="1047973"/>
            <a:ext cx="820737" cy="252504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457200" indent="-457200"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購</a:t>
            </a:r>
          </a:p>
          <a:p>
            <a:pPr marL="457200" indent="-457200"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買</a:t>
            </a:r>
          </a:p>
          <a:p>
            <a:pPr marL="457200" indent="-457200"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</a:t>
            </a:r>
          </a:p>
          <a:p>
            <a:pPr marL="457200" indent="-457200"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重</a:t>
            </a:r>
          </a:p>
          <a:p>
            <a:pPr marL="457200" indent="-457200"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要</a:t>
            </a:r>
          </a:p>
          <a:p>
            <a:pPr marL="457200" indent="-457200"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性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7185025" y="1054323"/>
            <a:ext cx="820738" cy="252504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eaVert"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2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顧客關係</a:t>
            </a:r>
            <a:endParaRPr lang="en-US" altLang="zh-TW" sz="2200" b="1" spc="150" dirty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8161338" y="1047973"/>
            <a:ext cx="820737" cy="252504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顧</a:t>
            </a:r>
          </a:p>
          <a:p>
            <a:pPr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客</a:t>
            </a:r>
          </a:p>
          <a:p>
            <a:pPr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</a:t>
            </a:r>
          </a:p>
          <a:p>
            <a:pPr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採</a:t>
            </a:r>
          </a:p>
          <a:p>
            <a:pPr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購</a:t>
            </a:r>
          </a:p>
          <a:p>
            <a:pPr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習</a:t>
            </a:r>
          </a:p>
          <a:p>
            <a:pPr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性</a:t>
            </a:r>
          </a:p>
        </p:txBody>
      </p:sp>
      <p:sp>
        <p:nvSpPr>
          <p:cNvPr id="16" name="圓角矩形圖說文字 15"/>
          <p:cNvSpPr/>
          <p:nvPr/>
        </p:nvSpPr>
        <p:spPr>
          <a:xfrm>
            <a:off x="136525" y="4149080"/>
            <a:ext cx="2592288" cy="1656184"/>
          </a:xfrm>
          <a:prstGeom prst="wedgeRoundRectCallout">
            <a:avLst>
              <a:gd name="adj1" fmla="val -29617"/>
              <a:gd name="adj2" fmla="val -8008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2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可以取得地利之便，廠商在</a:t>
            </a:r>
            <a:r>
              <a:rPr lang="zh-TW" altLang="zh-TW" sz="22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價格和服務上</a:t>
            </a:r>
            <a:r>
              <a:rPr lang="zh-TW" altLang="zh-TW" sz="22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會較具有優勢。</a:t>
            </a:r>
            <a:endParaRPr lang="zh-TW" altLang="en-US" sz="22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圓角矩形圖說文字 16"/>
          <p:cNvSpPr/>
          <p:nvPr/>
        </p:nvSpPr>
        <p:spPr>
          <a:xfrm>
            <a:off x="1165002" y="4245272"/>
            <a:ext cx="2592288" cy="1920032"/>
          </a:xfrm>
          <a:prstGeom prst="wedgeRoundRectCallout">
            <a:avLst>
              <a:gd name="adj1" fmla="val -29617"/>
              <a:gd name="adj2" fmla="val -8008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組織行銷人員可以針對顧客業種的不同需要，來設計發展不同的行銷</a:t>
            </a:r>
            <a:r>
              <a:rPr lang="zh-TW" altLang="zh-TW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組合。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圓角矩形圖說文字 17"/>
          <p:cNvSpPr/>
          <p:nvPr/>
        </p:nvSpPr>
        <p:spPr>
          <a:xfrm>
            <a:off x="3149600" y="4159757"/>
            <a:ext cx="2592288" cy="1656184"/>
          </a:xfrm>
          <a:prstGeom prst="wedgeRoundRectCallout">
            <a:avLst>
              <a:gd name="adj1" fmla="val -29617"/>
              <a:gd name="adj2" fmla="val -8008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200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許多產品，特別是原料類的產品，都有多種不同的用途</a:t>
            </a:r>
            <a:r>
              <a:rPr lang="zh-TW" altLang="zh-TW" sz="2200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200" b="1" spc="150" dirty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810" y="4186448"/>
            <a:ext cx="1807368" cy="790724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398587" y="5078811"/>
            <a:ext cx="2548583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銀行業者便常根據其顧客的規模大小，來訂立不同的信用額度以及收費標準。</a:t>
            </a:r>
            <a:endParaRPr lang="zh-TW" altLang="en-US" sz="21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向下箭號 18"/>
          <p:cNvSpPr/>
          <p:nvPr/>
        </p:nvSpPr>
        <p:spPr>
          <a:xfrm>
            <a:off x="2478927" y="3653482"/>
            <a:ext cx="186384" cy="42411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圓角矩形圖說文字 20"/>
          <p:cNvSpPr/>
          <p:nvPr/>
        </p:nvSpPr>
        <p:spPr>
          <a:xfrm>
            <a:off x="4219575" y="4245272"/>
            <a:ext cx="2296641" cy="1526036"/>
          </a:xfrm>
          <a:prstGeom prst="wedgeRoundRectCallout">
            <a:avLst>
              <a:gd name="adj1" fmla="val -29617"/>
              <a:gd name="adj2" fmla="val -80088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200" b="1" spc="1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不同的購買條件代表顧客在購買時的不同考慮因素</a:t>
            </a:r>
            <a:r>
              <a:rPr lang="zh-TW" altLang="zh-TW" sz="2200" b="1" spc="1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200" b="1" spc="15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圓角矩形圖說文字 21"/>
          <p:cNvSpPr/>
          <p:nvPr/>
        </p:nvSpPr>
        <p:spPr>
          <a:xfrm>
            <a:off x="5227639" y="4135003"/>
            <a:ext cx="1966912" cy="1285467"/>
          </a:xfrm>
          <a:prstGeom prst="wedgeRoundRectCallout">
            <a:avLst>
              <a:gd name="adj1" fmla="val -29617"/>
              <a:gd name="adj2" fmla="val -8008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2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滿意策略</a:t>
            </a:r>
            <a:r>
              <a:rPr lang="en-US" altLang="zh-TW" sz="22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&amp;</a:t>
            </a:r>
            <a:r>
              <a:rPr lang="zh-TW" altLang="en-US" sz="22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完美策略</a:t>
            </a:r>
            <a:r>
              <a:rPr lang="zh-TW" altLang="zh-TW" sz="22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2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圓角矩形圖說文字 22"/>
          <p:cNvSpPr/>
          <p:nvPr/>
        </p:nvSpPr>
        <p:spPr>
          <a:xfrm>
            <a:off x="6202635" y="4233079"/>
            <a:ext cx="2360611" cy="1788209"/>
          </a:xfrm>
          <a:prstGeom prst="wedgeRoundRectCallout">
            <a:avLst>
              <a:gd name="adj1" fmla="val -29617"/>
              <a:gd name="adj2" fmla="val -80088"/>
              <a:gd name="adj3" fmla="val 16667"/>
            </a:avLst>
          </a:prstGeom>
          <a:solidFill>
            <a:srgbClr val="CDACE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2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行銷人員也可以根據顧客所購買的產品對該顧客的重要性來區隔</a:t>
            </a:r>
            <a:r>
              <a:rPr lang="zh-TW" altLang="zh-TW" sz="2200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200" b="1" spc="150" dirty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圓角矩形圖說文字 23"/>
          <p:cNvSpPr/>
          <p:nvPr/>
        </p:nvSpPr>
        <p:spPr>
          <a:xfrm>
            <a:off x="6372200" y="4377095"/>
            <a:ext cx="2523677" cy="1788209"/>
          </a:xfrm>
          <a:prstGeom prst="wedgeRoundRectCallout">
            <a:avLst>
              <a:gd name="adj1" fmla="val 1251"/>
              <a:gd name="adj2" fmla="val -83284"/>
              <a:gd name="adj3" fmla="val 16667"/>
            </a:avLst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2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可將顧客分為熟顧客與新顧客，分別採取不同的行銷</a:t>
            </a:r>
            <a:r>
              <a:rPr lang="zh-TW" altLang="zh-TW" sz="22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作法。</a:t>
            </a:r>
            <a:endParaRPr lang="zh-TW" altLang="en-US" sz="22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圓角矩形圖說文字 24"/>
          <p:cNvSpPr/>
          <p:nvPr/>
        </p:nvSpPr>
        <p:spPr>
          <a:xfrm>
            <a:off x="6524600" y="4435588"/>
            <a:ext cx="2523677" cy="1286446"/>
          </a:xfrm>
          <a:prstGeom prst="wedgeRoundRectCallout">
            <a:avLst>
              <a:gd name="adj1" fmla="val 30690"/>
              <a:gd name="adj2" fmla="val -102245"/>
              <a:gd name="adj3" fmla="val 16667"/>
            </a:avLst>
          </a:prstGeom>
          <a:solidFill>
            <a:srgbClr val="CCFF6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2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根據顧客對該產品的採購習性來區隔</a:t>
            </a:r>
            <a:r>
              <a:rPr lang="zh-TW" altLang="zh-TW" sz="22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2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586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3" grpId="0"/>
      <p:bldP spid="3" grpId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1"/>
          </p:nvPr>
        </p:nvSpPr>
        <p:spPr>
          <a:xfrm>
            <a:off x="611560" y="6309320"/>
            <a:ext cx="2232248" cy="365125"/>
          </a:xfrm>
        </p:spPr>
        <p:txBody>
          <a:bodyPr/>
          <a:lstStyle/>
          <a:p>
            <a:pPr algn="l"/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市場區隔與定位分析 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/>
              <a:t>7</a:t>
            </a:r>
            <a:r>
              <a:rPr lang="en-US" altLang="zh-TW" dirty="0" smtClean="0"/>
              <a:t>-</a:t>
            </a:r>
            <a:fld id="{B233F449-7AA8-4DCD-AEC5-4B134B512325}" type="slidenum">
              <a:rPr lang="en-US" altLang="zh-TW" smtClean="0"/>
              <a:pPr/>
              <a:t>2</a:t>
            </a:fld>
            <a:endParaRPr lang="en-US" altLang="zh-TW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2048"/>
            <a:ext cx="8229600" cy="1092696"/>
          </a:xfrm>
        </p:spPr>
        <p:txBody>
          <a:bodyPr>
            <a:normAutofit fontScale="90000"/>
          </a:bodyPr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Chapter 7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市場區隔與定位分析</a:t>
            </a:r>
            <a:endParaRPr lang="zh-TW" altLang="zh-TW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1294978481"/>
              </p:ext>
            </p:extLst>
          </p:nvPr>
        </p:nvGraphicFramePr>
        <p:xfrm>
          <a:off x="899592" y="1124744"/>
          <a:ext cx="748883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187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BAA259-9684-4BF0-872B-82EFA192DF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6CBAA259-9684-4BF0-872B-82EFA192DF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7.3.3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描述區隔市場的剖面</a:t>
            </a:r>
            <a:endParaRPr lang="zh-TW" altLang="en-US" sz="4000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0609417"/>
              </p:ext>
            </p:extLst>
          </p:nvPr>
        </p:nvGraphicFramePr>
        <p:xfrm>
          <a:off x="457200" y="1052736"/>
          <a:ext cx="836327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052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675AA2-226E-4CD7-9C6C-EDFA4CCEA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08675AA2-226E-4CD7-9C6C-EDFA4CCEA9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E0961E-9363-40AD-BA73-6A049A5DC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F2E0961E-9363-40AD-BA73-6A049A5DC3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A7CDC-B506-4C3F-B620-E64873DEE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EDAA7CDC-B506-4C3F-B620-E64873DEEC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BED235-8043-47AD-90E7-FEE81E1CE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18BED235-8043-47AD-90E7-FEE81E1CE7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7E3FFC-9FE3-4842-B32F-13012E882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057E3FFC-9FE3-4842-B32F-13012E8828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335E66-FF04-404E-8A54-ED32E95BA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C7335E66-FF04-404E-8A54-ED32E95BAF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28627F-5D51-4AC5-90EE-3FE23176A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3C28627F-5D51-4AC5-90EE-3FE23176AB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9F1D7F-9708-40C7-B45F-3BB26F822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D19F1D7F-9708-40C7-B45F-3BB26F8228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926B9A-F8D4-4657-A260-D14F336B7D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68926B9A-F8D4-4657-A260-D14F336B7D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30BA35-A748-43C1-94C8-76C6485F1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3C30BA35-A748-43C1-94C8-76C6485F1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7.3.4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選擇目標市場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3888432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如果廠商採取的是</a:t>
            </a:r>
            <a:r>
              <a:rPr lang="zh-TW" altLang="zh-TW" sz="3000" b="1" u="sng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差異行銷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，那麼就需要先進行</a:t>
            </a:r>
            <a:r>
              <a:rPr lang="zh-TW" altLang="zh-TW" sz="30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市場區</a:t>
            </a:r>
            <a:r>
              <a:rPr lang="zh-TW" altLang="zh-TW" sz="30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隔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，隨後還將面臨選擇目標市場的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問題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選擇目標市場之前，首先要將所有的區隔市場根據吸引力大小進行排序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30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區隔市場的吸引力大小主要受到以下幾個因素影響：</a:t>
            </a:r>
            <a:endParaRPr lang="zh-TW" altLang="en-US" sz="3000" b="1" spc="15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21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523194805"/>
              </p:ext>
            </p:extLst>
          </p:nvPr>
        </p:nvGraphicFramePr>
        <p:xfrm>
          <a:off x="107504" y="4149080"/>
          <a:ext cx="903649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579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7DEC8C-84DD-47FA-BB1C-C93969362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">
                                            <p:graphicEl>
                                              <a:dgm id="{977DEC8C-84DD-47FA-BB1C-C93969362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4C709A-F2FD-4D65-9FDE-8210B4938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">
                                            <p:graphicEl>
                                              <a:dgm id="{C44C709A-F2FD-4D65-9FDE-8210B4938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 uiExpand="1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22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146938911"/>
              </p:ext>
            </p:extLst>
          </p:nvPr>
        </p:nvGraphicFramePr>
        <p:xfrm>
          <a:off x="899592" y="692696"/>
          <a:ext cx="748883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73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BAA259-9684-4BF0-872B-82EFA192DF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>
                                            <p:graphicEl>
                                              <a:dgm id="{6CBAA259-9684-4BF0-872B-82EFA192DF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7.4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 市場規模的估計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864097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關於市場規模推估，有四種方法可以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採用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endParaRPr lang="zh-TW" altLang="en-US" sz="3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23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561712096"/>
              </p:ext>
            </p:extLst>
          </p:nvPr>
        </p:nvGraphicFramePr>
        <p:xfrm>
          <a:off x="611560" y="1485900"/>
          <a:ext cx="8136904" cy="4823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43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F71EF2-8F8C-424C-9600-39112C761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8EF71EF2-8F8C-424C-9600-39112C7619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2F15F0-52B6-4EDA-9577-B6DC94968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042F15F0-52B6-4EDA-9577-B6DC94968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98CFB3-5679-4492-AD6A-851A509C3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CC98CFB3-5679-4492-AD6A-851A509C3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57019D-A4B1-4BCE-B380-66BB95D03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EC57019D-A4B1-4BCE-B380-66BB95D03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86E670-A6C5-4084-904B-9B6BEFC32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A686E670-A6C5-4084-904B-9B6BEFC32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079A8E-1FAB-46E9-A210-F13C15842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B1079A8E-1FAB-46E9-A210-F13C15842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8A856D-9642-4FF5-A248-C782FF90B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8F8A856D-9642-4FF5-A248-C782FF90B9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D9A045-C170-45E2-9B45-3672A052D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6AD9A045-C170-45E2-9B45-3672A052D2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 uiExpand="1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24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002708601"/>
              </p:ext>
            </p:extLst>
          </p:nvPr>
        </p:nvGraphicFramePr>
        <p:xfrm>
          <a:off x="899592" y="692696"/>
          <a:ext cx="748883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095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BAA259-9684-4BF0-872B-82EFA192DF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>
                                            <p:graphicEl>
                                              <a:dgm id="{6CBAA259-9684-4BF0-872B-82EFA192DF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7.5.1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產品定位的內涵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9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產品定位</a:t>
            </a:r>
            <a:r>
              <a:rPr lang="en-US" altLang="zh-TW" sz="29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(product positioning)</a:t>
            </a:r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是指行銷人員為了在消費者心目中建立與其他競爭品牌</a:t>
            </a:r>
            <a:r>
              <a:rPr lang="zh-TW" altLang="zh-TW" sz="2900" b="1" u="sng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不同的形象</a:t>
            </a:r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，並使消費者瞭解組織的產品與競爭產品的相對差異而做的努力</a:t>
            </a:r>
            <a:r>
              <a:rPr lang="zh-TW" altLang="zh-TW" sz="29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9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有效的產品定位可</a:t>
            </a:r>
            <a:r>
              <a:rPr lang="zh-TW" altLang="zh-TW" sz="29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使目標消費者在考慮他們所要的產品時，會首先想到這個名牌</a:t>
            </a:r>
            <a:r>
              <a:rPr lang="zh-TW" altLang="zh-TW" sz="29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9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產品定位策略的基礎在於</a:t>
            </a:r>
            <a:r>
              <a:rPr lang="zh-TW" altLang="zh-TW" sz="29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產品差異化</a:t>
            </a:r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，主要目的是使其產品和其他競爭產品有所區別</a:t>
            </a:r>
            <a:r>
              <a:rPr lang="zh-TW" altLang="zh-TW" sz="29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9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產品定位往往需要藉助</a:t>
            </a:r>
            <a:r>
              <a:rPr lang="zh-TW" altLang="zh-TW" sz="29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產品定位圖</a:t>
            </a:r>
            <a:r>
              <a:rPr lang="en-US" altLang="zh-TW" sz="29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(product positioning map)</a:t>
            </a:r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9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25</a:t>
            </a:fld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9" t="38667" r="14001" b="39920"/>
          <a:stretch/>
        </p:blipFill>
        <p:spPr bwMode="auto">
          <a:xfrm>
            <a:off x="179512" y="5869235"/>
            <a:ext cx="2269413" cy="674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4" b="26080"/>
          <a:stretch/>
        </p:blipFill>
        <p:spPr bwMode="auto">
          <a:xfrm>
            <a:off x="2627784" y="5783049"/>
            <a:ext cx="1606787" cy="9361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825702"/>
            <a:ext cx="2590800" cy="76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5" b="28498"/>
          <a:stretch/>
        </p:blipFill>
        <p:spPr bwMode="auto">
          <a:xfrm>
            <a:off x="7422554" y="5869235"/>
            <a:ext cx="1524000" cy="642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90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7.5.2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產品定位的步驟</a:t>
            </a:r>
            <a:endParaRPr lang="zh-TW" altLang="en-US" sz="40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26</a:t>
            </a:fld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129291"/>
              </p:ext>
            </p:extLst>
          </p:nvPr>
        </p:nvGraphicFramePr>
        <p:xfrm>
          <a:off x="251520" y="908720"/>
          <a:ext cx="8712968" cy="5392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229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7.5.2.1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辨認相關的競爭性品牌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584176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先決定有哪些競爭性產品品牌要納入考慮的範圍。</a:t>
            </a:r>
            <a:endParaRPr lang="zh-TW" altLang="en-US" sz="3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27</a:t>
            </a:fld>
            <a:endParaRPr lang="zh-TW" altLang="en-US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487882504"/>
              </p:ext>
            </p:extLst>
          </p:nvPr>
        </p:nvGraphicFramePr>
        <p:xfrm>
          <a:off x="395536" y="1788245"/>
          <a:ext cx="8352928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0" t="19645" r="4544" b="36111"/>
          <a:stretch/>
        </p:blipFill>
        <p:spPr bwMode="auto">
          <a:xfrm>
            <a:off x="156168" y="4023778"/>
            <a:ext cx="2398646" cy="1140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63499"/>
            <a:ext cx="1838064" cy="16738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3334" r="4808" b="12667"/>
          <a:stretch/>
        </p:blipFill>
        <p:spPr bwMode="auto">
          <a:xfrm>
            <a:off x="156168" y="5440688"/>
            <a:ext cx="2368801" cy="1143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74" y="4023778"/>
            <a:ext cx="1584176" cy="1535539"/>
          </a:xfrm>
          <a:prstGeom prst="roundRect">
            <a:avLst>
              <a:gd name="adj" fmla="val 1108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919" y="3963455"/>
            <a:ext cx="1656184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" t="17384" b="17911"/>
          <a:stretch/>
        </p:blipFill>
        <p:spPr bwMode="auto">
          <a:xfrm>
            <a:off x="5796136" y="5743575"/>
            <a:ext cx="1527294" cy="10372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06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28F3D3-7124-4449-8EAD-D5E2DF4C1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1028F3D3-7124-4449-8EAD-D5E2DF4C1B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20F52B-00B9-4A18-8898-E25A98BD2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5220F52B-00B9-4A18-8898-E25A98BD27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 uiExpand="1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Autofit/>
          </a:bodyPr>
          <a:lstStyle/>
          <a:p>
            <a:r>
              <a:rPr lang="en-US" altLang="zh-TW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7.5.2.2 </a:t>
            </a:r>
            <a:r>
              <a:rPr lang="zh-TW" altLang="zh-TW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辨認目標顧客用來界定品牌間差異的定位基礎</a:t>
            </a:r>
            <a:endParaRPr lang="zh-TW" alt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880321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瞭解消費者主要是運用什麼樣的</a:t>
            </a:r>
            <a:r>
              <a:rPr lang="zh-TW" altLang="zh-TW" sz="30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屬性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，來評估各個品牌間的差異，這些屬性便成為定位的基礎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在產品定位上，最常使用的</a:t>
            </a:r>
            <a:r>
              <a:rPr lang="zh-TW" altLang="zh-TW" sz="30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定位基礎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大概包括以下幾種：</a:t>
            </a:r>
            <a:endParaRPr lang="zh-TW" altLang="en-US" sz="3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28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692894227"/>
              </p:ext>
            </p:extLst>
          </p:nvPr>
        </p:nvGraphicFramePr>
        <p:xfrm>
          <a:off x="107504" y="3645024"/>
          <a:ext cx="8939286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144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7DEC8C-84DD-47FA-BB1C-C93969362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">
                                            <p:graphicEl>
                                              <a:dgm id="{977DEC8C-84DD-47FA-BB1C-C93969362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4C709A-F2FD-4D65-9FDE-8210B4938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6">
                                            <p:graphicEl>
                                              <a:dgm id="{C44C709A-F2FD-4D65-9FDE-8210B4938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1D7970-10AA-403F-B82C-0BE0858C1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">
                                            <p:graphicEl>
                                              <a:dgm id="{9F1D7970-10AA-403F-B82C-0BE0858C1B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 uiExpand="1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Autofit/>
          </a:bodyPr>
          <a:lstStyle/>
          <a:p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§7.5.2.3 </a:t>
            </a:r>
            <a:r>
              <a:rPr lang="zh-TW" altLang="zh-TW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瞭解顧客對各個品牌間相對位置的知覺</a:t>
            </a:r>
            <a:endParaRPr lang="zh-TW" alt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9"/>
            <a:ext cx="8507288" cy="144016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行銷人員必須瞭解顧客對各個替代品牌間的競爭地位認知，亦即這些品牌間有何整體上的差異。</a:t>
            </a:r>
            <a:endParaRPr lang="zh-TW" altLang="en-US" sz="28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29</a:t>
            </a:fld>
            <a:endParaRPr lang="zh-TW" altLang="en-US" dirty="0"/>
          </a:p>
        </p:txBody>
      </p:sp>
      <p:pic>
        <p:nvPicPr>
          <p:cNvPr id="6" name="Picture 4" descr="43554yheh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2420888"/>
            <a:ext cx="4924425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1907704" y="6373634"/>
            <a:ext cx="6120680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7-4 </a:t>
            </a:r>
            <a:r>
              <a:rPr lang="zh-TW" altLang="en-US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假設的汽車市場知覺圖</a:t>
            </a:r>
            <a:r>
              <a:rPr lang="en-US" altLang="zh-TW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只有產品點</a:t>
            </a:r>
            <a:r>
              <a:rPr lang="en-US" altLang="zh-TW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1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107504" y="2771383"/>
            <a:ext cx="1944216" cy="3810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zh-TW" altLang="zh-TW" sz="21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當各個競爭品牌在產品知覺圖上的距離愈相近，則其替代性也愈高，也就是說其競爭愈激烈。</a:t>
            </a:r>
            <a:endParaRPr lang="zh-TW" altLang="en-US" sz="21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963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 lvl="0"/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§7.1.1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市場的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定義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2016225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9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市場</a:t>
            </a:r>
            <a:r>
              <a:rPr lang="zh-TW" altLang="en-US" sz="29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29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指</a:t>
            </a:r>
            <a:r>
              <a:rPr lang="zh-TW" altLang="zh-TW" sz="29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一群人的集合，他們對某一產品有需要，並且有購買能力和意願去購買此一產品</a:t>
            </a:r>
            <a:r>
              <a:rPr lang="zh-TW" altLang="zh-TW" sz="29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900" b="1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29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市場包括三個要件，</a:t>
            </a:r>
            <a:r>
              <a:rPr lang="zh-TW" altLang="zh-TW" sz="29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缺一不可</a:t>
            </a:r>
            <a:r>
              <a:rPr lang="zh-TW" altLang="en-US" sz="29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endParaRPr lang="zh-TW" altLang="en-US" sz="2900" b="1" spc="150" dirty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市場區隔與定位分析 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/>
              <a:t>7</a:t>
            </a:r>
            <a:r>
              <a:rPr lang="en-US" altLang="zh-TW" dirty="0" smtClean="0"/>
              <a:t>-</a:t>
            </a:r>
            <a:fld id="{B26F0F54-EDFB-4D3E-95FE-4222E89E373E}" type="slidenum">
              <a:rPr lang="zh-TW" altLang="en-US" smtClean="0"/>
              <a:t>3</a:t>
            </a:fld>
            <a:endParaRPr lang="zh-TW" altLang="en-US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3503885" y="3000671"/>
            <a:ext cx="2106612" cy="2027237"/>
            <a:chOff x="1962" y="1920"/>
            <a:chExt cx="1327" cy="127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62" y="1920"/>
              <a:ext cx="1327" cy="1277"/>
            </a:xfrm>
            <a:prstGeom prst="ellipse">
              <a:avLst/>
            </a:prstGeom>
            <a:solidFill>
              <a:srgbClr val="F42806">
                <a:alpha val="50195"/>
              </a:srgbClr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322" y="2104"/>
              <a:ext cx="739" cy="44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p3d>
                <a:bevelT w="27940" h="12700"/>
                <a:contourClr>
                  <a:srgbClr val="DDDDDD"/>
                </a:contourClr>
              </a:sp3d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b="1" spc="150" dirty="0" smtClean="0">
                  <a:ln w="11430"/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需要</a:t>
              </a:r>
              <a:r>
                <a:rPr lang="en-US" altLang="zh-TW" b="1" spc="150" dirty="0" smtClean="0">
                  <a:ln w="11430"/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(Need)</a:t>
              </a:r>
              <a:r>
                <a:rPr lang="zh-TW" altLang="en-US" b="1" spc="150" dirty="0" smtClean="0">
                  <a:ln w="11430"/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 </a:t>
              </a:r>
              <a:endPara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2748235" y="4000796"/>
            <a:ext cx="2106612" cy="2027237"/>
            <a:chOff x="1595" y="2538"/>
            <a:chExt cx="1327" cy="127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595" y="2538"/>
              <a:ext cx="1327" cy="1277"/>
            </a:xfrm>
            <a:prstGeom prst="ellipse">
              <a:avLst/>
            </a:prstGeom>
            <a:solidFill>
              <a:srgbClr val="BBE0E3">
                <a:alpha val="50195"/>
              </a:srgbClr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680" y="3104"/>
              <a:ext cx="853" cy="44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p3d>
                <a:bevelT w="27940" h="12700"/>
                <a:contourClr>
                  <a:srgbClr val="DDDDDD"/>
                </a:contourClr>
              </a:sp3d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b="1" spc="150" dirty="0" smtClean="0">
                  <a:ln w="11430"/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購買力</a:t>
              </a:r>
              <a:r>
                <a:rPr lang="en-US" altLang="zh-TW" b="1" spc="150" dirty="0" smtClean="0">
                  <a:ln w="11430"/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(Money)</a:t>
              </a:r>
              <a:r>
                <a:rPr lang="zh-TW" altLang="en-US" b="1" spc="150" dirty="0" smtClean="0">
                  <a:ln w="11430"/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 </a:t>
              </a:r>
              <a:endPara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4237310" y="4034133"/>
            <a:ext cx="2106612" cy="2027238"/>
            <a:chOff x="2342" y="2533"/>
            <a:chExt cx="1327" cy="127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342" y="2533"/>
              <a:ext cx="1327" cy="1277"/>
            </a:xfrm>
            <a:prstGeom prst="ellipse">
              <a:avLst/>
            </a:prstGeom>
            <a:solidFill>
              <a:srgbClr val="B7D31B">
                <a:alpha val="50195"/>
              </a:srgbClr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2731" y="3089"/>
              <a:ext cx="938" cy="44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p3d>
                <a:bevelT w="27940" h="12700"/>
                <a:contourClr>
                  <a:srgbClr val="DDDDDD"/>
                </a:contourClr>
              </a:sp3d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b="1" spc="150" dirty="0" smtClean="0">
                  <a:ln w="11430"/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產品態度</a:t>
              </a:r>
              <a:r>
                <a:rPr lang="en-US" altLang="zh-TW" b="1" spc="150" dirty="0" smtClean="0">
                  <a:ln w="11430"/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(Attitude)</a:t>
              </a:r>
              <a:endPara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827584" y="4803276"/>
            <a:ext cx="19424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zh-TW" sz="24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必須對產品有購買</a:t>
            </a:r>
            <a:r>
              <a:rPr lang="zh-TW" altLang="zh-TW" sz="2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能力</a:t>
            </a:r>
            <a:r>
              <a:rPr lang="zh-TW" altLang="en-US" sz="2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5599383" y="3018766"/>
            <a:ext cx="22722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不能滿足需要的產品沒有交易的價值。</a:t>
            </a:r>
            <a:r>
              <a:rPr lang="en-US" altLang="zh-TW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24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6348461" y="4798514"/>
            <a:ext cx="22288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zh-TW" sz="2400" b="1" spc="15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最後，必須對產品有購買</a:t>
            </a:r>
            <a:r>
              <a:rPr lang="zh-TW" altLang="zh-TW" sz="2400" b="1" spc="1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意願</a:t>
            </a:r>
            <a:r>
              <a:rPr lang="zh-TW" altLang="en-US" sz="2400" b="1" spc="1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b="1" spc="1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980928" y="6028033"/>
            <a:ext cx="14462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3600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Arial Unicode MS" pitchFamily="34" charset="-120"/>
                <a:cs typeface="Arial Unicode MS" pitchFamily="34" charset="-120"/>
              </a:rPr>
              <a:t>MAN</a:t>
            </a:r>
            <a:endParaRPr lang="en-US" altLang="zh-TW" sz="3600" b="1" spc="150" dirty="0">
              <a:ln w="11430"/>
              <a:solidFill>
                <a:srgbClr val="CC00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4171428" y="4586511"/>
            <a:ext cx="9810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1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市場</a:t>
            </a:r>
          </a:p>
        </p:txBody>
      </p:sp>
    </p:spTree>
    <p:extLst>
      <p:ext uri="{BB962C8B-B14F-4D97-AF65-F5344CB8AC3E}">
        <p14:creationId xmlns:p14="http://schemas.microsoft.com/office/powerpoint/2010/main" val="394900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  <p:bldP spid="16" grpId="0"/>
      <p:bldP spid="17" grpId="0"/>
      <p:bldP spid="18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§7.5.2.4 </a:t>
            </a:r>
            <a:r>
              <a:rPr lang="zh-TW" altLang="zh-TW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找出解讀產品知覺圖的構面</a:t>
            </a:r>
            <a:endParaRPr lang="zh-TW" alt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2088232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根據目標顧客對各個品牌間相對位置的知覺，以及對各品牌關鍵屬性的評估，行銷人員可以找到是</a:t>
            </a:r>
            <a:r>
              <a:rPr lang="zh-TW" altLang="zh-TW" sz="29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何種屬性導致目標顧客形成競爭品牌間相對位置的整體知覺</a:t>
            </a:r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9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/>
              <a:t>7</a:t>
            </a:r>
            <a:r>
              <a:rPr lang="en-US" altLang="zh-TW" dirty="0" smtClean="0"/>
              <a:t>-</a:t>
            </a:r>
            <a:fld id="{5694EA51-34AC-46FA-B7BF-A2DC63CF62FB}" type="slidenum">
              <a:rPr lang="zh-TW" altLang="en-US" smtClean="0"/>
              <a:t>30</a:t>
            </a:fld>
            <a:endParaRPr lang="zh-TW" altLang="en-US" dirty="0"/>
          </a:p>
        </p:txBody>
      </p:sp>
      <p:pic>
        <p:nvPicPr>
          <p:cNvPr id="6" name="Picture 4" descr="43554yheh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52936"/>
            <a:ext cx="5665298" cy="36588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8557" y="2996952"/>
            <a:ext cx="2043163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7-5</a:t>
            </a:r>
            <a:r>
              <a:rPr lang="zh-TW" altLang="en-US" sz="21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假設的汽車</a:t>
            </a:r>
            <a:r>
              <a:rPr lang="zh-TW" altLang="en-US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市場</a:t>
            </a:r>
            <a:r>
              <a:rPr lang="zh-TW" altLang="en-US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知覺圖</a:t>
            </a:r>
            <a:r>
              <a:rPr lang="en-US" altLang="zh-TW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產品點</a:t>
            </a:r>
            <a:r>
              <a:rPr lang="en-US" altLang="zh-TW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產品屬性</a:t>
            </a:r>
            <a:r>
              <a:rPr lang="en-US" altLang="zh-TW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1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729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2257"/>
            <a:ext cx="8229600" cy="1054993"/>
          </a:xfrm>
        </p:spPr>
        <p:txBody>
          <a:bodyPr>
            <a:normAutofit/>
          </a:bodyPr>
          <a:lstStyle/>
          <a:p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§7.5.2.5 </a:t>
            </a:r>
            <a:r>
              <a:rPr lang="zh-TW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找出目標顧客的理想點</a:t>
            </a:r>
            <a:endParaRPr lang="zh-TW" alt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2232249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目標顧客根據知覺圖中所使用的屬性，來表示其心目中</a:t>
            </a:r>
            <a:r>
              <a:rPr lang="zh-TW" altLang="zh-TW" sz="2900" b="1" u="sng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理想品牌所應具有的屬性值</a:t>
            </a:r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，如此，便可以找出</a:t>
            </a:r>
            <a:r>
              <a:rPr lang="zh-TW" altLang="zh-TW" sz="29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目標顧客的理想點</a:t>
            </a:r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，通常這個階段會形成</a:t>
            </a:r>
            <a:r>
              <a:rPr lang="zh-TW" altLang="zh-TW" sz="29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產品偏好</a:t>
            </a:r>
            <a:r>
              <a:rPr lang="zh-TW" altLang="zh-TW" sz="29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zh-TW" altLang="en-US" sz="29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9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31</a:t>
            </a:fld>
            <a:endParaRPr lang="zh-TW" altLang="en-US" dirty="0"/>
          </a:p>
        </p:txBody>
      </p:sp>
      <p:pic>
        <p:nvPicPr>
          <p:cNvPr id="6" name="Picture 4" descr="456hgf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24944"/>
            <a:ext cx="5112568" cy="37797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0" y="2963813"/>
            <a:ext cx="2043163" cy="1708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7-6</a:t>
            </a:r>
            <a:r>
              <a:rPr lang="zh-TW" altLang="en-US" sz="21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假設的汽車</a:t>
            </a:r>
            <a:r>
              <a:rPr lang="zh-TW" altLang="en-US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市場</a:t>
            </a:r>
            <a:r>
              <a:rPr lang="zh-TW" altLang="en-US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偏好圖</a:t>
            </a:r>
            <a:r>
              <a:rPr lang="en-US" altLang="zh-TW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產品點</a:t>
            </a:r>
            <a:r>
              <a:rPr lang="en-US" altLang="zh-TW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產品屬性</a:t>
            </a:r>
            <a:r>
              <a:rPr lang="en-US" altLang="zh-TW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理想點</a:t>
            </a:r>
            <a:r>
              <a:rPr lang="en-US" altLang="zh-TW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1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648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7.5.2.6 </a:t>
            </a:r>
            <a:r>
              <a:rPr lang="zh-TW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尋求</a:t>
            </a:r>
            <a:r>
              <a:rPr lang="zh-TW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可能的定位點</a:t>
            </a:r>
            <a:endParaRPr lang="zh-TW" alt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1224136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在尋求可能的定位點時，行銷管理人員可從以下幾個方向來思考：</a:t>
            </a:r>
            <a:endParaRPr lang="zh-TW" altLang="en-US" sz="28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32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42075272"/>
              </p:ext>
            </p:extLst>
          </p:nvPr>
        </p:nvGraphicFramePr>
        <p:xfrm>
          <a:off x="204714" y="2132856"/>
          <a:ext cx="9191822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1" t="1685" r="22146"/>
          <a:stretch/>
        </p:blipFill>
        <p:spPr bwMode="auto">
          <a:xfrm>
            <a:off x="0" y="4117267"/>
            <a:ext cx="925918" cy="22029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8" t="6579" r="24736" b="6579"/>
          <a:stretch/>
        </p:blipFill>
        <p:spPr bwMode="auto">
          <a:xfrm>
            <a:off x="925918" y="4177641"/>
            <a:ext cx="892363" cy="20821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801166" y="4190098"/>
            <a:ext cx="1905372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altLang="zh-TW" sz="2000" b="1" spc="150" dirty="0" smtClean="0">
                <a:ln w="11430"/>
                <a:solidFill>
                  <a:srgbClr val="66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Mod’s Hair</a:t>
            </a:r>
            <a:r>
              <a:rPr lang="zh-TW" altLang="zh-TW" sz="2000" b="1" spc="150" dirty="0" smtClean="0">
                <a:ln w="11430"/>
                <a:solidFill>
                  <a:srgbClr val="66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與沙宣的</a:t>
            </a:r>
            <a:r>
              <a:rPr lang="zh-TW" altLang="zh-TW" sz="2000" b="1" spc="150" dirty="0">
                <a:ln w="11430"/>
                <a:solidFill>
                  <a:srgbClr val="66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定位</a:t>
            </a:r>
            <a:r>
              <a:rPr lang="zh-TW" altLang="zh-TW" sz="2000" b="1" spc="150" dirty="0" smtClean="0">
                <a:ln w="11430"/>
                <a:solidFill>
                  <a:srgbClr val="66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類似</a:t>
            </a:r>
            <a:r>
              <a:rPr lang="zh-TW" altLang="en-US" sz="2000" b="1" spc="150" dirty="0" smtClean="0">
                <a:ln w="11430"/>
                <a:solidFill>
                  <a:srgbClr val="66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000" b="1" spc="150" dirty="0">
                <a:ln w="11430"/>
                <a:solidFill>
                  <a:srgbClr val="66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但在產品訴求和整合行銷溝通方面，前者似乎略勝一籌。</a:t>
            </a:r>
            <a:endParaRPr lang="zh-TW" altLang="en-US" sz="2000" b="1" spc="150" dirty="0">
              <a:ln w="11430"/>
              <a:solidFill>
                <a:srgbClr val="66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188" y="4177640"/>
            <a:ext cx="2414122" cy="637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3634755" y="4982921"/>
            <a:ext cx="2520280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1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屈臣氏</a:t>
            </a:r>
            <a:r>
              <a:rPr lang="zh-TW" altLang="zh-TW" sz="21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推出</a:t>
            </a:r>
            <a:r>
              <a:rPr lang="zh-TW" altLang="zh-TW" sz="2100" b="1" spc="150" dirty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最低價格保證和買貴退差價</a:t>
            </a:r>
            <a:r>
              <a:rPr lang="zh-TW" altLang="zh-TW" sz="21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，和</a:t>
            </a:r>
            <a:r>
              <a:rPr lang="zh-TW" altLang="zh-TW" sz="2100" b="1" spc="150" dirty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一般的</a:t>
            </a:r>
            <a:r>
              <a:rPr lang="zh-TW" altLang="zh-TW" sz="21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日常生活用品</a:t>
            </a:r>
            <a:r>
              <a:rPr lang="zh-TW" altLang="zh-TW" sz="2100" b="1" spc="150" dirty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店</a:t>
            </a:r>
            <a:r>
              <a:rPr lang="zh-TW" altLang="zh-TW" sz="21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競爭</a:t>
            </a:r>
            <a:r>
              <a:rPr lang="zh-TW" altLang="en-US" sz="21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100" b="1" spc="150" dirty="0">
              <a:ln w="11430"/>
              <a:solidFill>
                <a:srgbClr val="6600CC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8" b="3461"/>
          <a:stretch/>
        </p:blipFill>
        <p:spPr bwMode="auto">
          <a:xfrm>
            <a:off x="6679051" y="4154776"/>
            <a:ext cx="2088232" cy="1272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6228184" y="5516420"/>
            <a:ext cx="298996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altLang="zh-TW" sz="20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Haagen-Dazs</a:t>
            </a:r>
            <a:r>
              <a:rPr lang="zh-TW" altLang="zh-TW" sz="20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主</a:t>
            </a:r>
            <a:r>
              <a:rPr lang="zh-TW" altLang="zh-TW" sz="20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打頂級冰淇淋之定位，以極高的價格和其他競爭者加以區隔。</a:t>
            </a:r>
            <a:endParaRPr lang="zh-TW" altLang="en-US" sz="20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472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7DEC8C-84DD-47FA-BB1C-C93969362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977DEC8C-84DD-47FA-BB1C-C93969362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 uiExpand="1">
        <p:bldSub>
          <a:bldDgm bld="one"/>
        </p:bldSub>
      </p:bldGraphic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7.5.2.7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選定產品定位點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223224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根據組織的目標及資源的相對優劣勢，行銷人員可以就所有可能的定位點，選定一較適宜的</a:t>
            </a:r>
            <a:r>
              <a:rPr lang="zh-TW" altLang="zh-TW" b="1" spc="150" dirty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產品定位點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33</a:t>
            </a:fld>
            <a:endParaRPr lang="zh-TW" altLang="en-US" dirty="0"/>
          </a:p>
        </p:txBody>
      </p:sp>
      <p:pic>
        <p:nvPicPr>
          <p:cNvPr id="6" name="Picture 4" descr="j03836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756" y="3284984"/>
            <a:ext cx="3084512" cy="2759075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24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7.5.2.8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傳達所選定的產品定位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1314102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根據所選定的定位點，透過行銷組合將產品的定位傳達給目標顧客。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34</a:t>
            </a:fld>
            <a:endParaRPr lang="zh-TW" altLang="en-US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483519" y="2573337"/>
            <a:ext cx="6759575" cy="3724275"/>
            <a:chOff x="1160" y="1678"/>
            <a:chExt cx="4258" cy="2346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1160" y="1678"/>
              <a:ext cx="3707" cy="2346"/>
              <a:chOff x="1160" y="1678"/>
              <a:chExt cx="3707" cy="2346"/>
            </a:xfrm>
          </p:grpSpPr>
          <p:sp>
            <p:nvSpPr>
              <p:cNvPr id="20" name="Line 6"/>
              <p:cNvSpPr>
                <a:spLocks noChangeShapeType="1"/>
              </p:cNvSpPr>
              <p:nvPr/>
            </p:nvSpPr>
            <p:spPr bwMode="auto">
              <a:xfrm>
                <a:off x="1160" y="2917"/>
                <a:ext cx="370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>
                <a:off x="2980" y="1678"/>
                <a:ext cx="0" cy="234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1160" y="1684"/>
              <a:ext cx="1627" cy="1349"/>
              <a:chOff x="1160" y="1684"/>
              <a:chExt cx="1627" cy="1349"/>
            </a:xfrm>
          </p:grpSpPr>
          <p:pic>
            <p:nvPicPr>
              <p:cNvPr id="18" name="Picture 9" descr="j023425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0" y="1684"/>
                <a:ext cx="1117" cy="1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Text Box 10"/>
              <p:cNvSpPr txBox="1">
                <a:spLocks noChangeArrowheads="1"/>
              </p:cNvSpPr>
              <p:nvPr/>
            </p:nvSpPr>
            <p:spPr bwMode="auto">
              <a:xfrm>
                <a:off x="1160" y="2629"/>
                <a:ext cx="61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1800" b="1"/>
                  <a:t>Product</a:t>
                </a:r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1185" y="3005"/>
              <a:ext cx="1626" cy="948"/>
              <a:chOff x="1185" y="3005"/>
              <a:chExt cx="1626" cy="948"/>
            </a:xfrm>
          </p:grpSpPr>
          <p:pic>
            <p:nvPicPr>
              <p:cNvPr id="16" name="Picture 12" descr="j029585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3" y="3058"/>
                <a:ext cx="1238" cy="8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 Box 13"/>
              <p:cNvSpPr txBox="1">
                <a:spLocks noChangeArrowheads="1"/>
              </p:cNvSpPr>
              <p:nvPr/>
            </p:nvSpPr>
            <p:spPr bwMode="auto">
              <a:xfrm>
                <a:off x="1185" y="3005"/>
                <a:ext cx="71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1800" b="1"/>
                  <a:t>Place</a:t>
                </a:r>
              </a:p>
            </p:txBody>
          </p:sp>
        </p:grpSp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3219" y="1756"/>
              <a:ext cx="1790" cy="1080"/>
              <a:chOff x="3219" y="1756"/>
              <a:chExt cx="1790" cy="1080"/>
            </a:xfrm>
          </p:grpSpPr>
          <p:pic>
            <p:nvPicPr>
              <p:cNvPr id="14" name="Picture 15" descr="j021501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9" y="1756"/>
                <a:ext cx="1042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Text Box 16"/>
              <p:cNvSpPr txBox="1">
                <a:spLocks noChangeArrowheads="1"/>
              </p:cNvSpPr>
              <p:nvPr/>
            </p:nvSpPr>
            <p:spPr bwMode="auto">
              <a:xfrm>
                <a:off x="4183" y="2605"/>
                <a:ext cx="82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1800" b="1"/>
                  <a:t>Price</a:t>
                </a:r>
              </a:p>
            </p:txBody>
          </p:sp>
        </p:grpSp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3288" y="2980"/>
              <a:ext cx="2130" cy="902"/>
              <a:chOff x="3288" y="2980"/>
              <a:chExt cx="2130" cy="902"/>
            </a:xfrm>
          </p:grpSpPr>
          <p:pic>
            <p:nvPicPr>
              <p:cNvPr id="12" name="Picture 18" descr="j023275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8" y="3032"/>
                <a:ext cx="939" cy="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 Box 19"/>
              <p:cNvSpPr txBox="1">
                <a:spLocks noChangeArrowheads="1"/>
              </p:cNvSpPr>
              <p:nvPr/>
            </p:nvSpPr>
            <p:spPr bwMode="auto">
              <a:xfrm>
                <a:off x="4174" y="2980"/>
                <a:ext cx="124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1800" b="1"/>
                  <a:t>Promotion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702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7772400" cy="1326009"/>
          </a:xfrm>
        </p:spPr>
        <p:txBody>
          <a:bodyPr>
            <a:normAutofit/>
          </a:bodyPr>
          <a:lstStyle/>
          <a:p>
            <a:r>
              <a:rPr lang="en-US" altLang="zh-TW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-The End-</a:t>
            </a:r>
            <a:endParaRPr lang="zh-TW" altLang="en-US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35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3994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市場區隔與定位分析 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/>
              <a:t>7</a:t>
            </a:r>
            <a:r>
              <a:rPr lang="en-US" altLang="zh-TW" dirty="0" smtClean="0"/>
              <a:t>-</a:t>
            </a:r>
            <a:fld id="{B26F0F54-EDFB-4D3E-95FE-4222E89E373E}" type="slidenum">
              <a:rPr lang="zh-TW" altLang="en-US" smtClean="0"/>
              <a:t>4</a:t>
            </a:fld>
            <a:endParaRPr lang="zh-TW" altLang="en-US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§7.1.2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同質市場與異質市場</a:t>
            </a:r>
            <a:endParaRPr lang="zh-TW" alt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0926443"/>
              </p:ext>
            </p:extLst>
          </p:nvPr>
        </p:nvGraphicFramePr>
        <p:xfrm>
          <a:off x="395536" y="1052736"/>
          <a:ext cx="8229600" cy="2448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橢圓形圖說文字 7"/>
          <p:cNvSpPr/>
          <p:nvPr/>
        </p:nvSpPr>
        <p:spPr>
          <a:xfrm>
            <a:off x="-1" y="836712"/>
            <a:ext cx="2843809" cy="1440160"/>
          </a:xfrm>
          <a:prstGeom prst="wedgeEllipseCallout">
            <a:avLst>
              <a:gd name="adj1" fmla="val 14341"/>
              <a:gd name="adj2" fmla="val 59447"/>
            </a:avLst>
          </a:prstGeom>
          <a:solidFill>
            <a:srgbClr val="A5E3B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2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市場內的顧客具有相同及單一的需要</a:t>
            </a:r>
            <a:endParaRPr lang="zh-TW" altLang="en-US" sz="22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橢圓形圖說文字 8"/>
          <p:cNvSpPr/>
          <p:nvPr/>
        </p:nvSpPr>
        <p:spPr>
          <a:xfrm>
            <a:off x="6477141" y="836712"/>
            <a:ext cx="2612732" cy="1440160"/>
          </a:xfrm>
          <a:prstGeom prst="wedgeEllipseCallout">
            <a:avLst>
              <a:gd name="adj1" fmla="val -27184"/>
              <a:gd name="adj2" fmla="val 53493"/>
            </a:avLst>
          </a:prstGeom>
          <a:solidFill>
            <a:srgbClr val="FFB3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市場裡的顧客具有不同的需要</a:t>
            </a:r>
            <a:endParaRPr lang="zh-TW" altLang="en-US" sz="21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向下箭號 1"/>
          <p:cNvSpPr/>
          <p:nvPr/>
        </p:nvSpPr>
        <p:spPr>
          <a:xfrm>
            <a:off x="2095723" y="3630736"/>
            <a:ext cx="432048" cy="432048"/>
          </a:xfrm>
          <a:prstGeom prst="downArrow">
            <a:avLst/>
          </a:prstGeom>
          <a:solidFill>
            <a:srgbClr val="8EB4E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下箭號 9"/>
          <p:cNvSpPr/>
          <p:nvPr/>
        </p:nvSpPr>
        <p:spPr>
          <a:xfrm>
            <a:off x="6477141" y="3630736"/>
            <a:ext cx="432048" cy="432048"/>
          </a:xfrm>
          <a:prstGeom prst="downArrow">
            <a:avLst/>
          </a:prstGeom>
          <a:solidFill>
            <a:srgbClr val="FFD03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899592" y="4157637"/>
            <a:ext cx="2952328" cy="1008112"/>
          </a:xfrm>
          <a:prstGeom prst="roundRect">
            <a:avLst/>
          </a:prstGeom>
          <a:solidFill>
            <a:srgbClr val="8EB4E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36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無差異行銷</a:t>
            </a:r>
            <a:endParaRPr lang="zh-TW" altLang="en-US" sz="36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5292080" y="4157637"/>
            <a:ext cx="2952328" cy="1008112"/>
          </a:xfrm>
          <a:prstGeom prst="roundRect">
            <a:avLst/>
          </a:prstGeom>
          <a:solidFill>
            <a:srgbClr val="FFD03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36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差異行銷</a:t>
            </a:r>
            <a:endParaRPr lang="zh-TW" altLang="en-US" sz="36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375643" y="546159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大量化行銷</a:t>
            </a:r>
            <a:endParaRPr lang="zh-TW" altLang="en-US" sz="28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616116" y="5321636"/>
            <a:ext cx="2304256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8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區隔化行銷、集中化行銷、個人化行銷</a:t>
            </a:r>
            <a:endParaRPr lang="zh-TW" altLang="en-US" sz="28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947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D14A4F-01BE-4F21-A7F0-15596D064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ED14A4F-01BE-4F21-A7F0-15596D064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A611D5-1F79-4F44-940C-A434CE158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A5A611D5-1F79-4F44-940C-A434CE158C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8A42EC-3FDA-4976-A451-9A43DC033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58A42EC-3FDA-4976-A451-9A43DC0338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F03245-BACF-4AE0-A64D-419E91C3B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2BF03245-BACF-4AE0-A64D-419E91C3B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E93B8B-B732-406F-AF71-D97E890EC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36E93B8B-B732-406F-AF71-D97E890ECA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AtOnce"/>
        </p:bldSub>
      </p:bldGraphic>
      <p:bldP spid="8" grpId="0" animBg="1"/>
      <p:bldP spid="9" grpId="0" animBg="1"/>
      <p:bldP spid="2" grpId="0" animBg="1"/>
      <p:bldP spid="10" grpId="0" animBg="1"/>
      <p:bldP spid="11" grpId="0" animBg="1"/>
      <p:bldP spid="12" grpId="0" animBg="1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7.1.2.1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大量化行銷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324036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大量化行銷</a:t>
            </a:r>
            <a:r>
              <a:rPr lang="en-US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(mass marketing)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的公司是採行一種</a:t>
            </a:r>
            <a:r>
              <a:rPr lang="zh-TW" altLang="zh-TW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無差異行銷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的哲學，他們認為整個市場為單一的同質市場，沒有任何個別的區隔市場存在，因此公司僅須採行一套行銷組合。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5</a:t>
            </a:fld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80"/>
          <a:stretch/>
        </p:blipFill>
        <p:spPr bwMode="auto">
          <a:xfrm>
            <a:off x="3359299" y="3394319"/>
            <a:ext cx="1931640" cy="3113909"/>
          </a:xfrm>
          <a:prstGeom prst="roundRect">
            <a:avLst>
              <a:gd name="adj" fmla="val 1148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5422899" y="4258775"/>
            <a:ext cx="2551137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台灣早期女性內衣的選擇性很少，款式不多，也不大考慮個人獨特的需求。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460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7.1.2.2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區隔化行銷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273630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區隔化行銷</a:t>
            </a:r>
            <a:r>
              <a:rPr lang="en-US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(segment marketing</a:t>
            </a:r>
            <a:r>
              <a:rPr lang="en-US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公司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決定同時進入兩個或更多的區隔市場內，並為每一區隔市場分別設計與發展不同的行銷組合。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6</a:t>
            </a:fld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56992"/>
            <a:ext cx="1948531" cy="2727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44909"/>
            <a:ext cx="1823363" cy="27400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15333"/>
          <a:stretch/>
        </p:blipFill>
        <p:spPr bwMode="auto">
          <a:xfrm>
            <a:off x="5076055" y="3356993"/>
            <a:ext cx="1764069" cy="2727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6867508" y="3501008"/>
            <a:ext cx="2124744" cy="235449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針對已婚上班族、未婚上班族、家庭主婦，以及學生族等市場區隔的不同需求所設計的內衣。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721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7.1.2.3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集中化行銷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2736304"/>
          </a:xfrm>
        </p:spPr>
        <p:txBody>
          <a:bodyPr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9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集中化行銷</a:t>
            </a:r>
            <a:r>
              <a:rPr lang="en-US" altLang="zh-TW" sz="29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(concentrated marketing</a:t>
            </a:r>
            <a:r>
              <a:rPr lang="en-US" altLang="zh-TW" sz="29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9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29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發展</a:t>
            </a:r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一套行銷組合，以滿足某一特定區隔市場之行銷策略</a:t>
            </a:r>
            <a:r>
              <a:rPr lang="zh-TW" altLang="zh-TW" sz="29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9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此一特定的區隔市場，也就是所謂的</a:t>
            </a:r>
            <a:r>
              <a:rPr lang="zh-TW" altLang="zh-TW" sz="2900" b="1" spc="150" dirty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利基</a:t>
            </a:r>
            <a:r>
              <a:rPr lang="en-US" altLang="zh-TW" sz="2900" b="1" spc="150" dirty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(niche)</a:t>
            </a:r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，因此集中化行銷又稱為</a:t>
            </a:r>
            <a:r>
              <a:rPr lang="zh-TW" altLang="zh-TW" sz="29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利基行銷</a:t>
            </a:r>
            <a:r>
              <a:rPr lang="en-US" altLang="zh-TW" sz="29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(niche marketing)</a:t>
            </a:r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9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7</a:t>
            </a:fld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907" y="3645024"/>
            <a:ext cx="2088232" cy="2886352"/>
          </a:xfrm>
          <a:prstGeom prst="roundRect">
            <a:avLst>
              <a:gd name="adj" fmla="val 1324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075" y="3645024"/>
            <a:ext cx="2139273" cy="2856040"/>
          </a:xfrm>
          <a:prstGeom prst="roundRect">
            <a:avLst>
              <a:gd name="adj" fmla="val 1332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6948264" y="4005064"/>
            <a:ext cx="2047132" cy="17081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某些廠商針對獨特區隔市場所推出的情趣內衣與調整型內衣。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260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7.1.2.4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個人化行銷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3528393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9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個人化行銷</a:t>
            </a:r>
            <a:r>
              <a:rPr lang="en-US" altLang="zh-TW" sz="29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(individual marketing</a:t>
            </a:r>
            <a:r>
              <a:rPr lang="en-US" altLang="zh-TW" sz="29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9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29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針對</a:t>
            </a:r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單一個人設計獨特的行銷組合</a:t>
            </a:r>
            <a:r>
              <a:rPr lang="zh-TW" altLang="zh-TW" sz="29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9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900" b="1" u="sng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POS</a:t>
            </a:r>
            <a:r>
              <a:rPr lang="zh-TW" altLang="zh-TW" sz="2900" b="1" u="sng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系統</a:t>
            </a:r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的運用，使得顧客的資料庫更齊全，透過顧客資料庫的分析，行銷人員可以知道單一個人的偏好與購買</a:t>
            </a:r>
            <a:r>
              <a:rPr lang="zh-TW" altLang="zh-TW" sz="29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習性</a:t>
            </a:r>
            <a:r>
              <a:rPr lang="zh-TW" altLang="en-US" sz="29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；</a:t>
            </a:r>
            <a:r>
              <a:rPr lang="zh-TW" altLang="zh-TW" sz="29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因此</a:t>
            </a:r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個人化行銷又稱為</a:t>
            </a:r>
            <a:r>
              <a:rPr lang="zh-TW" altLang="zh-TW" sz="29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資料庫行銷</a:t>
            </a:r>
            <a:r>
              <a:rPr lang="en-US" altLang="zh-TW" sz="29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(database marketing)</a:t>
            </a:r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9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8</a:t>
            </a:fld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61048"/>
            <a:ext cx="2736304" cy="2736304"/>
          </a:xfrm>
          <a:prstGeom prst="roundRect">
            <a:avLst>
              <a:gd name="adj" fmla="val 1353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876" y="4115631"/>
            <a:ext cx="2227137" cy="2227137"/>
          </a:xfrm>
          <a:prstGeom prst="roundRect">
            <a:avLst>
              <a:gd name="adj" fmla="val 1217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7018013" y="4482168"/>
            <a:ext cx="2141225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針對個人獨特的身材量身訂做的專用內衣。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993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7.1.3 STP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1301303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差異行銷是採用</a:t>
            </a:r>
            <a:r>
              <a:rPr lang="en-US" altLang="zh-TW" sz="28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STP</a:t>
            </a:r>
            <a:r>
              <a:rPr lang="zh-TW" altLang="zh-TW" sz="28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的作法，其中包括三個步驟：</a:t>
            </a:r>
            <a:endParaRPr lang="zh-TW" altLang="en-US" sz="28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9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426327805"/>
              </p:ext>
            </p:extLst>
          </p:nvPr>
        </p:nvGraphicFramePr>
        <p:xfrm>
          <a:off x="24036" y="1985962"/>
          <a:ext cx="4128120" cy="4195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圓角矩形 6"/>
          <p:cNvSpPr/>
          <p:nvPr/>
        </p:nvSpPr>
        <p:spPr>
          <a:xfrm>
            <a:off x="4139952" y="1916832"/>
            <a:ext cx="4752528" cy="6344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0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界定區隔變數，並進行區隔市場的劃分。</a:t>
            </a:r>
            <a:endParaRPr lang="zh-TW" altLang="en-US" sz="20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4108474" y="2640160"/>
            <a:ext cx="4781052" cy="71683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0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描述每一區隔市場的剖面，亦即說明每一區隔市場的特性與成員組成。</a:t>
            </a:r>
            <a:endParaRPr lang="zh-TW" altLang="en-US" sz="20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4108474" y="3501008"/>
            <a:ext cx="4806926" cy="593204"/>
          </a:xfrm>
          <a:prstGeom prst="roundRect">
            <a:avLst/>
          </a:prstGeom>
          <a:solidFill>
            <a:srgbClr val="CDACE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000" b="1" spc="150" dirty="0">
                <a:ln w="11430"/>
                <a:solidFill>
                  <a:srgbClr val="66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評估每一區隔市場的吸引力，並加以排序。</a:t>
            </a:r>
            <a:endParaRPr lang="zh-TW" altLang="en-US" sz="2000" b="1" spc="150" dirty="0">
              <a:ln w="11430"/>
              <a:solidFill>
                <a:srgbClr val="66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4138659" y="4198513"/>
            <a:ext cx="4752528" cy="567481"/>
          </a:xfrm>
          <a:prstGeom prst="roundRect">
            <a:avLst/>
          </a:prstGeom>
          <a:solidFill>
            <a:srgbClr val="CDACE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000" b="1" spc="150" dirty="0">
                <a:ln w="11430"/>
                <a:solidFill>
                  <a:srgbClr val="66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選定目標的區隔市場。</a:t>
            </a:r>
            <a:endParaRPr lang="zh-TW" altLang="en-US" sz="2000" b="1" spc="150" dirty="0">
              <a:ln w="11430"/>
              <a:solidFill>
                <a:srgbClr val="66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4108474" y="5013176"/>
            <a:ext cx="4752528" cy="5486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0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尋求目標區隔市場的可能定位概念。</a:t>
            </a:r>
            <a:endParaRPr lang="zh-TW" altLang="en-US" sz="20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4108474" y="5657850"/>
            <a:ext cx="4752528" cy="5191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0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發展與傳達所選定的定位概念。</a:t>
            </a:r>
            <a:endParaRPr lang="zh-TW" altLang="en-US" sz="20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646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8E1DF67-5A7C-4C30-9251-55973262E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C8E1DF67-5A7C-4C30-9251-55973262EE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4BE6D3-2448-4406-A481-957743A9F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844BE6D3-2448-4406-A481-957743A9F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BE7094-D4D1-45B5-A998-FC892BF35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BDBE7094-D4D1-45B5-A998-FC892BF35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C1F1C8-193D-4687-AECD-60A13C3DD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88C1F1C8-193D-4687-AECD-60A13C3DDE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F7F4E1-B0B8-4577-811F-7335B5D57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82F7F4E1-B0B8-4577-811F-7335B5D573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 uiExpand="1">
        <p:bldSub>
          <a:bldDgm bld="one"/>
        </p:bldSub>
      </p:bldGraphic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TC101859868[[fn=熱力]]</Template>
  <TotalTime>416</TotalTime>
  <Words>2751</Words>
  <Application>Microsoft Office PowerPoint</Application>
  <PresentationFormat>如螢幕大小 (4:3)</PresentationFormat>
  <Paragraphs>333</Paragraphs>
  <Slides>35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36" baseType="lpstr">
      <vt:lpstr>Office 佈景主題</vt:lpstr>
      <vt:lpstr>PowerPoint 簡報</vt:lpstr>
      <vt:lpstr>Chapter 7 市場區隔與定位分析</vt:lpstr>
      <vt:lpstr>§7.1.1  市場的定義</vt:lpstr>
      <vt:lpstr>§7.1.2 同質市場與異質市場</vt:lpstr>
      <vt:lpstr>§7.1.2.1 大量化行銷</vt:lpstr>
      <vt:lpstr>§7.1.2.2 區隔化行銷</vt:lpstr>
      <vt:lpstr>§7.1.2.3 集中化行銷</vt:lpstr>
      <vt:lpstr>§7.1.2.4 個人化行銷</vt:lpstr>
      <vt:lpstr>§7.1.3 STP行銷</vt:lpstr>
      <vt:lpstr>PowerPoint 簡報</vt:lpstr>
      <vt:lpstr>§7.2.1 市場區隔的定義</vt:lpstr>
      <vt:lpstr>§7.2.2 進行市場區隔的原因</vt:lpstr>
      <vt:lpstr>§7.2.3 有效市場區隔的準則</vt:lpstr>
      <vt:lpstr>PowerPoint 簡報</vt:lpstr>
      <vt:lpstr>§7.3.1.1 地理變數</vt:lpstr>
      <vt:lpstr>§7.3.1.2 人口統計變數</vt:lpstr>
      <vt:lpstr>§7.3.1.3 心理變數</vt:lpstr>
      <vt:lpstr>§7.3.1.4 行為變數</vt:lpstr>
      <vt:lpstr>§7.3.2 組織市場的區隔變數</vt:lpstr>
      <vt:lpstr>§7.3.3 描述區隔市場的剖面</vt:lpstr>
      <vt:lpstr>§7.3.4 選擇目標市場</vt:lpstr>
      <vt:lpstr>PowerPoint 簡報</vt:lpstr>
      <vt:lpstr>§7.4 市場規模的估計</vt:lpstr>
      <vt:lpstr>PowerPoint 簡報</vt:lpstr>
      <vt:lpstr>§7.5.1 產品定位的內涵 </vt:lpstr>
      <vt:lpstr>§7.5.2 產品定位的步驟</vt:lpstr>
      <vt:lpstr>§7.5.2.1 辨認相關的競爭性品牌</vt:lpstr>
      <vt:lpstr>§7.5.2.2 辨認目標顧客用來界定品牌間差異的定位基礎</vt:lpstr>
      <vt:lpstr>§7.5.2.3 瞭解顧客對各個品牌間相對位置的知覺</vt:lpstr>
      <vt:lpstr>§7.5.2.4 找出解讀產品知覺圖的構面</vt:lpstr>
      <vt:lpstr>§7.5.2.5 找出目標顧客的理想點</vt:lpstr>
      <vt:lpstr>§7.5.2.6 尋求可能的定位點</vt:lpstr>
      <vt:lpstr>§7.5.2.7 選定產品定位點</vt:lpstr>
      <vt:lpstr>§7.5.2.8 傳達所選定的產品定位</vt:lpstr>
      <vt:lpstr>-The End-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Irisa</dc:creator>
  <cp:lastModifiedBy>Irisa</cp:lastModifiedBy>
  <cp:revision>220</cp:revision>
  <dcterms:created xsi:type="dcterms:W3CDTF">2011-05-30T14:06:51Z</dcterms:created>
  <dcterms:modified xsi:type="dcterms:W3CDTF">2011-06-07T11:51:36Z</dcterms:modified>
</cp:coreProperties>
</file>