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7" r:id="rId2"/>
    <p:sldId id="258" r:id="rId3"/>
    <p:sldId id="259" r:id="rId4"/>
    <p:sldId id="260" r:id="rId5"/>
    <p:sldId id="261" r:id="rId6"/>
    <p:sldId id="292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ACE6"/>
    <a:srgbClr val="9900CC"/>
    <a:srgbClr val="FF0066"/>
    <a:srgbClr val="6600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§8.1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產品定義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§8.2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產品的種類 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§8.3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產品組合與產品線管理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§8.4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產品品項的管理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5428548-8447-4F78-BD94-18D34F3B2AF1}" type="presOf" srcId="{21874C3B-E6F9-46BE-BBA7-51B3A98F393E}" destId="{48045E5C-A433-40C5-A9A1-1F2ACC2731E6}" srcOrd="0" destOrd="0" presId="urn:microsoft.com/office/officeart/2005/8/layout/vList2"/>
    <dgm:cxn modelId="{5F3378F4-8932-4F52-8FA6-C60BFA6052DC}" type="presOf" srcId="{21D204B7-8CEF-44B6-9C07-CE12F0775F3A}" destId="{FC1C9785-4EAA-40D5-A517-48DAC3F311E7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FBE2C632-8459-4C3A-8FCA-EA416D33F145}" type="presOf" srcId="{6EE1F8CB-366B-4837-A5B3-E150B7996724}" destId="{A541DA28-CDCD-489A-9F84-11D61EC9A3FF}" srcOrd="0" destOrd="0" presId="urn:microsoft.com/office/officeart/2005/8/layout/vList2"/>
    <dgm:cxn modelId="{7061B46D-CEC2-49DB-8281-571211DC342D}" type="presOf" srcId="{466623E0-0040-4E26-A554-EEAA51687F87}" destId="{09A62253-66AE-4B25-BF05-80D4F5919D6A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81B40BDF-1F37-42A6-8C67-61CC0F27EE8A}" type="presOf" srcId="{92441081-EF9A-4A41-9712-FFA268598394}" destId="{0B052A4C-9EC6-4953-B7A4-B3CB579AF515}" srcOrd="0" destOrd="0" presId="urn:microsoft.com/office/officeart/2005/8/layout/vList2"/>
    <dgm:cxn modelId="{26FC269D-D0DC-44A1-867A-E4E8716C1F40}" type="presParOf" srcId="{A541DA28-CDCD-489A-9F84-11D61EC9A3FF}" destId="{09A62253-66AE-4B25-BF05-80D4F5919D6A}" srcOrd="0" destOrd="0" presId="urn:microsoft.com/office/officeart/2005/8/layout/vList2"/>
    <dgm:cxn modelId="{4C8E447D-6E6C-424F-A5F3-E27EFF9D1DEA}" type="presParOf" srcId="{A541DA28-CDCD-489A-9F84-11D61EC9A3FF}" destId="{78E87418-2E9B-4068-BE3B-AA521FD793DE}" srcOrd="1" destOrd="0" presId="urn:microsoft.com/office/officeart/2005/8/layout/vList2"/>
    <dgm:cxn modelId="{F5FD2077-A8BD-4BA8-8AD6-C335E2D879CA}" type="presParOf" srcId="{A541DA28-CDCD-489A-9F84-11D61EC9A3FF}" destId="{48045E5C-A433-40C5-A9A1-1F2ACC2731E6}" srcOrd="2" destOrd="0" presId="urn:microsoft.com/office/officeart/2005/8/layout/vList2"/>
    <dgm:cxn modelId="{DD482373-8599-4028-9216-06B50CF37DDF}" type="presParOf" srcId="{A541DA28-CDCD-489A-9F84-11D61EC9A3FF}" destId="{8E796305-0BD0-4ECF-B55B-8944ACFC328D}" srcOrd="3" destOrd="0" presId="urn:microsoft.com/office/officeart/2005/8/layout/vList2"/>
    <dgm:cxn modelId="{6FFAE788-29B8-43CD-9EDE-7B9BCF1CCA38}" type="presParOf" srcId="{A541DA28-CDCD-489A-9F84-11D61EC9A3FF}" destId="{0B052A4C-9EC6-4953-B7A4-B3CB579AF515}" srcOrd="4" destOrd="0" presId="urn:microsoft.com/office/officeart/2005/8/layout/vList2"/>
    <dgm:cxn modelId="{F5C4F2AD-B687-444B-84DE-05E8AAFB006C}" type="presParOf" srcId="{A541DA28-CDCD-489A-9F84-11D61EC9A3FF}" destId="{74905B49-9F37-450F-B8D7-DD9F28F52CAD}" srcOrd="5" destOrd="0" presId="urn:microsoft.com/office/officeart/2005/8/layout/vList2"/>
    <dgm:cxn modelId="{CA6C1F70-DB4F-405E-B793-BD7BE804D60E}" type="presParOf" srcId="{A541DA28-CDCD-489A-9F84-11D61EC9A3FF}" destId="{FC1C9785-4EAA-40D5-A517-48DAC3F311E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9BF8C2E-C3B0-490A-8B5E-816645CB59B9}" type="doc">
      <dgm:prSet loTypeId="urn:microsoft.com/office/officeart/2005/8/layout/default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BF8F4B7-55B9-4431-AED3-40F6E3BA9F3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6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向下延伸</a:t>
          </a:r>
          <a:endParaRPr lang="zh-TW" altLang="en-US" sz="36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8E04D9A-30DA-4E28-B8C7-07EDC8AE979A}" type="parTrans" cxnId="{DBE5E858-3893-4DF7-8E11-7EA0D71053FE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FEFC8DB-4E21-4F5D-AB2E-878E4D72C10B}" type="sibTrans" cxnId="{DBE5E858-3893-4DF7-8E11-7EA0D71053FE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517639F-473B-411F-A1DF-0DBF87C514AB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6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向上延伸</a:t>
          </a:r>
          <a:endParaRPr lang="zh-TW" altLang="en-US" sz="36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16B81A5-1FBB-4AE6-9410-A8357472BF2D}" type="parTrans" cxnId="{1A4BB513-2ED8-4BAC-B219-25695C8760B9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678B1F9-F1CD-4109-893C-66BAD541722F}" type="sibTrans" cxnId="{1A4BB513-2ED8-4BAC-B219-25695C8760B9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A98A29-026C-4341-B8A5-4FE353497DC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6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雙向延伸</a:t>
          </a:r>
          <a:endParaRPr lang="zh-TW" altLang="en-US" sz="36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8C05F1C-1F33-4849-BCD9-331196B3A47A}" type="parTrans" cxnId="{DD5339FA-07B1-4CF0-A25B-0649514811B6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EB9E601-EB5A-440B-90D6-B2CED86959A7}" type="sibTrans" cxnId="{DD5339FA-07B1-4CF0-A25B-0649514811B6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3B3ED6E-D321-432A-AA14-C149EE41A474}" type="pres">
      <dgm:prSet presAssocID="{09BF8C2E-C3B0-490A-8B5E-816645CB59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14B25A-218F-4422-B88F-FE10F6BB2088}" type="pres">
      <dgm:prSet presAssocID="{8BF8F4B7-55B9-4431-AED3-40F6E3BA9F39}" presName="node" presStyleLbl="node1" presStyleIdx="0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0A85DA0-DBEB-4325-B22A-778C70282E39}" type="pres">
      <dgm:prSet presAssocID="{DFEFC8DB-4E21-4F5D-AB2E-878E4D72C10B}" presName="sibTrans" presStyleCnt="0"/>
      <dgm:spPr/>
      <dgm:t>
        <a:bodyPr/>
        <a:lstStyle/>
        <a:p>
          <a:endParaRPr lang="zh-TW" altLang="en-US"/>
        </a:p>
      </dgm:t>
    </dgm:pt>
    <dgm:pt modelId="{B9A237F8-A9EB-4AAD-A3D4-556A83688CB5}" type="pres">
      <dgm:prSet presAssocID="{C517639F-473B-411F-A1DF-0DBF87C514AB}" presName="node" presStyleLbl="node1" presStyleIdx="1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17162FF-0D45-40BF-9C11-46F96E5F1808}" type="pres">
      <dgm:prSet presAssocID="{0678B1F9-F1CD-4109-893C-66BAD541722F}" presName="sibTrans" presStyleCnt="0"/>
      <dgm:spPr/>
      <dgm:t>
        <a:bodyPr/>
        <a:lstStyle/>
        <a:p>
          <a:endParaRPr lang="zh-TW" altLang="en-US"/>
        </a:p>
      </dgm:t>
    </dgm:pt>
    <dgm:pt modelId="{A40E76B7-68DF-4F22-B12C-06D835B62148}" type="pres">
      <dgm:prSet presAssocID="{14A98A29-026C-4341-B8A5-4FE353497DCA}" presName="node" presStyleLbl="node1" presStyleIdx="2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1A4BB513-2ED8-4BAC-B219-25695C8760B9}" srcId="{09BF8C2E-C3B0-490A-8B5E-816645CB59B9}" destId="{C517639F-473B-411F-A1DF-0DBF87C514AB}" srcOrd="1" destOrd="0" parTransId="{816B81A5-1FBB-4AE6-9410-A8357472BF2D}" sibTransId="{0678B1F9-F1CD-4109-893C-66BAD541722F}"/>
    <dgm:cxn modelId="{A4628771-7DE8-4744-BF46-9F33D93C71AE}" type="presOf" srcId="{09BF8C2E-C3B0-490A-8B5E-816645CB59B9}" destId="{43B3ED6E-D321-432A-AA14-C149EE41A474}" srcOrd="0" destOrd="0" presId="urn:microsoft.com/office/officeart/2005/8/layout/default"/>
    <dgm:cxn modelId="{DB52E09C-CFDF-4017-BA89-E5D238963324}" type="presOf" srcId="{C517639F-473B-411F-A1DF-0DBF87C514AB}" destId="{B9A237F8-A9EB-4AAD-A3D4-556A83688CB5}" srcOrd="0" destOrd="0" presId="urn:microsoft.com/office/officeart/2005/8/layout/default"/>
    <dgm:cxn modelId="{DBE5E858-3893-4DF7-8E11-7EA0D71053FE}" srcId="{09BF8C2E-C3B0-490A-8B5E-816645CB59B9}" destId="{8BF8F4B7-55B9-4431-AED3-40F6E3BA9F39}" srcOrd="0" destOrd="0" parTransId="{58E04D9A-30DA-4E28-B8C7-07EDC8AE979A}" sibTransId="{DFEFC8DB-4E21-4F5D-AB2E-878E4D72C10B}"/>
    <dgm:cxn modelId="{DD5339FA-07B1-4CF0-A25B-0649514811B6}" srcId="{09BF8C2E-C3B0-490A-8B5E-816645CB59B9}" destId="{14A98A29-026C-4341-B8A5-4FE353497DCA}" srcOrd="2" destOrd="0" parTransId="{C8C05F1C-1F33-4849-BCD9-331196B3A47A}" sibTransId="{5EB9E601-EB5A-440B-90D6-B2CED86959A7}"/>
    <dgm:cxn modelId="{A82628CC-FEBC-4DA0-B264-7636CB4BD72C}" type="presOf" srcId="{8BF8F4B7-55B9-4431-AED3-40F6E3BA9F39}" destId="{7814B25A-218F-4422-B88F-FE10F6BB2088}" srcOrd="0" destOrd="0" presId="urn:microsoft.com/office/officeart/2005/8/layout/default"/>
    <dgm:cxn modelId="{5AA14A31-D7E4-49BF-BA9A-50588A4E9082}" type="presOf" srcId="{14A98A29-026C-4341-B8A5-4FE353497DCA}" destId="{A40E76B7-68DF-4F22-B12C-06D835B62148}" srcOrd="0" destOrd="0" presId="urn:microsoft.com/office/officeart/2005/8/layout/default"/>
    <dgm:cxn modelId="{FE4DE538-C22E-4B58-929C-3947C98F9C5E}" type="presParOf" srcId="{43B3ED6E-D321-432A-AA14-C149EE41A474}" destId="{7814B25A-218F-4422-B88F-FE10F6BB2088}" srcOrd="0" destOrd="0" presId="urn:microsoft.com/office/officeart/2005/8/layout/default"/>
    <dgm:cxn modelId="{A1F2F000-51F6-4EC7-9BB1-2DF8F1D9F968}" type="presParOf" srcId="{43B3ED6E-D321-432A-AA14-C149EE41A474}" destId="{C0A85DA0-DBEB-4325-B22A-778C70282E39}" srcOrd="1" destOrd="0" presId="urn:microsoft.com/office/officeart/2005/8/layout/default"/>
    <dgm:cxn modelId="{A72EA367-F1CC-46E1-AFF3-34C02E25F07A}" type="presParOf" srcId="{43B3ED6E-D321-432A-AA14-C149EE41A474}" destId="{B9A237F8-A9EB-4AAD-A3D4-556A83688CB5}" srcOrd="2" destOrd="0" presId="urn:microsoft.com/office/officeart/2005/8/layout/default"/>
    <dgm:cxn modelId="{F380D603-0D43-45C0-8A1D-184296703F94}" type="presParOf" srcId="{43B3ED6E-D321-432A-AA14-C149EE41A474}" destId="{F17162FF-0D45-40BF-9C11-46F96E5F1808}" srcOrd="3" destOrd="0" presId="urn:microsoft.com/office/officeart/2005/8/layout/default"/>
    <dgm:cxn modelId="{136CEA79-A618-424A-8E83-FFFE77AAB239}" type="presParOf" srcId="{43B3ED6E-D321-432A-AA14-C149EE41A474}" destId="{A40E76B7-68DF-4F22-B12C-06D835B6214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067807D-49B7-494D-A306-557D1FE25653}" type="doc">
      <dgm:prSet loTypeId="urn:microsoft.com/office/officeart/2005/8/layout/vList5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76B493F1-2A53-42E6-A7BF-442932F3A05D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有些產品線中的產品因為本身銷售量太低，或是市場被同一產品線的其他產品所侵蝕，因此無法貢獻利潤。</a:t>
          </a:r>
          <a:endParaRPr lang="zh-TW" altLang="en-US" sz="20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748F1C2-B7F9-447F-889B-83C9066209B8}" type="parTrans" cxnId="{5ABFC068-B1CF-4862-9D7E-83B4ACF6F09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3B447CD-A5C3-437A-84EA-CAC5E771089B}" type="sibTrans" cxnId="{5ABFC068-B1CF-4862-9D7E-83B4ACF6F09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E47CA9E-8915-402E-90DA-5FCAF009FAA7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經常導致資源被成長遲緩的產品所占用，造成生產或是行銷資源的不當分配。</a:t>
          </a:r>
          <a:endParaRPr lang="zh-TW" altLang="en-US" sz="20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45F2CDC-F8A3-45C1-90F6-7053FD20B74B}" type="parTrans" cxnId="{84D8392A-3E24-4F49-9B44-828D85100B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3CE8CAE-0138-463E-A86E-9E8CFBEC672D}" type="sibTrans" cxnId="{84D8392A-3E24-4F49-9B44-828D85100B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3D2EDC9-A6C6-44D3-A166-14FCBFDAA9DB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當產品線有新產品出現，或是競爭者推出了新產品，公司的某些舊產品可能成為過時商品。</a:t>
          </a:r>
          <a:endParaRPr lang="zh-TW" altLang="en-US" sz="20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9538B44-91DF-4D80-B8C7-E2AF91455FBB}" type="parTrans" cxnId="{7E1538BD-F85D-4FFB-95B3-18153303C3B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61D4A15-BE8D-49E7-B33A-5889DE90277A}" type="sibTrans" cxnId="{7E1538BD-F85D-4FFB-95B3-18153303C3B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FB1DB85-FB0D-42B7-94BE-A265DC3912BA}" type="pres">
      <dgm:prSet presAssocID="{E067807D-49B7-494D-A306-557D1FE256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9EDF27F-8102-4921-BE29-811F7AF84D76}" type="pres">
      <dgm:prSet presAssocID="{76B493F1-2A53-42E6-A7BF-442932F3A05D}" presName="linNode" presStyleCnt="0"/>
      <dgm:spPr/>
      <dgm:t>
        <a:bodyPr/>
        <a:lstStyle/>
        <a:p>
          <a:endParaRPr lang="zh-TW" altLang="en-US"/>
        </a:p>
      </dgm:t>
    </dgm:pt>
    <dgm:pt modelId="{BBE50D1B-DE04-4595-B44C-AA2D05663C7C}" type="pres">
      <dgm:prSet presAssocID="{76B493F1-2A53-42E6-A7BF-442932F3A05D}" presName="parentText" presStyleLbl="node1" presStyleIdx="0" presStyleCnt="3" custScaleX="26785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6EF099-9939-421F-A942-58D028CCDBEC}" type="pres">
      <dgm:prSet presAssocID="{43B447CD-A5C3-437A-84EA-CAC5E771089B}" presName="sp" presStyleCnt="0"/>
      <dgm:spPr/>
      <dgm:t>
        <a:bodyPr/>
        <a:lstStyle/>
        <a:p>
          <a:endParaRPr lang="zh-TW" altLang="en-US"/>
        </a:p>
      </dgm:t>
    </dgm:pt>
    <dgm:pt modelId="{FE4ADDBC-41BA-4D8B-B445-5D9416D0E7DF}" type="pres">
      <dgm:prSet presAssocID="{6E47CA9E-8915-402E-90DA-5FCAF009FAA7}" presName="linNode" presStyleCnt="0"/>
      <dgm:spPr/>
      <dgm:t>
        <a:bodyPr/>
        <a:lstStyle/>
        <a:p>
          <a:endParaRPr lang="zh-TW" altLang="en-US"/>
        </a:p>
      </dgm:t>
    </dgm:pt>
    <dgm:pt modelId="{E465A98F-C06C-4CD6-A14B-6176EAC4396F}" type="pres">
      <dgm:prSet presAssocID="{6E47CA9E-8915-402E-90DA-5FCAF009FAA7}" presName="parentText" presStyleLbl="node1" presStyleIdx="1" presStyleCnt="3" custScaleX="26785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85B1CA-A7C9-4737-90B9-3482ACB5B52B}" type="pres">
      <dgm:prSet presAssocID="{73CE8CAE-0138-463E-A86E-9E8CFBEC672D}" presName="sp" presStyleCnt="0"/>
      <dgm:spPr/>
      <dgm:t>
        <a:bodyPr/>
        <a:lstStyle/>
        <a:p>
          <a:endParaRPr lang="zh-TW" altLang="en-US"/>
        </a:p>
      </dgm:t>
    </dgm:pt>
    <dgm:pt modelId="{68535D44-92C3-4D1D-A416-BAE610902D10}" type="pres">
      <dgm:prSet presAssocID="{53D2EDC9-A6C6-44D3-A166-14FCBFDAA9DB}" presName="linNode" presStyleCnt="0"/>
      <dgm:spPr/>
      <dgm:t>
        <a:bodyPr/>
        <a:lstStyle/>
        <a:p>
          <a:endParaRPr lang="zh-TW" altLang="en-US"/>
        </a:p>
      </dgm:t>
    </dgm:pt>
    <dgm:pt modelId="{E4866BD7-8CF4-414D-9656-026FEE664F37}" type="pres">
      <dgm:prSet presAssocID="{53D2EDC9-A6C6-44D3-A166-14FCBFDAA9DB}" presName="parentText" presStyleLbl="node1" presStyleIdx="2" presStyleCnt="3" custScaleX="26785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E1538BD-F85D-4FFB-95B3-18153303C3BE}" srcId="{E067807D-49B7-494D-A306-557D1FE25653}" destId="{53D2EDC9-A6C6-44D3-A166-14FCBFDAA9DB}" srcOrd="2" destOrd="0" parTransId="{69538B44-91DF-4D80-B8C7-E2AF91455FBB}" sibTransId="{261D4A15-BE8D-49E7-B33A-5889DE90277A}"/>
    <dgm:cxn modelId="{F72ABA5C-9E27-4AAA-B86C-8713D6EEE6D6}" type="presOf" srcId="{76B493F1-2A53-42E6-A7BF-442932F3A05D}" destId="{BBE50D1B-DE04-4595-B44C-AA2D05663C7C}" srcOrd="0" destOrd="0" presId="urn:microsoft.com/office/officeart/2005/8/layout/vList5"/>
    <dgm:cxn modelId="{76599D3E-54BB-41CE-B1FE-5D18720B44ED}" type="presOf" srcId="{53D2EDC9-A6C6-44D3-A166-14FCBFDAA9DB}" destId="{E4866BD7-8CF4-414D-9656-026FEE664F37}" srcOrd="0" destOrd="0" presId="urn:microsoft.com/office/officeart/2005/8/layout/vList5"/>
    <dgm:cxn modelId="{5ABFC068-B1CF-4862-9D7E-83B4ACF6F09D}" srcId="{E067807D-49B7-494D-A306-557D1FE25653}" destId="{76B493F1-2A53-42E6-A7BF-442932F3A05D}" srcOrd="0" destOrd="0" parTransId="{B748F1C2-B7F9-447F-889B-83C9066209B8}" sibTransId="{43B447CD-A5C3-437A-84EA-CAC5E771089B}"/>
    <dgm:cxn modelId="{0006E6CB-B310-458F-8FE2-F24122B2FBA2}" type="presOf" srcId="{E067807D-49B7-494D-A306-557D1FE25653}" destId="{FFB1DB85-FB0D-42B7-94BE-A265DC3912BA}" srcOrd="0" destOrd="0" presId="urn:microsoft.com/office/officeart/2005/8/layout/vList5"/>
    <dgm:cxn modelId="{3F854054-5F2F-405A-AC8A-8E98C6D1212B}" type="presOf" srcId="{6E47CA9E-8915-402E-90DA-5FCAF009FAA7}" destId="{E465A98F-C06C-4CD6-A14B-6176EAC4396F}" srcOrd="0" destOrd="0" presId="urn:microsoft.com/office/officeart/2005/8/layout/vList5"/>
    <dgm:cxn modelId="{84D8392A-3E24-4F49-9B44-828D85100B8B}" srcId="{E067807D-49B7-494D-A306-557D1FE25653}" destId="{6E47CA9E-8915-402E-90DA-5FCAF009FAA7}" srcOrd="1" destOrd="0" parTransId="{E45F2CDC-F8A3-45C1-90F6-7053FD20B74B}" sibTransId="{73CE8CAE-0138-463E-A86E-9E8CFBEC672D}"/>
    <dgm:cxn modelId="{9CAC7462-9A5C-4FBF-BF91-86D45843D8C7}" type="presParOf" srcId="{FFB1DB85-FB0D-42B7-94BE-A265DC3912BA}" destId="{69EDF27F-8102-4921-BE29-811F7AF84D76}" srcOrd="0" destOrd="0" presId="urn:microsoft.com/office/officeart/2005/8/layout/vList5"/>
    <dgm:cxn modelId="{8492B776-2C5E-4C09-9070-9D6A7B11F6D9}" type="presParOf" srcId="{69EDF27F-8102-4921-BE29-811F7AF84D76}" destId="{BBE50D1B-DE04-4595-B44C-AA2D05663C7C}" srcOrd="0" destOrd="0" presId="urn:microsoft.com/office/officeart/2005/8/layout/vList5"/>
    <dgm:cxn modelId="{EC752071-0F24-4F76-90D6-52DA5BC2582F}" type="presParOf" srcId="{FFB1DB85-FB0D-42B7-94BE-A265DC3912BA}" destId="{7C6EF099-9939-421F-A942-58D028CCDBEC}" srcOrd="1" destOrd="0" presId="urn:microsoft.com/office/officeart/2005/8/layout/vList5"/>
    <dgm:cxn modelId="{55FE9A1C-7A9D-47E1-A674-242D9A242FA6}" type="presParOf" srcId="{FFB1DB85-FB0D-42B7-94BE-A265DC3912BA}" destId="{FE4ADDBC-41BA-4D8B-B445-5D9416D0E7DF}" srcOrd="2" destOrd="0" presId="urn:microsoft.com/office/officeart/2005/8/layout/vList5"/>
    <dgm:cxn modelId="{CCE17616-699C-4C7A-B4B0-01A9D3A659A9}" type="presParOf" srcId="{FE4ADDBC-41BA-4D8B-B445-5D9416D0E7DF}" destId="{E465A98F-C06C-4CD6-A14B-6176EAC4396F}" srcOrd="0" destOrd="0" presId="urn:microsoft.com/office/officeart/2005/8/layout/vList5"/>
    <dgm:cxn modelId="{DD21A218-F09D-4335-B981-C33FCD9E2C67}" type="presParOf" srcId="{FFB1DB85-FB0D-42B7-94BE-A265DC3912BA}" destId="{1D85B1CA-A7C9-4737-90B9-3482ACB5B52B}" srcOrd="3" destOrd="0" presId="urn:microsoft.com/office/officeart/2005/8/layout/vList5"/>
    <dgm:cxn modelId="{10CCC2A8-E172-4B49-B97B-B41976D77CBB}" type="presParOf" srcId="{FFB1DB85-FB0D-42B7-94BE-A265DC3912BA}" destId="{68535D44-92C3-4D1D-A416-BAE610902D10}" srcOrd="4" destOrd="0" presId="urn:microsoft.com/office/officeart/2005/8/layout/vList5"/>
    <dgm:cxn modelId="{8ECFE99A-0F7E-4CAD-91C8-C6E6BAE1B310}" type="presParOf" srcId="{68535D44-92C3-4D1D-A416-BAE610902D10}" destId="{E4866BD7-8CF4-414D-9656-026FEE664F3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§8.1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產品定義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§8.2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產品的種類 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§8.3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產品組合與產品線管理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§8.4 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產品品項的管理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590DA5C-E3F3-45E2-9CC6-FE2252994D20}" type="presOf" srcId="{6EE1F8CB-366B-4837-A5B3-E150B7996724}" destId="{A541DA28-CDCD-489A-9F84-11D61EC9A3FF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39EE8F4E-43D9-44B8-88CC-0F2FD2F95906}" type="presOf" srcId="{21874C3B-E6F9-46BE-BBA7-51B3A98F393E}" destId="{48045E5C-A433-40C5-A9A1-1F2ACC2731E6}" srcOrd="0" destOrd="0" presId="urn:microsoft.com/office/officeart/2005/8/layout/vList2"/>
    <dgm:cxn modelId="{FBE17D03-D965-4292-A175-BF12A60D8D2B}" type="presOf" srcId="{466623E0-0040-4E26-A554-EEAA51687F87}" destId="{09A62253-66AE-4B25-BF05-80D4F5919D6A}" srcOrd="0" destOrd="0" presId="urn:microsoft.com/office/officeart/2005/8/layout/vList2"/>
    <dgm:cxn modelId="{E6FC61F7-BE2A-4F53-B2C1-141879C8D44D}" type="presOf" srcId="{92441081-EF9A-4A41-9712-FFA268598394}" destId="{0B052A4C-9EC6-4953-B7A4-B3CB579AF515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06E428B2-BAB3-4735-9959-502AD73FCB58}" type="presOf" srcId="{21D204B7-8CEF-44B6-9C07-CE12F0775F3A}" destId="{FC1C9785-4EAA-40D5-A517-48DAC3F311E7}" srcOrd="0" destOrd="0" presId="urn:microsoft.com/office/officeart/2005/8/layout/vList2"/>
    <dgm:cxn modelId="{1D1EE7EF-18A8-46F3-8EEE-F98B612DA4FD}" type="presParOf" srcId="{A541DA28-CDCD-489A-9F84-11D61EC9A3FF}" destId="{09A62253-66AE-4B25-BF05-80D4F5919D6A}" srcOrd="0" destOrd="0" presId="urn:microsoft.com/office/officeart/2005/8/layout/vList2"/>
    <dgm:cxn modelId="{DDC1D2E7-9236-49F1-B5E2-120E3AD0B4AE}" type="presParOf" srcId="{A541DA28-CDCD-489A-9F84-11D61EC9A3FF}" destId="{78E87418-2E9B-4068-BE3B-AA521FD793DE}" srcOrd="1" destOrd="0" presId="urn:microsoft.com/office/officeart/2005/8/layout/vList2"/>
    <dgm:cxn modelId="{5FA8CF25-2B3D-4F41-B670-F2FF85E1D4D3}" type="presParOf" srcId="{A541DA28-CDCD-489A-9F84-11D61EC9A3FF}" destId="{48045E5C-A433-40C5-A9A1-1F2ACC2731E6}" srcOrd="2" destOrd="0" presId="urn:microsoft.com/office/officeart/2005/8/layout/vList2"/>
    <dgm:cxn modelId="{85843880-C352-409C-884C-1EE7E745FECB}" type="presParOf" srcId="{A541DA28-CDCD-489A-9F84-11D61EC9A3FF}" destId="{8E796305-0BD0-4ECF-B55B-8944ACFC328D}" srcOrd="3" destOrd="0" presId="urn:microsoft.com/office/officeart/2005/8/layout/vList2"/>
    <dgm:cxn modelId="{5C3C70FD-F283-457A-890F-87A9BA62377C}" type="presParOf" srcId="{A541DA28-CDCD-489A-9F84-11D61EC9A3FF}" destId="{0B052A4C-9EC6-4953-B7A4-B3CB579AF515}" srcOrd="4" destOrd="0" presId="urn:microsoft.com/office/officeart/2005/8/layout/vList2"/>
    <dgm:cxn modelId="{793BDE45-88C9-4E7B-BB02-AF5FB967BD11}" type="presParOf" srcId="{A541DA28-CDCD-489A-9F84-11D61EC9A3FF}" destId="{74905B49-9F37-450F-B8D7-DD9F28F52CAD}" srcOrd="5" destOrd="0" presId="urn:microsoft.com/office/officeart/2005/8/layout/vList2"/>
    <dgm:cxn modelId="{3B9C1D7D-75A9-4C1B-85D7-26342336136A}" type="presParOf" srcId="{A541DA28-CDCD-489A-9F84-11D61EC9A3FF}" destId="{FC1C9785-4EAA-40D5-A517-48DAC3F311E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9BF8C2E-C3B0-490A-8B5E-816645CB59B9}" type="doc">
      <dgm:prSet loTypeId="urn:microsoft.com/office/officeart/2005/8/layout/default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BF8F4B7-55B9-4431-AED3-40F6E3BA9F3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產品品質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8E04D9A-30DA-4E28-B8C7-07EDC8AE979A}" type="parTrans" cxnId="{DBE5E858-3893-4DF7-8E11-7EA0D71053FE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FEFC8DB-4E21-4F5D-AB2E-878E4D72C10B}" type="sibTrans" cxnId="{DBE5E858-3893-4DF7-8E11-7EA0D71053FE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517639F-473B-411F-A1DF-0DBF87C514AB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產品功能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16B81A5-1FBB-4AE6-9410-A8357472BF2D}" type="parTrans" cxnId="{1A4BB513-2ED8-4BAC-B219-25695C8760B9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678B1F9-F1CD-4109-893C-66BAD541722F}" type="sibTrans" cxnId="{1A4BB513-2ED8-4BAC-B219-25695C8760B9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A98A29-026C-4341-B8A5-4FE353497DC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產品款式與設計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8C05F1C-1F33-4849-BCD9-331196B3A47A}" type="parTrans" cxnId="{DD5339FA-07B1-4CF0-A25B-0649514811B6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EB9E601-EB5A-440B-90D6-B2CED86959A7}" type="sibTrans" cxnId="{DD5339FA-07B1-4CF0-A25B-0649514811B6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26B5ED5-A044-4890-B1B6-031B27113BA4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產品人格與定位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EABC23C-C395-43F0-ABF4-EB465B3DF89F}" type="parTrans" cxnId="{E211F16B-73BE-43B3-8060-6758159865FF}">
      <dgm:prSet/>
      <dgm:spPr/>
      <dgm:t>
        <a:bodyPr/>
        <a:lstStyle/>
        <a:p>
          <a:endParaRPr lang="zh-TW" altLang="en-US"/>
        </a:p>
      </dgm:t>
    </dgm:pt>
    <dgm:pt modelId="{B3C93CC9-D2E7-4D1E-94C0-7B558D1C6C6B}" type="sibTrans" cxnId="{E211F16B-73BE-43B3-8060-6758159865FF}">
      <dgm:prSet/>
      <dgm:spPr/>
      <dgm:t>
        <a:bodyPr/>
        <a:lstStyle/>
        <a:p>
          <a:endParaRPr lang="zh-TW" altLang="en-US"/>
        </a:p>
      </dgm:t>
    </dgm:pt>
    <dgm:pt modelId="{43B3ED6E-D321-432A-AA14-C149EE41A474}" type="pres">
      <dgm:prSet presAssocID="{09BF8C2E-C3B0-490A-8B5E-816645CB59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14B25A-218F-4422-B88F-FE10F6BB2088}" type="pres">
      <dgm:prSet presAssocID="{8BF8F4B7-55B9-4431-AED3-40F6E3BA9F39}" presName="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0A85DA0-DBEB-4325-B22A-778C70282E39}" type="pres">
      <dgm:prSet presAssocID="{DFEFC8DB-4E21-4F5D-AB2E-878E4D72C10B}" presName="sibTrans" presStyleCnt="0"/>
      <dgm:spPr/>
      <dgm:t>
        <a:bodyPr/>
        <a:lstStyle/>
        <a:p>
          <a:endParaRPr lang="zh-TW" altLang="en-US"/>
        </a:p>
      </dgm:t>
    </dgm:pt>
    <dgm:pt modelId="{B9A237F8-A9EB-4AAD-A3D4-556A83688CB5}" type="pres">
      <dgm:prSet presAssocID="{C517639F-473B-411F-A1DF-0DBF87C514AB}" presName="node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17162FF-0D45-40BF-9C11-46F96E5F1808}" type="pres">
      <dgm:prSet presAssocID="{0678B1F9-F1CD-4109-893C-66BAD541722F}" presName="sibTrans" presStyleCnt="0"/>
      <dgm:spPr/>
      <dgm:t>
        <a:bodyPr/>
        <a:lstStyle/>
        <a:p>
          <a:endParaRPr lang="zh-TW" altLang="en-US"/>
        </a:p>
      </dgm:t>
    </dgm:pt>
    <dgm:pt modelId="{A40E76B7-68DF-4F22-B12C-06D835B62148}" type="pres">
      <dgm:prSet presAssocID="{14A98A29-026C-4341-B8A5-4FE353497DCA}" presName="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10128D6-7A3B-4619-A2EB-ED21C4AECDCE}" type="pres">
      <dgm:prSet presAssocID="{5EB9E601-EB5A-440B-90D6-B2CED86959A7}" presName="sibTrans" presStyleCnt="0"/>
      <dgm:spPr/>
      <dgm:t>
        <a:bodyPr/>
        <a:lstStyle/>
        <a:p>
          <a:endParaRPr lang="zh-TW" altLang="en-US"/>
        </a:p>
      </dgm:t>
    </dgm:pt>
    <dgm:pt modelId="{E282E388-DF06-4125-99B4-E71AFFA9BE06}" type="pres">
      <dgm:prSet presAssocID="{C26B5ED5-A044-4890-B1B6-031B27113BA4}" presName="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1A4BB513-2ED8-4BAC-B219-25695C8760B9}" srcId="{09BF8C2E-C3B0-490A-8B5E-816645CB59B9}" destId="{C517639F-473B-411F-A1DF-0DBF87C514AB}" srcOrd="1" destOrd="0" parTransId="{816B81A5-1FBB-4AE6-9410-A8357472BF2D}" sibTransId="{0678B1F9-F1CD-4109-893C-66BAD541722F}"/>
    <dgm:cxn modelId="{B2C8F8B6-4D07-4804-8FDD-79BCA906A478}" type="presOf" srcId="{14A98A29-026C-4341-B8A5-4FE353497DCA}" destId="{A40E76B7-68DF-4F22-B12C-06D835B62148}" srcOrd="0" destOrd="0" presId="urn:microsoft.com/office/officeart/2005/8/layout/default"/>
    <dgm:cxn modelId="{AC3595E5-8232-4929-A301-37BE4061E694}" type="presOf" srcId="{C517639F-473B-411F-A1DF-0DBF87C514AB}" destId="{B9A237F8-A9EB-4AAD-A3D4-556A83688CB5}" srcOrd="0" destOrd="0" presId="urn:microsoft.com/office/officeart/2005/8/layout/default"/>
    <dgm:cxn modelId="{31FF53CD-0162-4DE1-919C-2477BC385D76}" type="presOf" srcId="{8BF8F4B7-55B9-4431-AED3-40F6E3BA9F39}" destId="{7814B25A-218F-4422-B88F-FE10F6BB2088}" srcOrd="0" destOrd="0" presId="urn:microsoft.com/office/officeart/2005/8/layout/default"/>
    <dgm:cxn modelId="{CC65B26D-85BF-4AC9-BD19-9E78516B83CA}" type="presOf" srcId="{C26B5ED5-A044-4890-B1B6-031B27113BA4}" destId="{E282E388-DF06-4125-99B4-E71AFFA9BE06}" srcOrd="0" destOrd="0" presId="urn:microsoft.com/office/officeart/2005/8/layout/default"/>
    <dgm:cxn modelId="{DD5339FA-07B1-4CF0-A25B-0649514811B6}" srcId="{09BF8C2E-C3B0-490A-8B5E-816645CB59B9}" destId="{14A98A29-026C-4341-B8A5-4FE353497DCA}" srcOrd="2" destOrd="0" parTransId="{C8C05F1C-1F33-4849-BCD9-331196B3A47A}" sibTransId="{5EB9E601-EB5A-440B-90D6-B2CED86959A7}"/>
    <dgm:cxn modelId="{E211F16B-73BE-43B3-8060-6758159865FF}" srcId="{09BF8C2E-C3B0-490A-8B5E-816645CB59B9}" destId="{C26B5ED5-A044-4890-B1B6-031B27113BA4}" srcOrd="3" destOrd="0" parTransId="{5EABC23C-C395-43F0-ABF4-EB465B3DF89F}" sibTransId="{B3C93CC9-D2E7-4D1E-94C0-7B558D1C6C6B}"/>
    <dgm:cxn modelId="{DBE5E858-3893-4DF7-8E11-7EA0D71053FE}" srcId="{09BF8C2E-C3B0-490A-8B5E-816645CB59B9}" destId="{8BF8F4B7-55B9-4431-AED3-40F6E3BA9F39}" srcOrd="0" destOrd="0" parTransId="{58E04D9A-30DA-4E28-B8C7-07EDC8AE979A}" sibTransId="{DFEFC8DB-4E21-4F5D-AB2E-878E4D72C10B}"/>
    <dgm:cxn modelId="{1BDE940A-F5BF-4610-AE17-A8B3229F4EBE}" type="presOf" srcId="{09BF8C2E-C3B0-490A-8B5E-816645CB59B9}" destId="{43B3ED6E-D321-432A-AA14-C149EE41A474}" srcOrd="0" destOrd="0" presId="urn:microsoft.com/office/officeart/2005/8/layout/default"/>
    <dgm:cxn modelId="{65F12DD9-2AFE-4DD5-9988-1DBEA1BC2ABE}" type="presParOf" srcId="{43B3ED6E-D321-432A-AA14-C149EE41A474}" destId="{7814B25A-218F-4422-B88F-FE10F6BB2088}" srcOrd="0" destOrd="0" presId="urn:microsoft.com/office/officeart/2005/8/layout/default"/>
    <dgm:cxn modelId="{4F7E1787-52E4-47E5-A964-3FA1B20E08E3}" type="presParOf" srcId="{43B3ED6E-D321-432A-AA14-C149EE41A474}" destId="{C0A85DA0-DBEB-4325-B22A-778C70282E39}" srcOrd="1" destOrd="0" presId="urn:microsoft.com/office/officeart/2005/8/layout/default"/>
    <dgm:cxn modelId="{C463A904-0FDF-4E2B-9DDA-1B4340070DAD}" type="presParOf" srcId="{43B3ED6E-D321-432A-AA14-C149EE41A474}" destId="{B9A237F8-A9EB-4AAD-A3D4-556A83688CB5}" srcOrd="2" destOrd="0" presId="urn:microsoft.com/office/officeart/2005/8/layout/default"/>
    <dgm:cxn modelId="{FF70BF3A-7ABE-4FEC-B9AC-9D48998BDA80}" type="presParOf" srcId="{43B3ED6E-D321-432A-AA14-C149EE41A474}" destId="{F17162FF-0D45-40BF-9C11-46F96E5F1808}" srcOrd="3" destOrd="0" presId="urn:microsoft.com/office/officeart/2005/8/layout/default"/>
    <dgm:cxn modelId="{61F05C79-7A09-4929-92D4-D70F3689211C}" type="presParOf" srcId="{43B3ED6E-D321-432A-AA14-C149EE41A474}" destId="{A40E76B7-68DF-4F22-B12C-06D835B62148}" srcOrd="4" destOrd="0" presId="urn:microsoft.com/office/officeart/2005/8/layout/default"/>
    <dgm:cxn modelId="{1EB11559-D6BF-4756-8F74-CB8012A299F6}" type="presParOf" srcId="{43B3ED6E-D321-432A-AA14-C149EE41A474}" destId="{B10128D6-7A3B-4619-A2EB-ED21C4AECDCE}" srcOrd="5" destOrd="0" presId="urn:microsoft.com/office/officeart/2005/8/layout/default"/>
    <dgm:cxn modelId="{7E65E287-0018-4005-AEAF-1DA76077CDE2}" type="presParOf" srcId="{43B3ED6E-D321-432A-AA14-C149EE41A474}" destId="{E282E388-DF06-4125-99B4-E71AFFA9BE0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9BF8C2E-C3B0-490A-8B5E-816645CB59B9}" type="doc">
      <dgm:prSet loTypeId="urn:microsoft.com/office/officeart/2005/8/layout/defaul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8BF8F4B7-55B9-4431-AED3-40F6E3BA9F39}">
      <dgm:prSet phldrT="[文字]" custT="1"/>
      <dgm:spPr/>
      <dgm:t>
        <a:bodyPr/>
        <a:lstStyle/>
        <a:p>
          <a:r>
            <a:rPr lang="zh-TW" altLang="en-US" sz="32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品名</a:t>
          </a:r>
          <a:endParaRPr lang="zh-TW" altLang="en-US" sz="32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8E04D9A-30DA-4E28-B8C7-07EDC8AE979A}" type="parTrans" cxnId="{DBE5E858-3893-4DF7-8E11-7EA0D71053FE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FEFC8DB-4E21-4F5D-AB2E-878E4D72C10B}" type="sibTrans" cxnId="{DBE5E858-3893-4DF7-8E11-7EA0D71053FE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517639F-473B-411F-A1DF-0DBF87C514AB}">
      <dgm:prSet phldrT="[文字]" custT="1"/>
      <dgm:spPr/>
      <dgm:t>
        <a:bodyPr/>
        <a:lstStyle/>
        <a:p>
          <a:r>
            <a:rPr lang="zh-TW" altLang="en-US" sz="32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品牌標誌</a:t>
          </a:r>
          <a:endParaRPr lang="zh-TW" altLang="en-US" sz="32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16B81A5-1FBB-4AE6-9410-A8357472BF2D}" type="parTrans" cxnId="{1A4BB513-2ED8-4BAC-B219-25695C8760B9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678B1F9-F1CD-4109-893C-66BAD541722F}" type="sibTrans" cxnId="{1A4BB513-2ED8-4BAC-B219-25695C8760B9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A98A29-026C-4341-B8A5-4FE353497DCA}">
      <dgm:prSet phldrT="[文字]" custT="1"/>
      <dgm:spPr/>
      <dgm:t>
        <a:bodyPr/>
        <a:lstStyle/>
        <a:p>
          <a:r>
            <a:rPr lang="zh-TW" altLang="en-US" sz="32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註冊商標</a:t>
          </a:r>
          <a:endParaRPr lang="zh-TW" altLang="en-US" sz="32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8C05F1C-1F33-4849-BCD9-331196B3A47A}" type="parTrans" cxnId="{DD5339FA-07B1-4CF0-A25B-0649514811B6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EB9E601-EB5A-440B-90D6-B2CED86959A7}" type="sibTrans" cxnId="{DD5339FA-07B1-4CF0-A25B-0649514811B6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26B5ED5-A044-4890-B1B6-031B27113BA4}">
      <dgm:prSet phldrT="[文字]" custT="1"/>
      <dgm:spPr/>
      <dgm:t>
        <a:bodyPr/>
        <a:lstStyle/>
        <a:p>
          <a:r>
            <a:rPr lang="zh-TW" altLang="en-US" sz="32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服務標章</a:t>
          </a:r>
          <a:endParaRPr lang="zh-TW" altLang="en-US" sz="32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EABC23C-C395-43F0-ABF4-EB465B3DF89F}" type="parTrans" cxnId="{E211F16B-73BE-43B3-8060-6758159865FF}">
      <dgm:prSet/>
      <dgm:spPr/>
      <dgm:t>
        <a:bodyPr/>
        <a:lstStyle/>
        <a:p>
          <a:endParaRPr lang="zh-TW" altLang="en-US"/>
        </a:p>
      </dgm:t>
    </dgm:pt>
    <dgm:pt modelId="{B3C93CC9-D2E7-4D1E-94C0-7B558D1C6C6B}" type="sibTrans" cxnId="{E211F16B-73BE-43B3-8060-6758159865FF}">
      <dgm:prSet/>
      <dgm:spPr/>
      <dgm:t>
        <a:bodyPr/>
        <a:lstStyle/>
        <a:p>
          <a:endParaRPr lang="zh-TW" altLang="en-US"/>
        </a:p>
      </dgm:t>
    </dgm:pt>
    <dgm:pt modelId="{43B3ED6E-D321-432A-AA14-C149EE41A474}" type="pres">
      <dgm:prSet presAssocID="{09BF8C2E-C3B0-490A-8B5E-816645CB59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14B25A-218F-4422-B88F-FE10F6BB2088}" type="pres">
      <dgm:prSet presAssocID="{8BF8F4B7-55B9-4431-AED3-40F6E3BA9F39}" presName="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0A85DA0-DBEB-4325-B22A-778C70282E39}" type="pres">
      <dgm:prSet presAssocID="{DFEFC8DB-4E21-4F5D-AB2E-878E4D72C10B}" presName="sibTrans" presStyleCnt="0"/>
      <dgm:spPr/>
      <dgm:t>
        <a:bodyPr/>
        <a:lstStyle/>
        <a:p>
          <a:endParaRPr lang="zh-TW" altLang="en-US"/>
        </a:p>
      </dgm:t>
    </dgm:pt>
    <dgm:pt modelId="{B9A237F8-A9EB-4AAD-A3D4-556A83688CB5}" type="pres">
      <dgm:prSet presAssocID="{C517639F-473B-411F-A1DF-0DBF87C514AB}" presName="node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17162FF-0D45-40BF-9C11-46F96E5F1808}" type="pres">
      <dgm:prSet presAssocID="{0678B1F9-F1CD-4109-893C-66BAD541722F}" presName="sibTrans" presStyleCnt="0"/>
      <dgm:spPr/>
      <dgm:t>
        <a:bodyPr/>
        <a:lstStyle/>
        <a:p>
          <a:endParaRPr lang="zh-TW" altLang="en-US"/>
        </a:p>
      </dgm:t>
    </dgm:pt>
    <dgm:pt modelId="{A40E76B7-68DF-4F22-B12C-06D835B62148}" type="pres">
      <dgm:prSet presAssocID="{14A98A29-026C-4341-B8A5-4FE353497DCA}" presName="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10128D6-7A3B-4619-A2EB-ED21C4AECDCE}" type="pres">
      <dgm:prSet presAssocID="{5EB9E601-EB5A-440B-90D6-B2CED86959A7}" presName="sibTrans" presStyleCnt="0"/>
      <dgm:spPr/>
      <dgm:t>
        <a:bodyPr/>
        <a:lstStyle/>
        <a:p>
          <a:endParaRPr lang="zh-TW" altLang="en-US"/>
        </a:p>
      </dgm:t>
    </dgm:pt>
    <dgm:pt modelId="{E282E388-DF06-4125-99B4-E71AFFA9BE06}" type="pres">
      <dgm:prSet presAssocID="{C26B5ED5-A044-4890-B1B6-031B27113BA4}" presName="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63C5401B-EB9E-4E9B-AFA8-85B556C1E503}" type="presOf" srcId="{8BF8F4B7-55B9-4431-AED3-40F6E3BA9F39}" destId="{7814B25A-218F-4422-B88F-FE10F6BB2088}" srcOrd="0" destOrd="0" presId="urn:microsoft.com/office/officeart/2005/8/layout/default"/>
    <dgm:cxn modelId="{1A4BB513-2ED8-4BAC-B219-25695C8760B9}" srcId="{09BF8C2E-C3B0-490A-8B5E-816645CB59B9}" destId="{C517639F-473B-411F-A1DF-0DBF87C514AB}" srcOrd="1" destOrd="0" parTransId="{816B81A5-1FBB-4AE6-9410-A8357472BF2D}" sibTransId="{0678B1F9-F1CD-4109-893C-66BAD541722F}"/>
    <dgm:cxn modelId="{4C892989-2688-4452-9802-B09A6DC31DDC}" type="presOf" srcId="{C517639F-473B-411F-A1DF-0DBF87C514AB}" destId="{B9A237F8-A9EB-4AAD-A3D4-556A83688CB5}" srcOrd="0" destOrd="0" presId="urn:microsoft.com/office/officeart/2005/8/layout/default"/>
    <dgm:cxn modelId="{A145825F-4CD3-40F4-B9F3-4849006C65BE}" type="presOf" srcId="{14A98A29-026C-4341-B8A5-4FE353497DCA}" destId="{A40E76B7-68DF-4F22-B12C-06D835B62148}" srcOrd="0" destOrd="0" presId="urn:microsoft.com/office/officeart/2005/8/layout/default"/>
    <dgm:cxn modelId="{1309E67B-2BE3-4DA4-9D81-DC9B64020F9E}" type="presOf" srcId="{C26B5ED5-A044-4890-B1B6-031B27113BA4}" destId="{E282E388-DF06-4125-99B4-E71AFFA9BE06}" srcOrd="0" destOrd="0" presId="urn:microsoft.com/office/officeart/2005/8/layout/default"/>
    <dgm:cxn modelId="{DBE5E858-3893-4DF7-8E11-7EA0D71053FE}" srcId="{09BF8C2E-C3B0-490A-8B5E-816645CB59B9}" destId="{8BF8F4B7-55B9-4431-AED3-40F6E3BA9F39}" srcOrd="0" destOrd="0" parTransId="{58E04D9A-30DA-4E28-B8C7-07EDC8AE979A}" sibTransId="{DFEFC8DB-4E21-4F5D-AB2E-878E4D72C10B}"/>
    <dgm:cxn modelId="{BC8366A0-1BB2-4BE9-A643-268F71D3F561}" type="presOf" srcId="{09BF8C2E-C3B0-490A-8B5E-816645CB59B9}" destId="{43B3ED6E-D321-432A-AA14-C149EE41A474}" srcOrd="0" destOrd="0" presId="urn:microsoft.com/office/officeart/2005/8/layout/default"/>
    <dgm:cxn modelId="{E211F16B-73BE-43B3-8060-6758159865FF}" srcId="{09BF8C2E-C3B0-490A-8B5E-816645CB59B9}" destId="{C26B5ED5-A044-4890-B1B6-031B27113BA4}" srcOrd="3" destOrd="0" parTransId="{5EABC23C-C395-43F0-ABF4-EB465B3DF89F}" sibTransId="{B3C93CC9-D2E7-4D1E-94C0-7B558D1C6C6B}"/>
    <dgm:cxn modelId="{DD5339FA-07B1-4CF0-A25B-0649514811B6}" srcId="{09BF8C2E-C3B0-490A-8B5E-816645CB59B9}" destId="{14A98A29-026C-4341-B8A5-4FE353497DCA}" srcOrd="2" destOrd="0" parTransId="{C8C05F1C-1F33-4849-BCD9-331196B3A47A}" sibTransId="{5EB9E601-EB5A-440B-90D6-B2CED86959A7}"/>
    <dgm:cxn modelId="{5F782E7A-13B3-418A-BE2A-05AD9E5A61CD}" type="presParOf" srcId="{43B3ED6E-D321-432A-AA14-C149EE41A474}" destId="{7814B25A-218F-4422-B88F-FE10F6BB2088}" srcOrd="0" destOrd="0" presId="urn:microsoft.com/office/officeart/2005/8/layout/default"/>
    <dgm:cxn modelId="{8130AECC-7808-44B2-B3C7-DF3DFD09807D}" type="presParOf" srcId="{43B3ED6E-D321-432A-AA14-C149EE41A474}" destId="{C0A85DA0-DBEB-4325-B22A-778C70282E39}" srcOrd="1" destOrd="0" presId="urn:microsoft.com/office/officeart/2005/8/layout/default"/>
    <dgm:cxn modelId="{8D2BF433-19F9-4DBB-8D28-6FE305D18B25}" type="presParOf" srcId="{43B3ED6E-D321-432A-AA14-C149EE41A474}" destId="{B9A237F8-A9EB-4AAD-A3D4-556A83688CB5}" srcOrd="2" destOrd="0" presId="urn:microsoft.com/office/officeart/2005/8/layout/default"/>
    <dgm:cxn modelId="{D1038F59-E568-4C51-BFA7-CF3E70538F29}" type="presParOf" srcId="{43B3ED6E-D321-432A-AA14-C149EE41A474}" destId="{F17162FF-0D45-40BF-9C11-46F96E5F1808}" srcOrd="3" destOrd="0" presId="urn:microsoft.com/office/officeart/2005/8/layout/default"/>
    <dgm:cxn modelId="{87FD8AF6-71CD-4A10-985B-9953A605402B}" type="presParOf" srcId="{43B3ED6E-D321-432A-AA14-C149EE41A474}" destId="{A40E76B7-68DF-4F22-B12C-06D835B62148}" srcOrd="4" destOrd="0" presId="urn:microsoft.com/office/officeart/2005/8/layout/default"/>
    <dgm:cxn modelId="{EC07166C-6B9F-445E-BF92-995D3BBD3360}" type="presParOf" srcId="{43B3ED6E-D321-432A-AA14-C149EE41A474}" destId="{B10128D6-7A3B-4619-A2EB-ED21C4AECDCE}" srcOrd="5" destOrd="0" presId="urn:microsoft.com/office/officeart/2005/8/layout/default"/>
    <dgm:cxn modelId="{FC8B0915-4DFE-4DDE-B209-CE3F2CF3BBBD}" type="presParOf" srcId="{43B3ED6E-D321-432A-AA14-C149EE41A474}" destId="{E282E388-DF06-4125-99B4-E71AFFA9BE0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9BF8C2E-C3B0-490A-8B5E-816645CB59B9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8BF8F4B7-55B9-4431-AED3-40F6E3BA9F39}">
      <dgm:prSet phldrT="[文字]" custT="1"/>
      <dgm:spPr>
        <a:solidFill>
          <a:srgbClr val="6600CC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產品識別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8E04D9A-30DA-4E28-B8C7-07EDC8AE979A}" type="parTrans" cxnId="{DBE5E858-3893-4DF7-8E11-7EA0D71053FE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FEFC8DB-4E21-4F5D-AB2E-878E4D72C10B}" type="sibTrans" cxnId="{DBE5E858-3893-4DF7-8E11-7EA0D71053FE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517639F-473B-411F-A1DF-0DBF87C514AB}">
      <dgm:prSet phldrT="[文字]" custT="1"/>
      <dgm:spPr>
        <a:solidFill>
          <a:schemeClr val="accent6">
            <a:lumMod val="75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重購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16B81A5-1FBB-4AE6-9410-A8357472BF2D}" type="parTrans" cxnId="{1A4BB513-2ED8-4BAC-B219-25695C8760B9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678B1F9-F1CD-4109-893C-66BAD541722F}" type="sibTrans" cxnId="{1A4BB513-2ED8-4BAC-B219-25695C8760B9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A98A29-026C-4341-B8A5-4FE353497DCA}">
      <dgm:prSet phldrT="[文字]" custT="1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促進新產品銷售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8C05F1C-1F33-4849-BCD9-331196B3A47A}" type="parTrans" cxnId="{DD5339FA-07B1-4CF0-A25B-0649514811B6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EB9E601-EB5A-440B-90D6-B2CED86959A7}" type="sibTrans" cxnId="{DD5339FA-07B1-4CF0-A25B-0649514811B6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3B3ED6E-D321-432A-AA14-C149EE41A474}" type="pres">
      <dgm:prSet presAssocID="{09BF8C2E-C3B0-490A-8B5E-816645CB59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14B25A-218F-4422-B88F-FE10F6BB2088}" type="pres">
      <dgm:prSet presAssocID="{8BF8F4B7-55B9-4431-AED3-40F6E3BA9F39}" presName="node" presStyleLbl="node1" presStyleIdx="0" presStyleCnt="3" custLinFactNeighborX="-13713" custLinFactNeighborY="-4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0A85DA0-DBEB-4325-B22A-778C70282E39}" type="pres">
      <dgm:prSet presAssocID="{DFEFC8DB-4E21-4F5D-AB2E-878E4D72C10B}" presName="sibTrans" presStyleCnt="0"/>
      <dgm:spPr/>
      <dgm:t>
        <a:bodyPr/>
        <a:lstStyle/>
        <a:p>
          <a:endParaRPr lang="zh-TW" altLang="en-US"/>
        </a:p>
      </dgm:t>
    </dgm:pt>
    <dgm:pt modelId="{B9A237F8-A9EB-4AAD-A3D4-556A83688CB5}" type="pres">
      <dgm:prSet presAssocID="{C517639F-473B-411F-A1DF-0DBF87C514AB}" presName="node" presStyleLbl="node1" presStyleIdx="1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17162FF-0D45-40BF-9C11-46F96E5F1808}" type="pres">
      <dgm:prSet presAssocID="{0678B1F9-F1CD-4109-893C-66BAD541722F}" presName="sibTrans" presStyleCnt="0"/>
      <dgm:spPr/>
      <dgm:t>
        <a:bodyPr/>
        <a:lstStyle/>
        <a:p>
          <a:endParaRPr lang="zh-TW" altLang="en-US"/>
        </a:p>
      </dgm:t>
    </dgm:pt>
    <dgm:pt modelId="{A40E76B7-68DF-4F22-B12C-06D835B62148}" type="pres">
      <dgm:prSet presAssocID="{14A98A29-026C-4341-B8A5-4FE353497DCA}" presName="node" presStyleLbl="node1" presStyleIdx="2" presStyleCnt="3" custLinFactNeighborX="18494" custLinFactNeighborY="-504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1A4BB513-2ED8-4BAC-B219-25695C8760B9}" srcId="{09BF8C2E-C3B0-490A-8B5E-816645CB59B9}" destId="{C517639F-473B-411F-A1DF-0DBF87C514AB}" srcOrd="1" destOrd="0" parTransId="{816B81A5-1FBB-4AE6-9410-A8357472BF2D}" sibTransId="{0678B1F9-F1CD-4109-893C-66BAD541722F}"/>
    <dgm:cxn modelId="{39694B96-2BDA-4FDF-8B74-245464F7B8B9}" type="presOf" srcId="{C517639F-473B-411F-A1DF-0DBF87C514AB}" destId="{B9A237F8-A9EB-4AAD-A3D4-556A83688CB5}" srcOrd="0" destOrd="0" presId="urn:microsoft.com/office/officeart/2005/8/layout/default"/>
    <dgm:cxn modelId="{3B379AE3-C72D-43EC-976A-F4FC5F307281}" type="presOf" srcId="{09BF8C2E-C3B0-490A-8B5E-816645CB59B9}" destId="{43B3ED6E-D321-432A-AA14-C149EE41A474}" srcOrd="0" destOrd="0" presId="urn:microsoft.com/office/officeart/2005/8/layout/default"/>
    <dgm:cxn modelId="{DBE5E858-3893-4DF7-8E11-7EA0D71053FE}" srcId="{09BF8C2E-C3B0-490A-8B5E-816645CB59B9}" destId="{8BF8F4B7-55B9-4431-AED3-40F6E3BA9F39}" srcOrd="0" destOrd="0" parTransId="{58E04D9A-30DA-4E28-B8C7-07EDC8AE979A}" sibTransId="{DFEFC8DB-4E21-4F5D-AB2E-878E4D72C10B}"/>
    <dgm:cxn modelId="{5158E610-E439-45C0-B24B-E837E2A2CF67}" type="presOf" srcId="{8BF8F4B7-55B9-4431-AED3-40F6E3BA9F39}" destId="{7814B25A-218F-4422-B88F-FE10F6BB2088}" srcOrd="0" destOrd="0" presId="urn:microsoft.com/office/officeart/2005/8/layout/default"/>
    <dgm:cxn modelId="{DD5339FA-07B1-4CF0-A25B-0649514811B6}" srcId="{09BF8C2E-C3B0-490A-8B5E-816645CB59B9}" destId="{14A98A29-026C-4341-B8A5-4FE353497DCA}" srcOrd="2" destOrd="0" parTransId="{C8C05F1C-1F33-4849-BCD9-331196B3A47A}" sibTransId="{5EB9E601-EB5A-440B-90D6-B2CED86959A7}"/>
    <dgm:cxn modelId="{F4C31331-C44F-4A28-AA4D-97EB0EEF3E2B}" type="presOf" srcId="{14A98A29-026C-4341-B8A5-4FE353497DCA}" destId="{A40E76B7-68DF-4F22-B12C-06D835B62148}" srcOrd="0" destOrd="0" presId="urn:microsoft.com/office/officeart/2005/8/layout/default"/>
    <dgm:cxn modelId="{96BA55C7-4AEB-43A1-AC67-413CB7875431}" type="presParOf" srcId="{43B3ED6E-D321-432A-AA14-C149EE41A474}" destId="{7814B25A-218F-4422-B88F-FE10F6BB2088}" srcOrd="0" destOrd="0" presId="urn:microsoft.com/office/officeart/2005/8/layout/default"/>
    <dgm:cxn modelId="{0C527430-BF94-46E2-838E-9903D8041F04}" type="presParOf" srcId="{43B3ED6E-D321-432A-AA14-C149EE41A474}" destId="{C0A85DA0-DBEB-4325-B22A-778C70282E39}" srcOrd="1" destOrd="0" presId="urn:microsoft.com/office/officeart/2005/8/layout/default"/>
    <dgm:cxn modelId="{D2B0AD38-52FE-4C68-9B96-C0F65A8F98E0}" type="presParOf" srcId="{43B3ED6E-D321-432A-AA14-C149EE41A474}" destId="{B9A237F8-A9EB-4AAD-A3D4-556A83688CB5}" srcOrd="2" destOrd="0" presId="urn:microsoft.com/office/officeart/2005/8/layout/default"/>
    <dgm:cxn modelId="{64BBBA9C-E3D0-402D-B2D3-72A19C7EB985}" type="presParOf" srcId="{43B3ED6E-D321-432A-AA14-C149EE41A474}" destId="{F17162FF-0D45-40BF-9C11-46F96E5F1808}" srcOrd="3" destOrd="0" presId="urn:microsoft.com/office/officeart/2005/8/layout/default"/>
    <dgm:cxn modelId="{B27A955E-002D-4EF5-AB3A-E62C8DBE51AB}" type="presParOf" srcId="{43B3ED6E-D321-432A-AA14-C149EE41A474}" destId="{A40E76B7-68DF-4F22-B12C-06D835B6214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C43784B-98E1-4AD7-B5D4-988884C5E193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/>
      <dgm:spPr/>
    </dgm:pt>
    <dgm:pt modelId="{DDADBA46-C9EA-4589-BCAB-386BD15283E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1" lang="zh-TW" altLang="zh-TW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標楷體" pitchFamily="65" charset="-120"/>
          </a:endParaRPr>
        </a:p>
      </dgm:t>
    </dgm:pt>
    <dgm:pt modelId="{54D176FC-ADF6-4B00-BC38-398ED84E6808}" type="parTrans" cxnId="{DA3FA466-32C4-4FB7-89D1-FC0DF7CD45E6}">
      <dgm:prSet/>
      <dgm:spPr/>
      <dgm:t>
        <a:bodyPr/>
        <a:lstStyle/>
        <a:p>
          <a:endParaRPr lang="zh-TW" altLang="en-US"/>
        </a:p>
      </dgm:t>
    </dgm:pt>
    <dgm:pt modelId="{B662AF33-E7B7-4832-B296-E35388AFE2DE}" type="sibTrans" cxnId="{DA3FA466-32C4-4FB7-89D1-FC0DF7CD45E6}">
      <dgm:prSet/>
      <dgm:spPr/>
      <dgm:t>
        <a:bodyPr/>
        <a:lstStyle/>
        <a:p>
          <a:endParaRPr lang="zh-TW" altLang="en-US"/>
        </a:p>
      </dgm:t>
    </dgm:pt>
    <dgm:pt modelId="{D0F463B9-A575-44A1-BF17-232283CED16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1" lang="zh-TW" altLang="zh-TW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endParaRPr>
        </a:p>
      </dgm:t>
    </dgm:pt>
    <dgm:pt modelId="{066DB59B-348C-4ECA-9A99-3D0E66AE128B}" type="parTrans" cxnId="{5ED62F08-311E-444F-B407-E64E965AB466}">
      <dgm:prSet/>
      <dgm:spPr/>
      <dgm:t>
        <a:bodyPr/>
        <a:lstStyle/>
        <a:p>
          <a:endParaRPr lang="zh-TW" altLang="en-US"/>
        </a:p>
      </dgm:t>
    </dgm:pt>
    <dgm:pt modelId="{C6D75CB4-C76F-4FDD-83A2-9947077CAADC}" type="sibTrans" cxnId="{5ED62F08-311E-444F-B407-E64E965AB466}">
      <dgm:prSet/>
      <dgm:spPr/>
      <dgm:t>
        <a:bodyPr/>
        <a:lstStyle/>
        <a:p>
          <a:endParaRPr lang="zh-TW" altLang="en-US"/>
        </a:p>
      </dgm:t>
    </dgm:pt>
    <dgm:pt modelId="{2DD7E8B1-D353-4A46-BF1B-0C4FB77B583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TW" b="0" i="0" u="none" strike="noStrike" cap="none" normalizeH="0" baseline="0" smtClean="0">
              <a:ln/>
              <a:effectLst/>
              <a:latin typeface="標楷體" pitchFamily="65" charset="-120"/>
              <a:ea typeface="標楷體" pitchFamily="65" charset="-120"/>
            </a:rPr>
            <a:t/>
          </a:r>
          <a:br>
            <a:rPr kumimoji="1" lang="en-US" altLang="zh-TW" b="0" i="0" u="none" strike="noStrike" cap="none" normalizeH="0" baseline="0" smtClean="0">
              <a:ln/>
              <a:effectLst/>
              <a:latin typeface="標楷體" pitchFamily="65" charset="-120"/>
              <a:ea typeface="標楷體" pitchFamily="65" charset="-120"/>
            </a:rPr>
          </a:br>
          <a:endParaRPr kumimoji="1" lang="en-US" altLang="zh-TW" b="0" i="0" u="none" strike="noStrike" cap="none" normalizeH="0" baseline="0" smtClean="0">
            <a:ln/>
            <a:effectLst/>
            <a:latin typeface="標楷體" pitchFamily="65" charset="-120"/>
            <a:ea typeface="標楷體" pitchFamily="65" charset="-120"/>
          </a:endParaRPr>
        </a:p>
      </dgm:t>
    </dgm:pt>
    <dgm:pt modelId="{693967AF-12EA-4336-99AB-FF38186C431E}" type="parTrans" cxnId="{E78073C1-F20E-4277-8042-6E226E0F02B4}">
      <dgm:prSet/>
      <dgm:spPr/>
      <dgm:t>
        <a:bodyPr/>
        <a:lstStyle/>
        <a:p>
          <a:endParaRPr lang="zh-TW" altLang="en-US"/>
        </a:p>
      </dgm:t>
    </dgm:pt>
    <dgm:pt modelId="{2E2CC742-6865-4881-9013-328E242A8359}" type="sibTrans" cxnId="{E78073C1-F20E-4277-8042-6E226E0F02B4}">
      <dgm:prSet/>
      <dgm:spPr/>
      <dgm:t>
        <a:bodyPr/>
        <a:lstStyle/>
        <a:p>
          <a:endParaRPr lang="zh-TW" altLang="en-US"/>
        </a:p>
      </dgm:t>
    </dgm:pt>
    <dgm:pt modelId="{73F7BA72-8626-41E0-98B1-D26429B703E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1" lang="zh-TW" altLang="zh-TW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標楷體" pitchFamily="65" charset="-120"/>
          </a:endParaRPr>
        </a:p>
      </dgm:t>
    </dgm:pt>
    <dgm:pt modelId="{44F3B36D-C45B-4866-93CC-3EF353E046D8}" type="parTrans" cxnId="{28222A77-B282-4A06-8FC0-025F4D6C7ADB}">
      <dgm:prSet/>
      <dgm:spPr/>
      <dgm:t>
        <a:bodyPr/>
        <a:lstStyle/>
        <a:p>
          <a:endParaRPr lang="zh-TW" altLang="en-US"/>
        </a:p>
      </dgm:t>
    </dgm:pt>
    <dgm:pt modelId="{E24A72EB-4C6B-4F10-B2F0-A60C0F81F348}" type="sibTrans" cxnId="{28222A77-B282-4A06-8FC0-025F4D6C7ADB}">
      <dgm:prSet/>
      <dgm:spPr/>
      <dgm:t>
        <a:bodyPr/>
        <a:lstStyle/>
        <a:p>
          <a:endParaRPr lang="zh-TW" altLang="en-US"/>
        </a:p>
      </dgm:t>
    </dgm:pt>
    <dgm:pt modelId="{BD6929CB-61C5-4D57-85B8-AAD8E645ADB2}" type="pres">
      <dgm:prSet presAssocID="{6C43784B-98E1-4AD7-B5D4-988884C5E193}" presName="Name0" presStyleCnt="0">
        <dgm:presLayoutVars>
          <dgm:dir/>
          <dgm:animLvl val="lvl"/>
          <dgm:resizeHandles val="exact"/>
        </dgm:presLayoutVars>
      </dgm:prSet>
      <dgm:spPr/>
    </dgm:pt>
    <dgm:pt modelId="{D7F2A8C0-26A3-42DD-B4F7-7A5CA1CD1A6A}" type="pres">
      <dgm:prSet presAssocID="{DDADBA46-C9EA-4589-BCAB-386BD15283E4}" presName="Name8" presStyleCnt="0"/>
      <dgm:spPr/>
    </dgm:pt>
    <dgm:pt modelId="{D49AF5BB-C515-4E54-821F-DF32E1A22E83}" type="pres">
      <dgm:prSet presAssocID="{DDADBA46-C9EA-4589-BCAB-386BD15283E4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2F14FD-5E14-44DF-865E-267F52FFBAF5}" type="pres">
      <dgm:prSet presAssocID="{DDADBA46-C9EA-4589-BCAB-386BD15283E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55A59D-04F8-4005-9DD1-35EC65954875}" type="pres">
      <dgm:prSet presAssocID="{D0F463B9-A575-44A1-BF17-232283CED169}" presName="Name8" presStyleCnt="0"/>
      <dgm:spPr/>
    </dgm:pt>
    <dgm:pt modelId="{8B31ABA7-A557-45CF-A8FC-00EF82772D9B}" type="pres">
      <dgm:prSet presAssocID="{D0F463B9-A575-44A1-BF17-232283CED169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9C1DE1-3E09-485F-AFDF-C255A2C0DA76}" type="pres">
      <dgm:prSet presAssocID="{D0F463B9-A575-44A1-BF17-232283CED16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D6E287-F123-4239-9E5D-ED74F6DC1882}" type="pres">
      <dgm:prSet presAssocID="{2DD7E8B1-D353-4A46-BF1B-0C4FB77B5839}" presName="Name8" presStyleCnt="0"/>
      <dgm:spPr/>
    </dgm:pt>
    <dgm:pt modelId="{7E47EFB2-30B8-4B8A-BED3-0816456A1278}" type="pres">
      <dgm:prSet presAssocID="{2DD7E8B1-D353-4A46-BF1B-0C4FB77B5839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E52991-568F-423C-8117-998AB91800A5}" type="pres">
      <dgm:prSet presAssocID="{2DD7E8B1-D353-4A46-BF1B-0C4FB77B58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560433-01CD-460C-807B-1CBA5DE8F9FD}" type="pres">
      <dgm:prSet presAssocID="{73F7BA72-8626-41E0-98B1-D26429B703E3}" presName="Name8" presStyleCnt="0"/>
      <dgm:spPr/>
    </dgm:pt>
    <dgm:pt modelId="{279B0B1A-262D-40A7-85B9-CD58370F3116}" type="pres">
      <dgm:prSet presAssocID="{73F7BA72-8626-41E0-98B1-D26429B703E3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9EB952-49D0-45D6-9CF9-74EBEED55B36}" type="pres">
      <dgm:prSet presAssocID="{73F7BA72-8626-41E0-98B1-D26429B703E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9C0FDC3-7954-4661-BB79-97292CD59403}" type="presOf" srcId="{D0F463B9-A575-44A1-BF17-232283CED169}" destId="{629C1DE1-3E09-485F-AFDF-C255A2C0DA76}" srcOrd="1" destOrd="0" presId="urn:microsoft.com/office/officeart/2005/8/layout/pyramid1"/>
    <dgm:cxn modelId="{DA3FA466-32C4-4FB7-89D1-FC0DF7CD45E6}" srcId="{6C43784B-98E1-4AD7-B5D4-988884C5E193}" destId="{DDADBA46-C9EA-4589-BCAB-386BD15283E4}" srcOrd="0" destOrd="0" parTransId="{54D176FC-ADF6-4B00-BC38-398ED84E6808}" sibTransId="{B662AF33-E7B7-4832-B296-E35388AFE2DE}"/>
    <dgm:cxn modelId="{E78073C1-F20E-4277-8042-6E226E0F02B4}" srcId="{6C43784B-98E1-4AD7-B5D4-988884C5E193}" destId="{2DD7E8B1-D353-4A46-BF1B-0C4FB77B5839}" srcOrd="2" destOrd="0" parTransId="{693967AF-12EA-4336-99AB-FF38186C431E}" sibTransId="{2E2CC742-6865-4881-9013-328E242A8359}"/>
    <dgm:cxn modelId="{BE0C9638-7EAE-4992-8B80-C868CAED00BF}" type="presOf" srcId="{D0F463B9-A575-44A1-BF17-232283CED169}" destId="{8B31ABA7-A557-45CF-A8FC-00EF82772D9B}" srcOrd="0" destOrd="0" presId="urn:microsoft.com/office/officeart/2005/8/layout/pyramid1"/>
    <dgm:cxn modelId="{CE6F89C6-DEA3-4ACF-A990-212A954935A2}" type="presOf" srcId="{6C43784B-98E1-4AD7-B5D4-988884C5E193}" destId="{BD6929CB-61C5-4D57-85B8-AAD8E645ADB2}" srcOrd="0" destOrd="0" presId="urn:microsoft.com/office/officeart/2005/8/layout/pyramid1"/>
    <dgm:cxn modelId="{052A4315-ADEF-4066-A5F8-8F1A683E09F0}" type="presOf" srcId="{2DD7E8B1-D353-4A46-BF1B-0C4FB77B5839}" destId="{0FE52991-568F-423C-8117-998AB91800A5}" srcOrd="1" destOrd="0" presId="urn:microsoft.com/office/officeart/2005/8/layout/pyramid1"/>
    <dgm:cxn modelId="{5401FFCE-3526-43AC-AE02-BCC5C92BA844}" type="presOf" srcId="{73F7BA72-8626-41E0-98B1-D26429B703E3}" destId="{F69EB952-49D0-45D6-9CF9-74EBEED55B36}" srcOrd="1" destOrd="0" presId="urn:microsoft.com/office/officeart/2005/8/layout/pyramid1"/>
    <dgm:cxn modelId="{5ED62F08-311E-444F-B407-E64E965AB466}" srcId="{6C43784B-98E1-4AD7-B5D4-988884C5E193}" destId="{D0F463B9-A575-44A1-BF17-232283CED169}" srcOrd="1" destOrd="0" parTransId="{066DB59B-348C-4ECA-9A99-3D0E66AE128B}" sibTransId="{C6D75CB4-C76F-4FDD-83A2-9947077CAADC}"/>
    <dgm:cxn modelId="{97889854-FAE5-4A65-8E4C-E54675A470CC}" type="presOf" srcId="{DDADBA46-C9EA-4589-BCAB-386BD15283E4}" destId="{AF2F14FD-5E14-44DF-865E-267F52FFBAF5}" srcOrd="1" destOrd="0" presId="urn:microsoft.com/office/officeart/2005/8/layout/pyramid1"/>
    <dgm:cxn modelId="{8E230781-FB6F-43A3-9B29-A15AA3E40F86}" type="presOf" srcId="{73F7BA72-8626-41E0-98B1-D26429B703E3}" destId="{279B0B1A-262D-40A7-85B9-CD58370F3116}" srcOrd="0" destOrd="0" presId="urn:microsoft.com/office/officeart/2005/8/layout/pyramid1"/>
    <dgm:cxn modelId="{28222A77-B282-4A06-8FC0-025F4D6C7ADB}" srcId="{6C43784B-98E1-4AD7-B5D4-988884C5E193}" destId="{73F7BA72-8626-41E0-98B1-D26429B703E3}" srcOrd="3" destOrd="0" parTransId="{44F3B36D-C45B-4866-93CC-3EF353E046D8}" sibTransId="{E24A72EB-4C6B-4F10-B2F0-A60C0F81F348}"/>
    <dgm:cxn modelId="{7FB259CE-85A4-4B62-8CDF-9CCBBC3BABC3}" type="presOf" srcId="{2DD7E8B1-D353-4A46-BF1B-0C4FB77B5839}" destId="{7E47EFB2-30B8-4B8A-BED3-0816456A1278}" srcOrd="0" destOrd="0" presId="urn:microsoft.com/office/officeart/2005/8/layout/pyramid1"/>
    <dgm:cxn modelId="{143BD988-9992-473B-A33D-14B2445FD287}" type="presOf" srcId="{DDADBA46-C9EA-4589-BCAB-386BD15283E4}" destId="{D49AF5BB-C515-4E54-821F-DF32E1A22E83}" srcOrd="0" destOrd="0" presId="urn:microsoft.com/office/officeart/2005/8/layout/pyramid1"/>
    <dgm:cxn modelId="{5B3D393B-3ED9-4652-BA41-022E4CCE12EB}" type="presParOf" srcId="{BD6929CB-61C5-4D57-85B8-AAD8E645ADB2}" destId="{D7F2A8C0-26A3-42DD-B4F7-7A5CA1CD1A6A}" srcOrd="0" destOrd="0" presId="urn:microsoft.com/office/officeart/2005/8/layout/pyramid1"/>
    <dgm:cxn modelId="{4118F0A1-BE79-4B93-A64A-60FE917567C1}" type="presParOf" srcId="{D7F2A8C0-26A3-42DD-B4F7-7A5CA1CD1A6A}" destId="{D49AF5BB-C515-4E54-821F-DF32E1A22E83}" srcOrd="0" destOrd="0" presId="urn:microsoft.com/office/officeart/2005/8/layout/pyramid1"/>
    <dgm:cxn modelId="{D0E99883-6892-449F-ACCE-4232E00EC89C}" type="presParOf" srcId="{D7F2A8C0-26A3-42DD-B4F7-7A5CA1CD1A6A}" destId="{AF2F14FD-5E14-44DF-865E-267F52FFBAF5}" srcOrd="1" destOrd="0" presId="urn:microsoft.com/office/officeart/2005/8/layout/pyramid1"/>
    <dgm:cxn modelId="{486FB262-89BB-4AEF-B0DC-65B5DC499861}" type="presParOf" srcId="{BD6929CB-61C5-4D57-85B8-AAD8E645ADB2}" destId="{E355A59D-04F8-4005-9DD1-35EC65954875}" srcOrd="1" destOrd="0" presId="urn:microsoft.com/office/officeart/2005/8/layout/pyramid1"/>
    <dgm:cxn modelId="{1F84FD5F-3BE1-4D5B-9D28-E60AB92E8A47}" type="presParOf" srcId="{E355A59D-04F8-4005-9DD1-35EC65954875}" destId="{8B31ABA7-A557-45CF-A8FC-00EF82772D9B}" srcOrd="0" destOrd="0" presId="urn:microsoft.com/office/officeart/2005/8/layout/pyramid1"/>
    <dgm:cxn modelId="{F3583DCE-CA7D-42BD-A249-8DEE71E0A297}" type="presParOf" srcId="{E355A59D-04F8-4005-9DD1-35EC65954875}" destId="{629C1DE1-3E09-485F-AFDF-C255A2C0DA76}" srcOrd="1" destOrd="0" presId="urn:microsoft.com/office/officeart/2005/8/layout/pyramid1"/>
    <dgm:cxn modelId="{2564AD96-D5A0-42FE-8E50-E5F27C6807A7}" type="presParOf" srcId="{BD6929CB-61C5-4D57-85B8-AAD8E645ADB2}" destId="{46D6E287-F123-4239-9E5D-ED74F6DC1882}" srcOrd="2" destOrd="0" presId="urn:microsoft.com/office/officeart/2005/8/layout/pyramid1"/>
    <dgm:cxn modelId="{87012D17-7D80-45EF-B07D-0A728CB98E0A}" type="presParOf" srcId="{46D6E287-F123-4239-9E5D-ED74F6DC1882}" destId="{7E47EFB2-30B8-4B8A-BED3-0816456A1278}" srcOrd="0" destOrd="0" presId="urn:microsoft.com/office/officeart/2005/8/layout/pyramid1"/>
    <dgm:cxn modelId="{2AF4C569-4663-428D-951B-4D945EE13070}" type="presParOf" srcId="{46D6E287-F123-4239-9E5D-ED74F6DC1882}" destId="{0FE52991-568F-423C-8117-998AB91800A5}" srcOrd="1" destOrd="0" presId="urn:microsoft.com/office/officeart/2005/8/layout/pyramid1"/>
    <dgm:cxn modelId="{23183A73-E571-41A9-8751-A5F8B5E369FA}" type="presParOf" srcId="{BD6929CB-61C5-4D57-85B8-AAD8E645ADB2}" destId="{3C560433-01CD-460C-807B-1CBA5DE8F9FD}" srcOrd="3" destOrd="0" presId="urn:microsoft.com/office/officeart/2005/8/layout/pyramid1"/>
    <dgm:cxn modelId="{DB982C65-F425-4744-BE22-2D4E972691E9}" type="presParOf" srcId="{3C560433-01CD-460C-807B-1CBA5DE8F9FD}" destId="{279B0B1A-262D-40A7-85B9-CD58370F3116}" srcOrd="0" destOrd="0" presId="urn:microsoft.com/office/officeart/2005/8/layout/pyramid1"/>
    <dgm:cxn modelId="{AC6252F6-B9B3-40A0-BA19-05B18375C57C}" type="presParOf" srcId="{3C560433-01CD-460C-807B-1CBA5DE8F9FD}" destId="{F69EB952-49D0-45D6-9CF9-74EBEED55B3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9BF8C2E-C3B0-490A-8B5E-816645CB59B9}" type="doc">
      <dgm:prSet loTypeId="urn:microsoft.com/office/officeart/2005/8/layout/defaul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BF8F4B7-55B9-4431-AED3-40F6E3BA9F3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個別品牌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8E04D9A-30DA-4E28-B8C7-07EDC8AE979A}" type="parTrans" cxnId="{DBE5E858-3893-4DF7-8E11-7EA0D71053FE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FEFC8DB-4E21-4F5D-AB2E-878E4D72C10B}" type="sibTrans" cxnId="{DBE5E858-3893-4DF7-8E11-7EA0D71053FE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517639F-473B-411F-A1DF-0DBF87C514AB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全產品家族品牌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16B81A5-1FBB-4AE6-9410-A8357472BF2D}" type="parTrans" cxnId="{1A4BB513-2ED8-4BAC-B219-25695C8760B9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678B1F9-F1CD-4109-893C-66BAD541722F}" type="sibTrans" cxnId="{1A4BB513-2ED8-4BAC-B219-25695C8760B9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A98A29-026C-4341-B8A5-4FE353497DC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產品線家族品牌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8C05F1C-1F33-4849-BCD9-331196B3A47A}" type="parTrans" cxnId="{DD5339FA-07B1-4CF0-A25B-0649514811B6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EB9E601-EB5A-440B-90D6-B2CED86959A7}" type="sibTrans" cxnId="{DD5339FA-07B1-4CF0-A25B-0649514811B6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26B5ED5-A044-4890-B1B6-031B27113BA4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混合品牌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EABC23C-C395-43F0-ABF4-EB465B3DF89F}" type="parTrans" cxnId="{E211F16B-73BE-43B3-8060-6758159865FF}">
      <dgm:prSet/>
      <dgm:spPr/>
      <dgm:t>
        <a:bodyPr/>
        <a:lstStyle/>
        <a:p>
          <a:endParaRPr lang="zh-TW" altLang="en-US"/>
        </a:p>
      </dgm:t>
    </dgm:pt>
    <dgm:pt modelId="{B3C93CC9-D2E7-4D1E-94C0-7B558D1C6C6B}" type="sibTrans" cxnId="{E211F16B-73BE-43B3-8060-6758159865FF}">
      <dgm:prSet/>
      <dgm:spPr/>
      <dgm:t>
        <a:bodyPr/>
        <a:lstStyle/>
        <a:p>
          <a:endParaRPr lang="zh-TW" altLang="en-US"/>
        </a:p>
      </dgm:t>
    </dgm:pt>
    <dgm:pt modelId="{43B3ED6E-D321-432A-AA14-C149EE41A474}" type="pres">
      <dgm:prSet presAssocID="{09BF8C2E-C3B0-490A-8B5E-816645CB59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14B25A-218F-4422-B88F-FE10F6BB2088}" type="pres">
      <dgm:prSet presAssocID="{8BF8F4B7-55B9-4431-AED3-40F6E3BA9F39}" presName="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0A85DA0-DBEB-4325-B22A-778C70282E39}" type="pres">
      <dgm:prSet presAssocID="{DFEFC8DB-4E21-4F5D-AB2E-878E4D72C10B}" presName="sibTrans" presStyleCnt="0"/>
      <dgm:spPr/>
      <dgm:t>
        <a:bodyPr/>
        <a:lstStyle/>
        <a:p>
          <a:endParaRPr lang="zh-TW" altLang="en-US"/>
        </a:p>
      </dgm:t>
    </dgm:pt>
    <dgm:pt modelId="{B9A237F8-A9EB-4AAD-A3D4-556A83688CB5}" type="pres">
      <dgm:prSet presAssocID="{C517639F-473B-411F-A1DF-0DBF87C514AB}" presName="node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17162FF-0D45-40BF-9C11-46F96E5F1808}" type="pres">
      <dgm:prSet presAssocID="{0678B1F9-F1CD-4109-893C-66BAD541722F}" presName="sibTrans" presStyleCnt="0"/>
      <dgm:spPr/>
      <dgm:t>
        <a:bodyPr/>
        <a:lstStyle/>
        <a:p>
          <a:endParaRPr lang="zh-TW" altLang="en-US"/>
        </a:p>
      </dgm:t>
    </dgm:pt>
    <dgm:pt modelId="{A40E76B7-68DF-4F22-B12C-06D835B62148}" type="pres">
      <dgm:prSet presAssocID="{14A98A29-026C-4341-B8A5-4FE353497DCA}" presName="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10128D6-7A3B-4619-A2EB-ED21C4AECDCE}" type="pres">
      <dgm:prSet presAssocID="{5EB9E601-EB5A-440B-90D6-B2CED86959A7}" presName="sibTrans" presStyleCnt="0"/>
      <dgm:spPr/>
      <dgm:t>
        <a:bodyPr/>
        <a:lstStyle/>
        <a:p>
          <a:endParaRPr lang="zh-TW" altLang="en-US"/>
        </a:p>
      </dgm:t>
    </dgm:pt>
    <dgm:pt modelId="{E282E388-DF06-4125-99B4-E71AFFA9BE06}" type="pres">
      <dgm:prSet presAssocID="{C26B5ED5-A044-4890-B1B6-031B27113BA4}" presName="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1A4BB513-2ED8-4BAC-B219-25695C8760B9}" srcId="{09BF8C2E-C3B0-490A-8B5E-816645CB59B9}" destId="{C517639F-473B-411F-A1DF-0DBF87C514AB}" srcOrd="1" destOrd="0" parTransId="{816B81A5-1FBB-4AE6-9410-A8357472BF2D}" sibTransId="{0678B1F9-F1CD-4109-893C-66BAD541722F}"/>
    <dgm:cxn modelId="{D7723FF3-4061-4C95-AD2E-5E1CF947F067}" type="presOf" srcId="{14A98A29-026C-4341-B8A5-4FE353497DCA}" destId="{A40E76B7-68DF-4F22-B12C-06D835B62148}" srcOrd="0" destOrd="0" presId="urn:microsoft.com/office/officeart/2005/8/layout/default"/>
    <dgm:cxn modelId="{00F93A46-A837-4BB3-BAA4-0F1CC4C64512}" type="presOf" srcId="{09BF8C2E-C3B0-490A-8B5E-816645CB59B9}" destId="{43B3ED6E-D321-432A-AA14-C149EE41A474}" srcOrd="0" destOrd="0" presId="urn:microsoft.com/office/officeart/2005/8/layout/default"/>
    <dgm:cxn modelId="{6C8BD1E5-6B54-4825-BF54-056B3C0BFD34}" type="presOf" srcId="{8BF8F4B7-55B9-4431-AED3-40F6E3BA9F39}" destId="{7814B25A-218F-4422-B88F-FE10F6BB2088}" srcOrd="0" destOrd="0" presId="urn:microsoft.com/office/officeart/2005/8/layout/default"/>
    <dgm:cxn modelId="{CFAAFAE8-19F9-4AFB-8F52-49A3E554901A}" type="presOf" srcId="{C517639F-473B-411F-A1DF-0DBF87C514AB}" destId="{B9A237F8-A9EB-4AAD-A3D4-556A83688CB5}" srcOrd="0" destOrd="0" presId="urn:microsoft.com/office/officeart/2005/8/layout/default"/>
    <dgm:cxn modelId="{6FBE26DC-0890-4715-B6FE-904BD34E6200}" type="presOf" srcId="{C26B5ED5-A044-4890-B1B6-031B27113BA4}" destId="{E282E388-DF06-4125-99B4-E71AFFA9BE06}" srcOrd="0" destOrd="0" presId="urn:microsoft.com/office/officeart/2005/8/layout/default"/>
    <dgm:cxn modelId="{DBE5E858-3893-4DF7-8E11-7EA0D71053FE}" srcId="{09BF8C2E-C3B0-490A-8B5E-816645CB59B9}" destId="{8BF8F4B7-55B9-4431-AED3-40F6E3BA9F39}" srcOrd="0" destOrd="0" parTransId="{58E04D9A-30DA-4E28-B8C7-07EDC8AE979A}" sibTransId="{DFEFC8DB-4E21-4F5D-AB2E-878E4D72C10B}"/>
    <dgm:cxn modelId="{E211F16B-73BE-43B3-8060-6758159865FF}" srcId="{09BF8C2E-C3B0-490A-8B5E-816645CB59B9}" destId="{C26B5ED5-A044-4890-B1B6-031B27113BA4}" srcOrd="3" destOrd="0" parTransId="{5EABC23C-C395-43F0-ABF4-EB465B3DF89F}" sibTransId="{B3C93CC9-D2E7-4D1E-94C0-7B558D1C6C6B}"/>
    <dgm:cxn modelId="{DD5339FA-07B1-4CF0-A25B-0649514811B6}" srcId="{09BF8C2E-C3B0-490A-8B5E-816645CB59B9}" destId="{14A98A29-026C-4341-B8A5-4FE353497DCA}" srcOrd="2" destOrd="0" parTransId="{C8C05F1C-1F33-4849-BCD9-331196B3A47A}" sibTransId="{5EB9E601-EB5A-440B-90D6-B2CED86959A7}"/>
    <dgm:cxn modelId="{10B19CF6-2907-4315-955A-AB5E817E16A7}" type="presParOf" srcId="{43B3ED6E-D321-432A-AA14-C149EE41A474}" destId="{7814B25A-218F-4422-B88F-FE10F6BB2088}" srcOrd="0" destOrd="0" presId="urn:microsoft.com/office/officeart/2005/8/layout/default"/>
    <dgm:cxn modelId="{5B30267D-671F-4796-A692-F386C87E3BDB}" type="presParOf" srcId="{43B3ED6E-D321-432A-AA14-C149EE41A474}" destId="{C0A85DA0-DBEB-4325-B22A-778C70282E39}" srcOrd="1" destOrd="0" presId="urn:microsoft.com/office/officeart/2005/8/layout/default"/>
    <dgm:cxn modelId="{68908D16-4851-43D8-9FFE-93030DF2AA95}" type="presParOf" srcId="{43B3ED6E-D321-432A-AA14-C149EE41A474}" destId="{B9A237F8-A9EB-4AAD-A3D4-556A83688CB5}" srcOrd="2" destOrd="0" presId="urn:microsoft.com/office/officeart/2005/8/layout/default"/>
    <dgm:cxn modelId="{02B5C513-40A1-4D3D-8866-41A0C1A11294}" type="presParOf" srcId="{43B3ED6E-D321-432A-AA14-C149EE41A474}" destId="{F17162FF-0D45-40BF-9C11-46F96E5F1808}" srcOrd="3" destOrd="0" presId="urn:microsoft.com/office/officeart/2005/8/layout/default"/>
    <dgm:cxn modelId="{EE64D4EA-2527-41EA-A489-E849CD8CCFD5}" type="presParOf" srcId="{43B3ED6E-D321-432A-AA14-C149EE41A474}" destId="{A40E76B7-68DF-4F22-B12C-06D835B62148}" srcOrd="4" destOrd="0" presId="urn:microsoft.com/office/officeart/2005/8/layout/default"/>
    <dgm:cxn modelId="{5E3B4750-AE3F-4B83-9459-95914FCEDAB2}" type="presParOf" srcId="{43B3ED6E-D321-432A-AA14-C149EE41A474}" destId="{B10128D6-7A3B-4619-A2EB-ED21C4AECDCE}" srcOrd="5" destOrd="0" presId="urn:microsoft.com/office/officeart/2005/8/layout/default"/>
    <dgm:cxn modelId="{F63DDB3D-8EC4-40D2-8ED8-4DAD0C982CF3}" type="presParOf" srcId="{43B3ED6E-D321-432A-AA14-C149EE41A474}" destId="{E282E388-DF06-4125-99B4-E71AFFA9BE0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9BF8C2E-C3B0-490A-8B5E-816645CB59B9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8BF8F4B7-55B9-4431-AED3-40F6E3BA9F39}">
      <dgm:prSet phldrT="[文字]" custT="1"/>
      <dgm:spPr>
        <a:solidFill>
          <a:srgbClr val="9900CC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統一品牌策略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8E04D9A-30DA-4E28-B8C7-07EDC8AE979A}" type="parTrans" cxnId="{DBE5E858-3893-4DF7-8E11-7EA0D71053FE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FEFC8DB-4E21-4F5D-AB2E-878E4D72C10B}" type="sibTrans" cxnId="{DBE5E858-3893-4DF7-8E11-7EA0D71053FE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517639F-473B-411F-A1DF-0DBF87C514AB}">
      <dgm:prSet phldrT="[文字]" custT="1"/>
      <dgm:spPr>
        <a:solidFill>
          <a:srgbClr val="C000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在地品牌策略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16B81A5-1FBB-4AE6-9410-A8357472BF2D}" type="parTrans" cxnId="{1A4BB513-2ED8-4BAC-B219-25695C8760B9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678B1F9-F1CD-4109-893C-66BAD541722F}" type="sibTrans" cxnId="{1A4BB513-2ED8-4BAC-B219-25695C8760B9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3B3ED6E-D321-432A-AA14-C149EE41A474}" type="pres">
      <dgm:prSet presAssocID="{09BF8C2E-C3B0-490A-8B5E-816645CB59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14B25A-218F-4422-B88F-FE10F6BB2088}" type="pres">
      <dgm:prSet presAssocID="{8BF8F4B7-55B9-4431-AED3-40F6E3BA9F39}" presName="node" presStyleLbl="node1" presStyleIdx="0" presStyleCnt="2" custScaleX="137900" custLinFactNeighborX="-21788" custLinFactNeighborY="-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0A85DA0-DBEB-4325-B22A-778C70282E39}" type="pres">
      <dgm:prSet presAssocID="{DFEFC8DB-4E21-4F5D-AB2E-878E4D72C10B}" presName="sibTrans" presStyleCnt="0"/>
      <dgm:spPr/>
      <dgm:t>
        <a:bodyPr/>
        <a:lstStyle/>
        <a:p>
          <a:endParaRPr lang="zh-TW" altLang="en-US"/>
        </a:p>
      </dgm:t>
    </dgm:pt>
    <dgm:pt modelId="{B9A237F8-A9EB-4AAD-A3D4-556A83688CB5}" type="pres">
      <dgm:prSet presAssocID="{C517639F-473B-411F-A1DF-0DBF87C514AB}" presName="node" presStyleLbl="node1" presStyleIdx="1" presStyleCnt="2" custScaleX="137900" custLinFactNeighborX="13498" custLinFactNeighborY="-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1A4BB513-2ED8-4BAC-B219-25695C8760B9}" srcId="{09BF8C2E-C3B0-490A-8B5E-816645CB59B9}" destId="{C517639F-473B-411F-A1DF-0DBF87C514AB}" srcOrd="1" destOrd="0" parTransId="{816B81A5-1FBB-4AE6-9410-A8357472BF2D}" sibTransId="{0678B1F9-F1CD-4109-893C-66BAD541722F}"/>
    <dgm:cxn modelId="{75D7C088-223A-4158-B8FF-625F70BCF9AE}" type="presOf" srcId="{8BF8F4B7-55B9-4431-AED3-40F6E3BA9F39}" destId="{7814B25A-218F-4422-B88F-FE10F6BB2088}" srcOrd="0" destOrd="0" presId="urn:microsoft.com/office/officeart/2005/8/layout/default"/>
    <dgm:cxn modelId="{7B715F2D-BB68-4D28-B854-2B528DF83161}" type="presOf" srcId="{09BF8C2E-C3B0-490A-8B5E-816645CB59B9}" destId="{43B3ED6E-D321-432A-AA14-C149EE41A474}" srcOrd="0" destOrd="0" presId="urn:microsoft.com/office/officeart/2005/8/layout/default"/>
    <dgm:cxn modelId="{1404471D-A81D-4277-BF97-3D80271894F9}" type="presOf" srcId="{C517639F-473B-411F-A1DF-0DBF87C514AB}" destId="{B9A237F8-A9EB-4AAD-A3D4-556A83688CB5}" srcOrd="0" destOrd="0" presId="urn:microsoft.com/office/officeart/2005/8/layout/default"/>
    <dgm:cxn modelId="{DBE5E858-3893-4DF7-8E11-7EA0D71053FE}" srcId="{09BF8C2E-C3B0-490A-8B5E-816645CB59B9}" destId="{8BF8F4B7-55B9-4431-AED3-40F6E3BA9F39}" srcOrd="0" destOrd="0" parTransId="{58E04D9A-30DA-4E28-B8C7-07EDC8AE979A}" sibTransId="{DFEFC8DB-4E21-4F5D-AB2E-878E4D72C10B}"/>
    <dgm:cxn modelId="{186694E9-C1CA-4A4B-B37E-B5CD44B06389}" type="presParOf" srcId="{43B3ED6E-D321-432A-AA14-C149EE41A474}" destId="{7814B25A-218F-4422-B88F-FE10F6BB2088}" srcOrd="0" destOrd="0" presId="urn:microsoft.com/office/officeart/2005/8/layout/default"/>
    <dgm:cxn modelId="{1B154369-C80F-4744-844F-442338BE1C30}" type="presParOf" srcId="{43B3ED6E-D321-432A-AA14-C149EE41A474}" destId="{C0A85DA0-DBEB-4325-B22A-778C70282E39}" srcOrd="1" destOrd="0" presId="urn:microsoft.com/office/officeart/2005/8/layout/default"/>
    <dgm:cxn modelId="{2A9F4DDB-8B30-45D1-A2D1-655DB11BBCEE}" type="presParOf" srcId="{43B3ED6E-D321-432A-AA14-C149EE41A474}" destId="{B9A237F8-A9EB-4AAD-A3D4-556A83688CB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9BF8C2E-C3B0-490A-8B5E-816645CB59B9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8BF8F4B7-55B9-4431-AED3-40F6E3BA9F3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32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容納與保護產品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8E04D9A-30DA-4E28-B8C7-07EDC8AE979A}" type="parTrans" cxnId="{DBE5E858-3893-4DF7-8E11-7EA0D71053FE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FEFC8DB-4E21-4F5D-AB2E-878E4D72C10B}" type="sibTrans" cxnId="{DBE5E858-3893-4DF7-8E11-7EA0D71053FE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517639F-473B-411F-A1DF-0DBF87C514AB}">
      <dgm:prSet phldrT="[文字]" custT="1"/>
      <dgm:spPr>
        <a:solidFill>
          <a:schemeClr val="accent3">
            <a:lumMod val="50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32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辨識與促銷產品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16B81A5-1FBB-4AE6-9410-A8357472BF2D}" type="parTrans" cxnId="{1A4BB513-2ED8-4BAC-B219-25695C8760B9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678B1F9-F1CD-4109-893C-66BAD541722F}" type="sibTrans" cxnId="{1A4BB513-2ED8-4BAC-B219-25695C8760B9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A98A29-026C-4341-B8A5-4FE353497DCA}">
      <dgm:prSet phldrT="[文字]"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易於運送、儲存、使用和其他功能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8C05F1C-1F33-4849-BCD9-331196B3A47A}" type="parTrans" cxnId="{DD5339FA-07B1-4CF0-A25B-0649514811B6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EB9E601-EB5A-440B-90D6-B2CED86959A7}" type="sibTrans" cxnId="{DD5339FA-07B1-4CF0-A25B-0649514811B6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3B3ED6E-D321-432A-AA14-C149EE41A474}" type="pres">
      <dgm:prSet presAssocID="{09BF8C2E-C3B0-490A-8B5E-816645CB59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14B25A-218F-4422-B88F-FE10F6BB2088}" type="pres">
      <dgm:prSet presAssocID="{8BF8F4B7-55B9-4431-AED3-40F6E3BA9F39}" presName="node" presStyleLbl="node1" presStyleIdx="0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0A85DA0-DBEB-4325-B22A-778C70282E39}" type="pres">
      <dgm:prSet presAssocID="{DFEFC8DB-4E21-4F5D-AB2E-878E4D72C10B}" presName="sibTrans" presStyleCnt="0"/>
      <dgm:spPr/>
      <dgm:t>
        <a:bodyPr/>
        <a:lstStyle/>
        <a:p>
          <a:endParaRPr lang="zh-TW" altLang="en-US"/>
        </a:p>
      </dgm:t>
    </dgm:pt>
    <dgm:pt modelId="{B9A237F8-A9EB-4AAD-A3D4-556A83688CB5}" type="pres">
      <dgm:prSet presAssocID="{C517639F-473B-411F-A1DF-0DBF87C514AB}" presName="node" presStyleLbl="node1" presStyleIdx="1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17162FF-0D45-40BF-9C11-46F96E5F1808}" type="pres">
      <dgm:prSet presAssocID="{0678B1F9-F1CD-4109-893C-66BAD541722F}" presName="sibTrans" presStyleCnt="0"/>
      <dgm:spPr/>
      <dgm:t>
        <a:bodyPr/>
        <a:lstStyle/>
        <a:p>
          <a:endParaRPr lang="zh-TW" altLang="en-US"/>
        </a:p>
      </dgm:t>
    </dgm:pt>
    <dgm:pt modelId="{A40E76B7-68DF-4F22-B12C-06D835B62148}" type="pres">
      <dgm:prSet presAssocID="{14A98A29-026C-4341-B8A5-4FE353497DCA}" presName="node" presStyleLbl="node1" presStyleIdx="2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1A4BB513-2ED8-4BAC-B219-25695C8760B9}" srcId="{09BF8C2E-C3B0-490A-8B5E-816645CB59B9}" destId="{C517639F-473B-411F-A1DF-0DBF87C514AB}" srcOrd="1" destOrd="0" parTransId="{816B81A5-1FBB-4AE6-9410-A8357472BF2D}" sibTransId="{0678B1F9-F1CD-4109-893C-66BAD541722F}"/>
    <dgm:cxn modelId="{3F64933C-D1C5-4C7F-886C-33F907263B01}" type="presOf" srcId="{8BF8F4B7-55B9-4431-AED3-40F6E3BA9F39}" destId="{7814B25A-218F-4422-B88F-FE10F6BB2088}" srcOrd="0" destOrd="0" presId="urn:microsoft.com/office/officeart/2005/8/layout/default"/>
    <dgm:cxn modelId="{0F13FB3A-2E72-4E38-ABF7-B2C8E58B654F}" type="presOf" srcId="{09BF8C2E-C3B0-490A-8B5E-816645CB59B9}" destId="{43B3ED6E-D321-432A-AA14-C149EE41A474}" srcOrd="0" destOrd="0" presId="urn:microsoft.com/office/officeart/2005/8/layout/default"/>
    <dgm:cxn modelId="{A1AA703F-1512-41DE-89E1-2D9F3A1B1CCA}" type="presOf" srcId="{14A98A29-026C-4341-B8A5-4FE353497DCA}" destId="{A40E76B7-68DF-4F22-B12C-06D835B62148}" srcOrd="0" destOrd="0" presId="urn:microsoft.com/office/officeart/2005/8/layout/default"/>
    <dgm:cxn modelId="{DBE5E858-3893-4DF7-8E11-7EA0D71053FE}" srcId="{09BF8C2E-C3B0-490A-8B5E-816645CB59B9}" destId="{8BF8F4B7-55B9-4431-AED3-40F6E3BA9F39}" srcOrd="0" destOrd="0" parTransId="{58E04D9A-30DA-4E28-B8C7-07EDC8AE979A}" sibTransId="{DFEFC8DB-4E21-4F5D-AB2E-878E4D72C10B}"/>
    <dgm:cxn modelId="{386E7958-E889-49F8-B1EE-57C27E08F821}" type="presOf" srcId="{C517639F-473B-411F-A1DF-0DBF87C514AB}" destId="{B9A237F8-A9EB-4AAD-A3D4-556A83688CB5}" srcOrd="0" destOrd="0" presId="urn:microsoft.com/office/officeart/2005/8/layout/default"/>
    <dgm:cxn modelId="{DD5339FA-07B1-4CF0-A25B-0649514811B6}" srcId="{09BF8C2E-C3B0-490A-8B5E-816645CB59B9}" destId="{14A98A29-026C-4341-B8A5-4FE353497DCA}" srcOrd="2" destOrd="0" parTransId="{C8C05F1C-1F33-4849-BCD9-331196B3A47A}" sibTransId="{5EB9E601-EB5A-440B-90D6-B2CED86959A7}"/>
    <dgm:cxn modelId="{6C37F284-19FF-4081-A31F-0B8F50760B4A}" type="presParOf" srcId="{43B3ED6E-D321-432A-AA14-C149EE41A474}" destId="{7814B25A-218F-4422-B88F-FE10F6BB2088}" srcOrd="0" destOrd="0" presId="urn:microsoft.com/office/officeart/2005/8/layout/default"/>
    <dgm:cxn modelId="{498A67EF-06FA-4B31-A3D4-1AF4EBBD7027}" type="presParOf" srcId="{43B3ED6E-D321-432A-AA14-C149EE41A474}" destId="{C0A85DA0-DBEB-4325-B22A-778C70282E39}" srcOrd="1" destOrd="0" presId="urn:microsoft.com/office/officeart/2005/8/layout/default"/>
    <dgm:cxn modelId="{CB34EB0E-9C11-4D55-B3BD-D9132466BD15}" type="presParOf" srcId="{43B3ED6E-D321-432A-AA14-C149EE41A474}" destId="{B9A237F8-A9EB-4AAD-A3D4-556A83688CB5}" srcOrd="2" destOrd="0" presId="urn:microsoft.com/office/officeart/2005/8/layout/default"/>
    <dgm:cxn modelId="{1D375A55-7A1B-4B19-9127-D313DC4FC90D}" type="presParOf" srcId="{43B3ED6E-D321-432A-AA14-C149EE41A474}" destId="{F17162FF-0D45-40BF-9C11-46F96E5F1808}" srcOrd="3" destOrd="0" presId="urn:microsoft.com/office/officeart/2005/8/layout/default"/>
    <dgm:cxn modelId="{D1AABEEA-1A0D-43FF-8B24-4EEB6570BD2B}" type="presParOf" srcId="{43B3ED6E-D321-432A-AA14-C149EE41A474}" destId="{A40E76B7-68DF-4F22-B12C-06D835B6214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438EAC-4B93-4083-866F-803534FDB29F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FC947D5-48C2-449E-AE02-D42CED803A8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實體產品</a:t>
          </a:r>
          <a:endParaRPr lang="zh-TW" altLang="en-US" sz="2400" b="1" cap="none" spc="150" dirty="0">
            <a:ln w="11430"/>
            <a:solidFill>
              <a:srgbClr val="FF0066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3FB490A-B5B8-40C2-BE23-FF9E03C460D0}" type="parTrans" cxnId="{8EAD65AE-E1BD-443F-A6EF-C2CBF7247752}">
      <dgm:prSet/>
      <dgm:spPr/>
      <dgm:t>
        <a:bodyPr/>
        <a:lstStyle/>
        <a:p>
          <a:endParaRPr lang="zh-TW" altLang="en-US"/>
        </a:p>
      </dgm:t>
    </dgm:pt>
    <dgm:pt modelId="{21A7C51D-9A2D-4266-887C-4FC43A712A7F}" type="sibTrans" cxnId="{8EAD65AE-E1BD-443F-A6EF-C2CBF7247752}">
      <dgm:prSet/>
      <dgm:spPr/>
      <dgm:t>
        <a:bodyPr/>
        <a:lstStyle/>
        <a:p>
          <a:endParaRPr lang="zh-TW" altLang="en-US"/>
        </a:p>
      </dgm:t>
    </dgm:pt>
    <dgm:pt modelId="{67529075-08F0-4A27-ADF9-F6F2C26FAFF1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無形的服務</a:t>
          </a:r>
          <a:endParaRPr lang="zh-TW" altLang="en-US" sz="2400" b="1" cap="none" spc="150" dirty="0">
            <a:ln w="11430"/>
            <a:solidFill>
              <a:srgbClr val="FF0066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EE436F2D-50AD-453A-9B9F-BA81188C1743}" type="parTrans" cxnId="{74BA3A1A-418B-4FCA-96D3-27039DEE56DD}">
      <dgm:prSet/>
      <dgm:spPr/>
      <dgm:t>
        <a:bodyPr/>
        <a:lstStyle/>
        <a:p>
          <a:endParaRPr lang="zh-TW" altLang="en-US"/>
        </a:p>
      </dgm:t>
    </dgm:pt>
    <dgm:pt modelId="{B3843764-3957-4821-837A-EA7A8DD2BDC6}" type="sibTrans" cxnId="{74BA3A1A-418B-4FCA-96D3-27039DEE56DD}">
      <dgm:prSet/>
      <dgm:spPr/>
      <dgm:t>
        <a:bodyPr/>
        <a:lstStyle/>
        <a:p>
          <a:endParaRPr lang="zh-TW" altLang="en-US"/>
        </a:p>
      </dgm:t>
    </dgm:pt>
    <dgm:pt modelId="{AF25ADE8-FC11-47C5-8797-6828E8256F8F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人物</a:t>
          </a:r>
          <a:endParaRPr lang="zh-TW" altLang="en-US" sz="2400" b="1" cap="none" spc="150" dirty="0">
            <a:ln w="11430"/>
            <a:solidFill>
              <a:srgbClr val="FF0066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5E1091A-A58D-462E-8B10-81FBAF8F8339}" type="parTrans" cxnId="{B06E4142-3A59-488C-934F-1D342CDF260D}">
      <dgm:prSet/>
      <dgm:spPr/>
      <dgm:t>
        <a:bodyPr/>
        <a:lstStyle/>
        <a:p>
          <a:endParaRPr lang="zh-TW" altLang="en-US"/>
        </a:p>
      </dgm:t>
    </dgm:pt>
    <dgm:pt modelId="{381323E4-69DC-4BDE-9F2C-3566EA7FEE2A}" type="sibTrans" cxnId="{B06E4142-3A59-488C-934F-1D342CDF260D}">
      <dgm:prSet/>
      <dgm:spPr/>
      <dgm:t>
        <a:bodyPr/>
        <a:lstStyle/>
        <a:p>
          <a:endParaRPr lang="zh-TW" altLang="en-US"/>
        </a:p>
      </dgm:t>
    </dgm:pt>
    <dgm:pt modelId="{F43F7A1C-E395-4D1B-85E0-4BEFAEE17CFC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地點</a:t>
          </a:r>
          <a:endParaRPr lang="zh-TW" altLang="en-US" sz="2400" b="1" cap="none" spc="150" dirty="0">
            <a:ln w="11430"/>
            <a:solidFill>
              <a:srgbClr val="FF0066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18B9DA4-C988-4940-93F6-9724310AC655}" type="parTrans" cxnId="{0A25B838-A0BB-45CA-AF79-1B25324086C0}">
      <dgm:prSet/>
      <dgm:spPr/>
      <dgm:t>
        <a:bodyPr/>
        <a:lstStyle/>
        <a:p>
          <a:endParaRPr lang="zh-TW" altLang="en-US"/>
        </a:p>
      </dgm:t>
    </dgm:pt>
    <dgm:pt modelId="{A3A8E82B-3D57-48BB-ADFA-7A1E2E87F711}" type="sibTrans" cxnId="{0A25B838-A0BB-45CA-AF79-1B25324086C0}">
      <dgm:prSet/>
      <dgm:spPr/>
      <dgm:t>
        <a:bodyPr/>
        <a:lstStyle/>
        <a:p>
          <a:endParaRPr lang="zh-TW" altLang="en-US"/>
        </a:p>
      </dgm:t>
    </dgm:pt>
    <dgm:pt modelId="{AF9DDCBC-71E6-42EB-B226-AA6A879C0068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主張</a:t>
          </a:r>
          <a:endParaRPr lang="zh-TW" altLang="en-US" sz="2400" b="1" cap="none" spc="150" dirty="0">
            <a:ln w="11430"/>
            <a:solidFill>
              <a:srgbClr val="FF0066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B00A8F0-D33A-4823-A33D-6BC9BB811CD1}" type="parTrans" cxnId="{BEEA0B91-41DC-482A-983A-92F9DB73F176}">
      <dgm:prSet/>
      <dgm:spPr/>
      <dgm:t>
        <a:bodyPr/>
        <a:lstStyle/>
        <a:p>
          <a:endParaRPr lang="zh-TW" altLang="en-US"/>
        </a:p>
      </dgm:t>
    </dgm:pt>
    <dgm:pt modelId="{4B5A9F39-0100-4EAA-80BC-9039A2A74093}" type="sibTrans" cxnId="{BEEA0B91-41DC-482A-983A-92F9DB73F176}">
      <dgm:prSet/>
      <dgm:spPr/>
      <dgm:t>
        <a:bodyPr/>
        <a:lstStyle/>
        <a:p>
          <a:endParaRPr lang="zh-TW" altLang="en-US"/>
        </a:p>
      </dgm:t>
    </dgm:pt>
    <dgm:pt modelId="{F18DF627-3A62-4A1A-B6D9-91E3406DA9B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活動</a:t>
          </a:r>
          <a:endParaRPr lang="zh-TW" altLang="en-US" sz="2400" b="1" cap="none" spc="150" dirty="0">
            <a:ln w="11430"/>
            <a:solidFill>
              <a:srgbClr val="FF0066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9F0FA3D-ACA9-4398-804F-DD9A4F76560E}" type="parTrans" cxnId="{77D47AB2-7E9E-408F-809A-A9684F8FB644}">
      <dgm:prSet/>
      <dgm:spPr/>
      <dgm:t>
        <a:bodyPr/>
        <a:lstStyle/>
        <a:p>
          <a:endParaRPr lang="zh-TW" altLang="en-US"/>
        </a:p>
      </dgm:t>
    </dgm:pt>
    <dgm:pt modelId="{37C52DD0-CDB3-457C-9B40-A6DA9DC43A4D}" type="sibTrans" cxnId="{77D47AB2-7E9E-408F-809A-A9684F8FB644}">
      <dgm:prSet/>
      <dgm:spPr/>
      <dgm:t>
        <a:bodyPr/>
        <a:lstStyle/>
        <a:p>
          <a:endParaRPr lang="zh-TW" altLang="en-US"/>
        </a:p>
      </dgm:t>
    </dgm:pt>
    <dgm:pt modelId="{C6D33E68-B50B-4262-BCDC-4712DC67FB35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觀念</a:t>
          </a:r>
          <a:endParaRPr lang="zh-TW" altLang="en-US" sz="2400" b="1" cap="none" spc="150" dirty="0">
            <a:ln w="11430"/>
            <a:solidFill>
              <a:srgbClr val="FF0066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F3BF592-6173-4F4A-9780-D4FC53BF9A29}" type="parTrans" cxnId="{7CCC94E5-AA77-4414-A147-9B230859FA77}">
      <dgm:prSet/>
      <dgm:spPr/>
      <dgm:t>
        <a:bodyPr/>
        <a:lstStyle/>
        <a:p>
          <a:endParaRPr lang="zh-TW" altLang="en-US"/>
        </a:p>
      </dgm:t>
    </dgm:pt>
    <dgm:pt modelId="{E1F02CC4-FA0D-4F0A-8F2C-12FD21A98626}" type="sibTrans" cxnId="{7CCC94E5-AA77-4414-A147-9B230859FA77}">
      <dgm:prSet/>
      <dgm:spPr/>
      <dgm:t>
        <a:bodyPr/>
        <a:lstStyle/>
        <a:p>
          <a:endParaRPr lang="zh-TW" altLang="en-US"/>
        </a:p>
      </dgm:t>
    </dgm:pt>
    <dgm:pt modelId="{2100D309-77AA-43CF-A534-FF683744E1E0}" type="pres">
      <dgm:prSet presAssocID="{56438EAC-4B93-4083-866F-803534FDB2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25A0A8A-EB23-4A54-B2BB-98D73A82C5E3}" type="pres">
      <dgm:prSet presAssocID="{6FC947D5-48C2-449E-AE02-D42CED803A89}" presName="compNode" presStyleCnt="0"/>
      <dgm:spPr/>
    </dgm:pt>
    <dgm:pt modelId="{F10EFEB0-DDFC-43E9-9424-9CE46D6D51E4}" type="pres">
      <dgm:prSet presAssocID="{6FC947D5-48C2-449E-AE02-D42CED803A89}" presName="pictRect" presStyleLbl="node1" presStyleIdx="0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85B4C238-530C-4F9F-9FDF-3AD833DBCB2D}" type="pres">
      <dgm:prSet presAssocID="{6FC947D5-48C2-449E-AE02-D42CED803A89}" presName="textRect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21F4AE-4F23-4973-BB4C-1FBD9D6B6D89}" type="pres">
      <dgm:prSet presAssocID="{21A7C51D-9A2D-4266-887C-4FC43A712A7F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06444F05-0182-4CCA-A319-6F62A61900D6}" type="pres">
      <dgm:prSet presAssocID="{67529075-08F0-4A27-ADF9-F6F2C26FAFF1}" presName="compNode" presStyleCnt="0"/>
      <dgm:spPr/>
    </dgm:pt>
    <dgm:pt modelId="{646C3D42-6A93-463F-806F-90F70E6143F3}" type="pres">
      <dgm:prSet presAssocID="{67529075-08F0-4A27-ADF9-F6F2C26FAFF1}" presName="pictRect" presStyleLbl="node1" presStyleIdx="1" presStyleCnt="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761313CC-A4AB-4F95-A9B3-F72F5D94915B}" type="pres">
      <dgm:prSet presAssocID="{67529075-08F0-4A27-ADF9-F6F2C26FAFF1}" presName="textRect" presStyleLbl="revTx" presStyleIdx="1" presStyleCnt="7" custScaleX="1100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6CD8F1-10AF-45FB-8620-C61A673D00DE}" type="pres">
      <dgm:prSet presAssocID="{B3843764-3957-4821-837A-EA7A8DD2BDC6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48A31360-0F48-44FB-A44A-297B360EE934}" type="pres">
      <dgm:prSet presAssocID="{AF25ADE8-FC11-47C5-8797-6828E8256F8F}" presName="compNode" presStyleCnt="0"/>
      <dgm:spPr/>
    </dgm:pt>
    <dgm:pt modelId="{5704704A-0E64-4703-8DFA-266AB5464566}" type="pres">
      <dgm:prSet presAssocID="{AF25ADE8-FC11-47C5-8797-6828E8256F8F}" presName="pictRect" presStyleLbl="node1" presStyleIdx="2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C23B5206-22AC-4642-9126-01CBBFFE7EFD}" type="pres">
      <dgm:prSet presAssocID="{AF25ADE8-FC11-47C5-8797-6828E8256F8F}" presName="textRect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5D5A25-DEFB-477E-B33D-FDA18F44A23C}" type="pres">
      <dgm:prSet presAssocID="{381323E4-69DC-4BDE-9F2C-3566EA7FEE2A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97322ED5-51F3-4090-88CB-266E882B379A}" type="pres">
      <dgm:prSet presAssocID="{F43F7A1C-E395-4D1B-85E0-4BEFAEE17CFC}" presName="compNode" presStyleCnt="0"/>
      <dgm:spPr/>
    </dgm:pt>
    <dgm:pt modelId="{A8338DAB-8582-43FD-A799-D5297297A0F1}" type="pres">
      <dgm:prSet presAssocID="{F43F7A1C-E395-4D1B-85E0-4BEFAEE17CFC}" presName="pictRect" presStyleLbl="node1" presStyleIdx="3" presStyleCnt="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6E9F75FD-670C-4ECE-B613-3D83AC452272}" type="pres">
      <dgm:prSet presAssocID="{F43F7A1C-E395-4D1B-85E0-4BEFAEE17CFC}" presName="textRect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27081C-4294-4C55-B0E6-CFB5475A5C19}" type="pres">
      <dgm:prSet presAssocID="{A3A8E82B-3D57-48BB-ADFA-7A1E2E87F711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A95E48B2-8792-48D4-8183-AD4A22577E65}" type="pres">
      <dgm:prSet presAssocID="{F18DF627-3A62-4A1A-B6D9-91E3406DA9BE}" presName="compNode" presStyleCnt="0"/>
      <dgm:spPr/>
    </dgm:pt>
    <dgm:pt modelId="{6D0E9E4A-8508-4639-BCB8-FFB7EAA233A7}" type="pres">
      <dgm:prSet presAssocID="{F18DF627-3A62-4A1A-B6D9-91E3406DA9BE}" presName="pictRect" presStyleLbl="node1" presStyleIdx="4" presStyleCnt="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F6C780E2-C7C7-42B9-BF8D-D278C7231AC8}" type="pres">
      <dgm:prSet presAssocID="{F18DF627-3A62-4A1A-B6D9-91E3406DA9BE}" presName="textRect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EC3FD8-BDCB-4237-8E7B-F55C5314177A}" type="pres">
      <dgm:prSet presAssocID="{37C52DD0-CDB3-457C-9B40-A6DA9DC43A4D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75956522-E994-4E0A-9AAD-73BFD6E50B84}" type="pres">
      <dgm:prSet presAssocID="{C6D33E68-B50B-4262-BCDC-4712DC67FB35}" presName="compNode" presStyleCnt="0"/>
      <dgm:spPr/>
    </dgm:pt>
    <dgm:pt modelId="{C0536EA4-7A52-48F5-8CD2-2A080217C98B}" type="pres">
      <dgm:prSet presAssocID="{C6D33E68-B50B-4262-BCDC-4712DC67FB35}" presName="pictRect" presStyleLbl="node1" presStyleIdx="5" presStyleCnt="7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37F7D734-B6B0-41CD-B1BC-52283A0F2897}" type="pres">
      <dgm:prSet presAssocID="{C6D33E68-B50B-4262-BCDC-4712DC67FB35}" presName="textRect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6823AE-C903-42B8-9ED9-2EC116DE3BB5}" type="pres">
      <dgm:prSet presAssocID="{E1F02CC4-FA0D-4F0A-8F2C-12FD21A98626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16F92177-E7A8-4C49-8D2D-A8FD395E9C83}" type="pres">
      <dgm:prSet presAssocID="{AF9DDCBC-71E6-42EB-B226-AA6A879C0068}" presName="compNode" presStyleCnt="0"/>
      <dgm:spPr/>
    </dgm:pt>
    <dgm:pt modelId="{6908827B-BC01-4D6F-B9FF-6DFC04F1630F}" type="pres">
      <dgm:prSet presAssocID="{AF9DDCBC-71E6-42EB-B226-AA6A879C0068}" presName="pictRect" presStyleLbl="node1" presStyleIdx="6" presStyleCnt="7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C1CA0720-73BC-4451-ADA8-73E814487392}" type="pres">
      <dgm:prSet presAssocID="{AF9DDCBC-71E6-42EB-B226-AA6A879C0068}" presName="textRect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5C3BB49-D596-44DE-A8BE-AEE3BBA4E35C}" type="presOf" srcId="{F18DF627-3A62-4A1A-B6D9-91E3406DA9BE}" destId="{F6C780E2-C7C7-42B9-BF8D-D278C7231AC8}" srcOrd="0" destOrd="0" presId="urn:microsoft.com/office/officeart/2005/8/layout/pList1"/>
    <dgm:cxn modelId="{7DA28B86-0DEE-4869-BDBA-4E328EF41FFC}" type="presOf" srcId="{381323E4-69DC-4BDE-9F2C-3566EA7FEE2A}" destId="{2C5D5A25-DEFB-477E-B33D-FDA18F44A23C}" srcOrd="0" destOrd="0" presId="urn:microsoft.com/office/officeart/2005/8/layout/pList1"/>
    <dgm:cxn modelId="{74BA3A1A-418B-4FCA-96D3-27039DEE56DD}" srcId="{56438EAC-4B93-4083-866F-803534FDB29F}" destId="{67529075-08F0-4A27-ADF9-F6F2C26FAFF1}" srcOrd="1" destOrd="0" parTransId="{EE436F2D-50AD-453A-9B9F-BA81188C1743}" sibTransId="{B3843764-3957-4821-837A-EA7A8DD2BDC6}"/>
    <dgm:cxn modelId="{EF8B7E79-1C35-4029-896C-8204DBA7ACB8}" type="presOf" srcId="{F43F7A1C-E395-4D1B-85E0-4BEFAEE17CFC}" destId="{6E9F75FD-670C-4ECE-B613-3D83AC452272}" srcOrd="0" destOrd="0" presId="urn:microsoft.com/office/officeart/2005/8/layout/pList1"/>
    <dgm:cxn modelId="{024C3292-FBB6-435D-AF7E-D4D9F8CC3C16}" type="presOf" srcId="{AF25ADE8-FC11-47C5-8797-6828E8256F8F}" destId="{C23B5206-22AC-4642-9126-01CBBFFE7EFD}" srcOrd="0" destOrd="0" presId="urn:microsoft.com/office/officeart/2005/8/layout/pList1"/>
    <dgm:cxn modelId="{2DCF2C03-B5CC-4606-9F49-009859DDD00E}" type="presOf" srcId="{C6D33E68-B50B-4262-BCDC-4712DC67FB35}" destId="{37F7D734-B6B0-41CD-B1BC-52283A0F2897}" srcOrd="0" destOrd="0" presId="urn:microsoft.com/office/officeart/2005/8/layout/pList1"/>
    <dgm:cxn modelId="{AA54EC48-4BAB-4531-8BEC-9224C0BFDD40}" type="presOf" srcId="{A3A8E82B-3D57-48BB-ADFA-7A1E2E87F711}" destId="{CE27081C-4294-4C55-B0E6-CFB5475A5C19}" srcOrd="0" destOrd="0" presId="urn:microsoft.com/office/officeart/2005/8/layout/pList1"/>
    <dgm:cxn modelId="{1920D880-A50F-4165-8D4E-32C43B5801F3}" type="presOf" srcId="{37C52DD0-CDB3-457C-9B40-A6DA9DC43A4D}" destId="{A1EC3FD8-BDCB-4237-8E7B-F55C5314177A}" srcOrd="0" destOrd="0" presId="urn:microsoft.com/office/officeart/2005/8/layout/pList1"/>
    <dgm:cxn modelId="{5C6DF2DA-90E9-4B61-94A9-77AF80E26BA9}" type="presOf" srcId="{AF9DDCBC-71E6-42EB-B226-AA6A879C0068}" destId="{C1CA0720-73BC-4451-ADA8-73E814487392}" srcOrd="0" destOrd="0" presId="urn:microsoft.com/office/officeart/2005/8/layout/pList1"/>
    <dgm:cxn modelId="{77D47AB2-7E9E-408F-809A-A9684F8FB644}" srcId="{56438EAC-4B93-4083-866F-803534FDB29F}" destId="{F18DF627-3A62-4A1A-B6D9-91E3406DA9BE}" srcOrd="4" destOrd="0" parTransId="{F9F0FA3D-ACA9-4398-804F-DD9A4F76560E}" sibTransId="{37C52DD0-CDB3-457C-9B40-A6DA9DC43A4D}"/>
    <dgm:cxn modelId="{356DE663-F6B8-4B37-A0F4-6330DB5EB6DC}" type="presOf" srcId="{B3843764-3957-4821-837A-EA7A8DD2BDC6}" destId="{226CD8F1-10AF-45FB-8620-C61A673D00DE}" srcOrd="0" destOrd="0" presId="urn:microsoft.com/office/officeart/2005/8/layout/pList1"/>
    <dgm:cxn modelId="{11F51C6B-57DA-450A-8BA8-327105098B90}" type="presOf" srcId="{67529075-08F0-4A27-ADF9-F6F2C26FAFF1}" destId="{761313CC-A4AB-4F95-A9B3-F72F5D94915B}" srcOrd="0" destOrd="0" presId="urn:microsoft.com/office/officeart/2005/8/layout/pList1"/>
    <dgm:cxn modelId="{B06E4142-3A59-488C-934F-1D342CDF260D}" srcId="{56438EAC-4B93-4083-866F-803534FDB29F}" destId="{AF25ADE8-FC11-47C5-8797-6828E8256F8F}" srcOrd="2" destOrd="0" parTransId="{35E1091A-A58D-462E-8B10-81FBAF8F8339}" sibTransId="{381323E4-69DC-4BDE-9F2C-3566EA7FEE2A}"/>
    <dgm:cxn modelId="{7CCC94E5-AA77-4414-A147-9B230859FA77}" srcId="{56438EAC-4B93-4083-866F-803534FDB29F}" destId="{C6D33E68-B50B-4262-BCDC-4712DC67FB35}" srcOrd="5" destOrd="0" parTransId="{2F3BF592-6173-4F4A-9780-D4FC53BF9A29}" sibTransId="{E1F02CC4-FA0D-4F0A-8F2C-12FD21A98626}"/>
    <dgm:cxn modelId="{BEEA0B91-41DC-482A-983A-92F9DB73F176}" srcId="{56438EAC-4B93-4083-866F-803534FDB29F}" destId="{AF9DDCBC-71E6-42EB-B226-AA6A879C0068}" srcOrd="6" destOrd="0" parTransId="{6B00A8F0-D33A-4823-A33D-6BC9BB811CD1}" sibTransId="{4B5A9F39-0100-4EAA-80BC-9039A2A74093}"/>
    <dgm:cxn modelId="{75B5710C-494A-4435-B02C-8B7617866E17}" type="presOf" srcId="{56438EAC-4B93-4083-866F-803534FDB29F}" destId="{2100D309-77AA-43CF-A534-FF683744E1E0}" srcOrd="0" destOrd="0" presId="urn:microsoft.com/office/officeart/2005/8/layout/pList1"/>
    <dgm:cxn modelId="{8EAD65AE-E1BD-443F-A6EF-C2CBF7247752}" srcId="{56438EAC-4B93-4083-866F-803534FDB29F}" destId="{6FC947D5-48C2-449E-AE02-D42CED803A89}" srcOrd="0" destOrd="0" parTransId="{A3FB490A-B5B8-40C2-BE23-FF9E03C460D0}" sibTransId="{21A7C51D-9A2D-4266-887C-4FC43A712A7F}"/>
    <dgm:cxn modelId="{9465D9ED-B138-45E3-A33C-A38FF5C25C16}" type="presOf" srcId="{21A7C51D-9A2D-4266-887C-4FC43A712A7F}" destId="{9D21F4AE-4F23-4973-BB4C-1FBD9D6B6D89}" srcOrd="0" destOrd="0" presId="urn:microsoft.com/office/officeart/2005/8/layout/pList1"/>
    <dgm:cxn modelId="{0A25B838-A0BB-45CA-AF79-1B25324086C0}" srcId="{56438EAC-4B93-4083-866F-803534FDB29F}" destId="{F43F7A1C-E395-4D1B-85E0-4BEFAEE17CFC}" srcOrd="3" destOrd="0" parTransId="{718B9DA4-C988-4940-93F6-9724310AC655}" sibTransId="{A3A8E82B-3D57-48BB-ADFA-7A1E2E87F711}"/>
    <dgm:cxn modelId="{65CEC13E-E267-453D-B756-5580E5BB4243}" type="presOf" srcId="{6FC947D5-48C2-449E-AE02-D42CED803A89}" destId="{85B4C238-530C-4F9F-9FDF-3AD833DBCB2D}" srcOrd="0" destOrd="0" presId="urn:microsoft.com/office/officeart/2005/8/layout/pList1"/>
    <dgm:cxn modelId="{72341EF8-7A23-43F3-8222-59D9139717D5}" type="presOf" srcId="{E1F02CC4-FA0D-4F0A-8F2C-12FD21A98626}" destId="{EA6823AE-C903-42B8-9ED9-2EC116DE3BB5}" srcOrd="0" destOrd="0" presId="urn:microsoft.com/office/officeart/2005/8/layout/pList1"/>
    <dgm:cxn modelId="{49C0E362-E432-499A-BAD9-6ECEA67E00C0}" type="presParOf" srcId="{2100D309-77AA-43CF-A534-FF683744E1E0}" destId="{025A0A8A-EB23-4A54-B2BB-98D73A82C5E3}" srcOrd="0" destOrd="0" presId="urn:microsoft.com/office/officeart/2005/8/layout/pList1"/>
    <dgm:cxn modelId="{64F00C68-961F-4BA5-8EB3-237F5A299185}" type="presParOf" srcId="{025A0A8A-EB23-4A54-B2BB-98D73A82C5E3}" destId="{F10EFEB0-DDFC-43E9-9424-9CE46D6D51E4}" srcOrd="0" destOrd="0" presId="urn:microsoft.com/office/officeart/2005/8/layout/pList1"/>
    <dgm:cxn modelId="{7F19C047-A5A1-4A7E-A068-83DA6165294B}" type="presParOf" srcId="{025A0A8A-EB23-4A54-B2BB-98D73A82C5E3}" destId="{85B4C238-530C-4F9F-9FDF-3AD833DBCB2D}" srcOrd="1" destOrd="0" presId="urn:microsoft.com/office/officeart/2005/8/layout/pList1"/>
    <dgm:cxn modelId="{5BE3666C-97C7-42C6-96A9-F05DEC255CCA}" type="presParOf" srcId="{2100D309-77AA-43CF-A534-FF683744E1E0}" destId="{9D21F4AE-4F23-4973-BB4C-1FBD9D6B6D89}" srcOrd="1" destOrd="0" presId="urn:microsoft.com/office/officeart/2005/8/layout/pList1"/>
    <dgm:cxn modelId="{6462BD78-D738-43ED-9A95-4FCE398EC043}" type="presParOf" srcId="{2100D309-77AA-43CF-A534-FF683744E1E0}" destId="{06444F05-0182-4CCA-A319-6F62A61900D6}" srcOrd="2" destOrd="0" presId="urn:microsoft.com/office/officeart/2005/8/layout/pList1"/>
    <dgm:cxn modelId="{EB39E175-208E-4D99-AFB9-F2DDA78BD4BA}" type="presParOf" srcId="{06444F05-0182-4CCA-A319-6F62A61900D6}" destId="{646C3D42-6A93-463F-806F-90F70E6143F3}" srcOrd="0" destOrd="0" presId="urn:microsoft.com/office/officeart/2005/8/layout/pList1"/>
    <dgm:cxn modelId="{E7F8BFA3-3401-46AD-BFD7-CCFFC9E0CAD3}" type="presParOf" srcId="{06444F05-0182-4CCA-A319-6F62A61900D6}" destId="{761313CC-A4AB-4F95-A9B3-F72F5D94915B}" srcOrd="1" destOrd="0" presId="urn:microsoft.com/office/officeart/2005/8/layout/pList1"/>
    <dgm:cxn modelId="{7147C8D1-F803-4451-A607-ABDE2CF7DA99}" type="presParOf" srcId="{2100D309-77AA-43CF-A534-FF683744E1E0}" destId="{226CD8F1-10AF-45FB-8620-C61A673D00DE}" srcOrd="3" destOrd="0" presId="urn:microsoft.com/office/officeart/2005/8/layout/pList1"/>
    <dgm:cxn modelId="{FFE28EEA-17F6-4F6C-915A-F9ACA5073523}" type="presParOf" srcId="{2100D309-77AA-43CF-A534-FF683744E1E0}" destId="{48A31360-0F48-44FB-A44A-297B360EE934}" srcOrd="4" destOrd="0" presId="urn:microsoft.com/office/officeart/2005/8/layout/pList1"/>
    <dgm:cxn modelId="{6263C7CF-0EC4-4BDC-85EA-D151DC6BE59A}" type="presParOf" srcId="{48A31360-0F48-44FB-A44A-297B360EE934}" destId="{5704704A-0E64-4703-8DFA-266AB5464566}" srcOrd="0" destOrd="0" presId="urn:microsoft.com/office/officeart/2005/8/layout/pList1"/>
    <dgm:cxn modelId="{A88811BF-32F1-4CAA-AB2C-49C1637AC78A}" type="presParOf" srcId="{48A31360-0F48-44FB-A44A-297B360EE934}" destId="{C23B5206-22AC-4642-9126-01CBBFFE7EFD}" srcOrd="1" destOrd="0" presId="urn:microsoft.com/office/officeart/2005/8/layout/pList1"/>
    <dgm:cxn modelId="{B734143C-6C88-4BC3-8C26-4E15F128DA50}" type="presParOf" srcId="{2100D309-77AA-43CF-A534-FF683744E1E0}" destId="{2C5D5A25-DEFB-477E-B33D-FDA18F44A23C}" srcOrd="5" destOrd="0" presId="urn:microsoft.com/office/officeart/2005/8/layout/pList1"/>
    <dgm:cxn modelId="{B86AB9E0-3AA9-450E-B3F7-62C412FC1CC8}" type="presParOf" srcId="{2100D309-77AA-43CF-A534-FF683744E1E0}" destId="{97322ED5-51F3-4090-88CB-266E882B379A}" srcOrd="6" destOrd="0" presId="urn:microsoft.com/office/officeart/2005/8/layout/pList1"/>
    <dgm:cxn modelId="{3F5B60A2-0D19-4015-969F-1225906EBD2E}" type="presParOf" srcId="{97322ED5-51F3-4090-88CB-266E882B379A}" destId="{A8338DAB-8582-43FD-A799-D5297297A0F1}" srcOrd="0" destOrd="0" presId="urn:microsoft.com/office/officeart/2005/8/layout/pList1"/>
    <dgm:cxn modelId="{5D7189FC-CA6B-4C68-A91C-CC57901B3B63}" type="presParOf" srcId="{97322ED5-51F3-4090-88CB-266E882B379A}" destId="{6E9F75FD-670C-4ECE-B613-3D83AC452272}" srcOrd="1" destOrd="0" presId="urn:microsoft.com/office/officeart/2005/8/layout/pList1"/>
    <dgm:cxn modelId="{F56C2EB9-C8DB-49A6-9DB6-09EE651ACA79}" type="presParOf" srcId="{2100D309-77AA-43CF-A534-FF683744E1E0}" destId="{CE27081C-4294-4C55-B0E6-CFB5475A5C19}" srcOrd="7" destOrd="0" presId="urn:microsoft.com/office/officeart/2005/8/layout/pList1"/>
    <dgm:cxn modelId="{C7C95E59-6DC0-40C0-AC38-B6DA431325ED}" type="presParOf" srcId="{2100D309-77AA-43CF-A534-FF683744E1E0}" destId="{A95E48B2-8792-48D4-8183-AD4A22577E65}" srcOrd="8" destOrd="0" presId="urn:microsoft.com/office/officeart/2005/8/layout/pList1"/>
    <dgm:cxn modelId="{BBC3EF89-8B1E-48C0-BDAA-F8EA143A9F59}" type="presParOf" srcId="{A95E48B2-8792-48D4-8183-AD4A22577E65}" destId="{6D0E9E4A-8508-4639-BCB8-FFB7EAA233A7}" srcOrd="0" destOrd="0" presId="urn:microsoft.com/office/officeart/2005/8/layout/pList1"/>
    <dgm:cxn modelId="{ED561436-1958-462A-AB3F-001A46CB87BE}" type="presParOf" srcId="{A95E48B2-8792-48D4-8183-AD4A22577E65}" destId="{F6C780E2-C7C7-42B9-BF8D-D278C7231AC8}" srcOrd="1" destOrd="0" presId="urn:microsoft.com/office/officeart/2005/8/layout/pList1"/>
    <dgm:cxn modelId="{4D8761C3-6470-4047-A03F-F5E3784F5A19}" type="presParOf" srcId="{2100D309-77AA-43CF-A534-FF683744E1E0}" destId="{A1EC3FD8-BDCB-4237-8E7B-F55C5314177A}" srcOrd="9" destOrd="0" presId="urn:microsoft.com/office/officeart/2005/8/layout/pList1"/>
    <dgm:cxn modelId="{77955352-9754-4620-82BD-4D33B3062072}" type="presParOf" srcId="{2100D309-77AA-43CF-A534-FF683744E1E0}" destId="{75956522-E994-4E0A-9AAD-73BFD6E50B84}" srcOrd="10" destOrd="0" presId="urn:microsoft.com/office/officeart/2005/8/layout/pList1"/>
    <dgm:cxn modelId="{BBE61925-4DF9-4675-BEB6-0259BF864D61}" type="presParOf" srcId="{75956522-E994-4E0A-9AAD-73BFD6E50B84}" destId="{C0536EA4-7A52-48F5-8CD2-2A080217C98B}" srcOrd="0" destOrd="0" presId="urn:microsoft.com/office/officeart/2005/8/layout/pList1"/>
    <dgm:cxn modelId="{35AC7B53-2665-4EC8-90B9-CF2A083D8BBB}" type="presParOf" srcId="{75956522-E994-4E0A-9AAD-73BFD6E50B84}" destId="{37F7D734-B6B0-41CD-B1BC-52283A0F2897}" srcOrd="1" destOrd="0" presId="urn:microsoft.com/office/officeart/2005/8/layout/pList1"/>
    <dgm:cxn modelId="{4C5D2BF2-5556-40C7-BCEB-85D37D401BE0}" type="presParOf" srcId="{2100D309-77AA-43CF-A534-FF683744E1E0}" destId="{EA6823AE-C903-42B8-9ED9-2EC116DE3BB5}" srcOrd="11" destOrd="0" presId="urn:microsoft.com/office/officeart/2005/8/layout/pList1"/>
    <dgm:cxn modelId="{00C07798-9A68-4BA6-B911-E3AB1C20B65B}" type="presParOf" srcId="{2100D309-77AA-43CF-A534-FF683744E1E0}" destId="{16F92177-E7A8-4C49-8D2D-A8FD395E9C83}" srcOrd="12" destOrd="0" presId="urn:microsoft.com/office/officeart/2005/8/layout/pList1"/>
    <dgm:cxn modelId="{6C3B2D16-2C0D-4A6D-85AB-E49CCE7DA9AA}" type="presParOf" srcId="{16F92177-E7A8-4C49-8D2D-A8FD395E9C83}" destId="{6908827B-BC01-4D6F-B9FF-6DFC04F1630F}" srcOrd="0" destOrd="0" presId="urn:microsoft.com/office/officeart/2005/8/layout/pList1"/>
    <dgm:cxn modelId="{29BF573B-EE7B-40FA-B589-F44A320E10F2}" type="presParOf" srcId="{16F92177-E7A8-4C49-8D2D-A8FD395E9C83}" destId="{C1CA0720-73BC-4451-ADA8-73E81448739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9BF8C2E-C3B0-490A-8B5E-816645CB59B9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8BF8F4B7-55B9-4431-AED3-40F6E3BA9F3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36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環保包裝</a:t>
          </a:r>
          <a:endParaRPr lang="zh-TW" altLang="en-US" sz="36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8E04D9A-30DA-4E28-B8C7-07EDC8AE979A}" type="parTrans" cxnId="{DBE5E858-3893-4DF7-8E11-7EA0D71053FE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FEFC8DB-4E21-4F5D-AB2E-878E4D72C10B}" type="sibTrans" cxnId="{DBE5E858-3893-4DF7-8E11-7EA0D71053FE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517639F-473B-411F-A1DF-0DBF87C514AB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36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二次用途包裝</a:t>
          </a:r>
          <a:endParaRPr lang="zh-TW" altLang="en-US" sz="36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16B81A5-1FBB-4AE6-9410-A8357472BF2D}" type="parTrans" cxnId="{1A4BB513-2ED8-4BAC-B219-25695C8760B9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678B1F9-F1CD-4109-893C-66BAD541722F}" type="sibTrans" cxnId="{1A4BB513-2ED8-4BAC-B219-25695C8760B9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A98A29-026C-4341-B8A5-4FE353497DC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多樣包裝</a:t>
          </a:r>
          <a:endParaRPr lang="zh-TW" altLang="en-US" sz="32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8C05F1C-1F33-4849-BCD9-331196B3A47A}" type="parTrans" cxnId="{DD5339FA-07B1-4CF0-A25B-0649514811B6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EB9E601-EB5A-440B-90D6-B2CED86959A7}" type="sibTrans" cxnId="{DD5339FA-07B1-4CF0-A25B-0649514811B6}">
      <dgm:prSet/>
      <dgm:spPr/>
      <dgm:t>
        <a:bodyPr/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8305B55-58C3-498A-BDF6-6C0F6A934A8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家族包裝</a:t>
          </a:r>
          <a:endParaRPr lang="zh-TW" altLang="en-US" sz="32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F4088E1-9404-4C7D-99BD-59327AE48847}" type="parTrans" cxnId="{9D3D3624-70B6-46C2-A8E0-ABA7F025C995}">
      <dgm:prSet/>
      <dgm:spPr/>
      <dgm:t>
        <a:bodyPr/>
        <a:lstStyle/>
        <a:p>
          <a:endParaRPr lang="zh-TW" altLang="en-US"/>
        </a:p>
      </dgm:t>
    </dgm:pt>
    <dgm:pt modelId="{437B6D96-BEE1-4E8B-B1E3-C6F38C367C4A}" type="sibTrans" cxnId="{9D3D3624-70B6-46C2-A8E0-ABA7F025C995}">
      <dgm:prSet/>
      <dgm:spPr/>
      <dgm:t>
        <a:bodyPr/>
        <a:lstStyle/>
        <a:p>
          <a:endParaRPr lang="zh-TW" altLang="en-US"/>
        </a:p>
      </dgm:t>
    </dgm:pt>
    <dgm:pt modelId="{6F6039FE-EF78-4F89-B214-2285B6367F85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創新包裝</a:t>
          </a:r>
          <a:endParaRPr lang="zh-TW" altLang="en-US" sz="32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CA5EF8B-2026-4F8F-A9B4-46677129FC20}" type="parTrans" cxnId="{D4D06117-35F5-441C-ACEA-8B0093B356C6}">
      <dgm:prSet/>
      <dgm:spPr/>
      <dgm:t>
        <a:bodyPr/>
        <a:lstStyle/>
        <a:p>
          <a:endParaRPr lang="zh-TW" altLang="en-US"/>
        </a:p>
      </dgm:t>
    </dgm:pt>
    <dgm:pt modelId="{6ABA94C4-B552-448F-BE43-28203FB042A5}" type="sibTrans" cxnId="{D4D06117-35F5-441C-ACEA-8B0093B356C6}">
      <dgm:prSet/>
      <dgm:spPr/>
      <dgm:t>
        <a:bodyPr/>
        <a:lstStyle/>
        <a:p>
          <a:endParaRPr lang="zh-TW" altLang="en-US"/>
        </a:p>
      </dgm:t>
    </dgm:pt>
    <dgm:pt modelId="{27D433F4-6E8E-459A-B16B-8114A0C8CE28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便利物流的包裝</a:t>
          </a:r>
          <a:endParaRPr lang="zh-TW" altLang="en-US" sz="32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87ED4BB-E73B-4B7D-8330-8B69358BF694}" type="parTrans" cxnId="{DB6E5FF9-AAA7-4CB0-BADF-FB7625480C6D}">
      <dgm:prSet/>
      <dgm:spPr/>
      <dgm:t>
        <a:bodyPr/>
        <a:lstStyle/>
        <a:p>
          <a:endParaRPr lang="zh-TW" altLang="en-US"/>
        </a:p>
      </dgm:t>
    </dgm:pt>
    <dgm:pt modelId="{E97684E3-FB1C-4F3E-8AF4-C74F8042B74B}" type="sibTrans" cxnId="{DB6E5FF9-AAA7-4CB0-BADF-FB7625480C6D}">
      <dgm:prSet/>
      <dgm:spPr/>
      <dgm:t>
        <a:bodyPr/>
        <a:lstStyle/>
        <a:p>
          <a:endParaRPr lang="zh-TW" altLang="en-US"/>
        </a:p>
      </dgm:t>
    </dgm:pt>
    <dgm:pt modelId="{43B3ED6E-D321-432A-AA14-C149EE41A474}" type="pres">
      <dgm:prSet presAssocID="{09BF8C2E-C3B0-490A-8B5E-816645CB59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14B25A-218F-4422-B88F-FE10F6BB2088}" type="pres">
      <dgm:prSet presAssocID="{8BF8F4B7-55B9-4431-AED3-40F6E3BA9F39}" presName="node" presStyleLbl="node1" presStyleIdx="0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0A85DA0-DBEB-4325-B22A-778C70282E39}" type="pres">
      <dgm:prSet presAssocID="{DFEFC8DB-4E21-4F5D-AB2E-878E4D72C10B}" presName="sibTrans" presStyleCnt="0"/>
      <dgm:spPr/>
      <dgm:t>
        <a:bodyPr/>
        <a:lstStyle/>
        <a:p>
          <a:endParaRPr lang="zh-TW" altLang="en-US"/>
        </a:p>
      </dgm:t>
    </dgm:pt>
    <dgm:pt modelId="{B9A237F8-A9EB-4AAD-A3D4-556A83688CB5}" type="pres">
      <dgm:prSet presAssocID="{C517639F-473B-411F-A1DF-0DBF87C514AB}" presName="node" presStyleLbl="node1" presStyleIdx="1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17162FF-0D45-40BF-9C11-46F96E5F1808}" type="pres">
      <dgm:prSet presAssocID="{0678B1F9-F1CD-4109-893C-66BAD541722F}" presName="sibTrans" presStyleCnt="0"/>
      <dgm:spPr/>
      <dgm:t>
        <a:bodyPr/>
        <a:lstStyle/>
        <a:p>
          <a:endParaRPr lang="zh-TW" altLang="en-US"/>
        </a:p>
      </dgm:t>
    </dgm:pt>
    <dgm:pt modelId="{A40E76B7-68DF-4F22-B12C-06D835B62148}" type="pres">
      <dgm:prSet presAssocID="{14A98A29-026C-4341-B8A5-4FE353497DCA}" presName="node" presStyleLbl="node1" presStyleIdx="2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3795DF70-519D-4832-A3F6-7908EFD295DC}" type="pres">
      <dgm:prSet presAssocID="{5EB9E601-EB5A-440B-90D6-B2CED86959A7}" presName="sibTrans" presStyleCnt="0"/>
      <dgm:spPr/>
      <dgm:t>
        <a:bodyPr/>
        <a:lstStyle/>
        <a:p>
          <a:endParaRPr lang="zh-TW" altLang="en-US"/>
        </a:p>
      </dgm:t>
    </dgm:pt>
    <dgm:pt modelId="{FBAF7C1B-88F4-46D6-A2D1-41C1DF7CA655}" type="pres">
      <dgm:prSet presAssocID="{6F6039FE-EF78-4F89-B214-2285B6367F85}" presName="node" presStyleLbl="node1" presStyleIdx="3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A459F731-8266-48C6-9CD3-805634E80628}" type="pres">
      <dgm:prSet presAssocID="{6ABA94C4-B552-448F-BE43-28203FB042A5}" presName="sibTrans" presStyleCnt="0"/>
      <dgm:spPr/>
      <dgm:t>
        <a:bodyPr/>
        <a:lstStyle/>
        <a:p>
          <a:endParaRPr lang="zh-TW" altLang="en-US"/>
        </a:p>
      </dgm:t>
    </dgm:pt>
    <dgm:pt modelId="{E07599CD-0989-4FDB-B487-E82B59357C0C}" type="pres">
      <dgm:prSet presAssocID="{27D433F4-6E8E-459A-B16B-8114A0C8CE28}" presName="node" presStyleLbl="node1" presStyleIdx="4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15D5C5C-347C-457E-B5C1-C014CF16AADD}" type="pres">
      <dgm:prSet presAssocID="{E97684E3-FB1C-4F3E-8AF4-C74F8042B74B}" presName="sibTrans" presStyleCnt="0"/>
      <dgm:spPr/>
      <dgm:t>
        <a:bodyPr/>
        <a:lstStyle/>
        <a:p>
          <a:endParaRPr lang="zh-TW" altLang="en-US"/>
        </a:p>
      </dgm:t>
    </dgm:pt>
    <dgm:pt modelId="{BC10354B-7A4B-4221-90C1-562B630E59BE}" type="pres">
      <dgm:prSet presAssocID="{78305B55-58C3-498A-BDF6-6C0F6A934A89}" presName="node" presStyleLbl="node1" presStyleIdx="5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1A4BB513-2ED8-4BAC-B219-25695C8760B9}" srcId="{09BF8C2E-C3B0-490A-8B5E-816645CB59B9}" destId="{C517639F-473B-411F-A1DF-0DBF87C514AB}" srcOrd="1" destOrd="0" parTransId="{816B81A5-1FBB-4AE6-9410-A8357472BF2D}" sibTransId="{0678B1F9-F1CD-4109-893C-66BAD541722F}"/>
    <dgm:cxn modelId="{DFEC8025-6AB8-49C4-AFAF-FE0CC2616DDD}" type="presOf" srcId="{C517639F-473B-411F-A1DF-0DBF87C514AB}" destId="{B9A237F8-A9EB-4AAD-A3D4-556A83688CB5}" srcOrd="0" destOrd="0" presId="urn:microsoft.com/office/officeart/2005/8/layout/default"/>
    <dgm:cxn modelId="{4ED3F16E-EAB4-44A2-8A69-FD8603597165}" type="presOf" srcId="{14A98A29-026C-4341-B8A5-4FE353497DCA}" destId="{A40E76B7-68DF-4F22-B12C-06D835B62148}" srcOrd="0" destOrd="0" presId="urn:microsoft.com/office/officeart/2005/8/layout/default"/>
    <dgm:cxn modelId="{3B8BDD50-ABBC-42E4-91CC-8AE88DBC79BC}" type="presOf" srcId="{27D433F4-6E8E-459A-B16B-8114A0C8CE28}" destId="{E07599CD-0989-4FDB-B487-E82B59357C0C}" srcOrd="0" destOrd="0" presId="urn:microsoft.com/office/officeart/2005/8/layout/default"/>
    <dgm:cxn modelId="{A42590BA-77E7-4E03-B3C3-21D9153F74DA}" type="presOf" srcId="{78305B55-58C3-498A-BDF6-6C0F6A934A89}" destId="{BC10354B-7A4B-4221-90C1-562B630E59BE}" srcOrd="0" destOrd="0" presId="urn:microsoft.com/office/officeart/2005/8/layout/default"/>
    <dgm:cxn modelId="{E96CFD4A-3719-4246-B264-FD658207ABF3}" type="presOf" srcId="{6F6039FE-EF78-4F89-B214-2285B6367F85}" destId="{FBAF7C1B-88F4-46D6-A2D1-41C1DF7CA655}" srcOrd="0" destOrd="0" presId="urn:microsoft.com/office/officeart/2005/8/layout/default"/>
    <dgm:cxn modelId="{9BBE68C9-82AB-4522-B0FD-10C7CB3C9C7A}" type="presOf" srcId="{09BF8C2E-C3B0-490A-8B5E-816645CB59B9}" destId="{43B3ED6E-D321-432A-AA14-C149EE41A474}" srcOrd="0" destOrd="0" presId="urn:microsoft.com/office/officeart/2005/8/layout/default"/>
    <dgm:cxn modelId="{AD0BA81E-98EF-49D2-BA37-8744FF3055E9}" type="presOf" srcId="{8BF8F4B7-55B9-4431-AED3-40F6E3BA9F39}" destId="{7814B25A-218F-4422-B88F-FE10F6BB2088}" srcOrd="0" destOrd="0" presId="urn:microsoft.com/office/officeart/2005/8/layout/default"/>
    <dgm:cxn modelId="{DD5339FA-07B1-4CF0-A25B-0649514811B6}" srcId="{09BF8C2E-C3B0-490A-8B5E-816645CB59B9}" destId="{14A98A29-026C-4341-B8A5-4FE353497DCA}" srcOrd="2" destOrd="0" parTransId="{C8C05F1C-1F33-4849-BCD9-331196B3A47A}" sibTransId="{5EB9E601-EB5A-440B-90D6-B2CED86959A7}"/>
    <dgm:cxn modelId="{9D3D3624-70B6-46C2-A8E0-ABA7F025C995}" srcId="{09BF8C2E-C3B0-490A-8B5E-816645CB59B9}" destId="{78305B55-58C3-498A-BDF6-6C0F6A934A89}" srcOrd="5" destOrd="0" parTransId="{6F4088E1-9404-4C7D-99BD-59327AE48847}" sibTransId="{437B6D96-BEE1-4E8B-B1E3-C6F38C367C4A}"/>
    <dgm:cxn modelId="{DBE5E858-3893-4DF7-8E11-7EA0D71053FE}" srcId="{09BF8C2E-C3B0-490A-8B5E-816645CB59B9}" destId="{8BF8F4B7-55B9-4431-AED3-40F6E3BA9F39}" srcOrd="0" destOrd="0" parTransId="{58E04D9A-30DA-4E28-B8C7-07EDC8AE979A}" sibTransId="{DFEFC8DB-4E21-4F5D-AB2E-878E4D72C10B}"/>
    <dgm:cxn modelId="{DB6E5FF9-AAA7-4CB0-BADF-FB7625480C6D}" srcId="{09BF8C2E-C3B0-490A-8B5E-816645CB59B9}" destId="{27D433F4-6E8E-459A-B16B-8114A0C8CE28}" srcOrd="4" destOrd="0" parTransId="{B87ED4BB-E73B-4B7D-8330-8B69358BF694}" sibTransId="{E97684E3-FB1C-4F3E-8AF4-C74F8042B74B}"/>
    <dgm:cxn modelId="{D4D06117-35F5-441C-ACEA-8B0093B356C6}" srcId="{09BF8C2E-C3B0-490A-8B5E-816645CB59B9}" destId="{6F6039FE-EF78-4F89-B214-2285B6367F85}" srcOrd="3" destOrd="0" parTransId="{3CA5EF8B-2026-4F8F-A9B4-46677129FC20}" sibTransId="{6ABA94C4-B552-448F-BE43-28203FB042A5}"/>
    <dgm:cxn modelId="{25673C7A-5CD9-4E67-BFF5-FFA0F16EAAF3}" type="presParOf" srcId="{43B3ED6E-D321-432A-AA14-C149EE41A474}" destId="{7814B25A-218F-4422-B88F-FE10F6BB2088}" srcOrd="0" destOrd="0" presId="urn:microsoft.com/office/officeart/2005/8/layout/default"/>
    <dgm:cxn modelId="{4EDB486E-E00A-43EA-8001-C62A4AA623B5}" type="presParOf" srcId="{43B3ED6E-D321-432A-AA14-C149EE41A474}" destId="{C0A85DA0-DBEB-4325-B22A-778C70282E39}" srcOrd="1" destOrd="0" presId="urn:microsoft.com/office/officeart/2005/8/layout/default"/>
    <dgm:cxn modelId="{0BD513C7-B67B-4A57-975C-F610BF183393}" type="presParOf" srcId="{43B3ED6E-D321-432A-AA14-C149EE41A474}" destId="{B9A237F8-A9EB-4AAD-A3D4-556A83688CB5}" srcOrd="2" destOrd="0" presId="urn:microsoft.com/office/officeart/2005/8/layout/default"/>
    <dgm:cxn modelId="{FFB3D8BC-5AB4-4303-8FBA-D80085D11C8E}" type="presParOf" srcId="{43B3ED6E-D321-432A-AA14-C149EE41A474}" destId="{F17162FF-0D45-40BF-9C11-46F96E5F1808}" srcOrd="3" destOrd="0" presId="urn:microsoft.com/office/officeart/2005/8/layout/default"/>
    <dgm:cxn modelId="{F4FBDF0E-5EEE-441E-BC10-31C16A35518A}" type="presParOf" srcId="{43B3ED6E-D321-432A-AA14-C149EE41A474}" destId="{A40E76B7-68DF-4F22-B12C-06D835B62148}" srcOrd="4" destOrd="0" presId="urn:microsoft.com/office/officeart/2005/8/layout/default"/>
    <dgm:cxn modelId="{E8E206B3-37D3-47A1-B5D5-75EBDDB5EB63}" type="presParOf" srcId="{43B3ED6E-D321-432A-AA14-C149EE41A474}" destId="{3795DF70-519D-4832-A3F6-7908EFD295DC}" srcOrd="5" destOrd="0" presId="urn:microsoft.com/office/officeart/2005/8/layout/default"/>
    <dgm:cxn modelId="{08A39C65-2EB3-4027-8335-6ED0E627F562}" type="presParOf" srcId="{43B3ED6E-D321-432A-AA14-C149EE41A474}" destId="{FBAF7C1B-88F4-46D6-A2D1-41C1DF7CA655}" srcOrd="6" destOrd="0" presId="urn:microsoft.com/office/officeart/2005/8/layout/default"/>
    <dgm:cxn modelId="{5D6B82AC-634A-4CF9-AEAF-9C87249C9652}" type="presParOf" srcId="{43B3ED6E-D321-432A-AA14-C149EE41A474}" destId="{A459F731-8266-48C6-9CD3-805634E80628}" srcOrd="7" destOrd="0" presId="urn:microsoft.com/office/officeart/2005/8/layout/default"/>
    <dgm:cxn modelId="{BA393664-B7B7-4437-A992-769415103BF2}" type="presParOf" srcId="{43B3ED6E-D321-432A-AA14-C149EE41A474}" destId="{E07599CD-0989-4FDB-B487-E82B59357C0C}" srcOrd="8" destOrd="0" presId="urn:microsoft.com/office/officeart/2005/8/layout/default"/>
    <dgm:cxn modelId="{419B57F7-C98B-4A08-B215-5DF07F5EEDF4}" type="presParOf" srcId="{43B3ED6E-D321-432A-AA14-C149EE41A474}" destId="{C15D5C5C-347C-457E-B5C1-C014CF16AADD}" srcOrd="9" destOrd="0" presId="urn:microsoft.com/office/officeart/2005/8/layout/default"/>
    <dgm:cxn modelId="{659B5E2A-F8E8-400C-9633-6613F82FB97C}" type="presParOf" srcId="{43B3ED6E-D321-432A-AA14-C149EE41A474}" destId="{BC10354B-7A4B-4221-90C1-562B630E59B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61EFF9-2447-45E1-B9E0-A83F9ADB6E06}" type="doc">
      <dgm:prSet loTypeId="urn:microsoft.com/office/officeart/2005/8/layout/vList5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49685C2A-BF4C-478F-AACA-8E766A62AC88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核心產品</a:t>
          </a:r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B6AFBD5-7BF6-43AF-BEDA-98950B0FBAD9}" type="parTrans" cxnId="{EA73B027-B7D9-46B3-968B-20A9F8EC796C}">
      <dgm:prSet/>
      <dgm:spPr/>
      <dgm:t>
        <a:bodyPr/>
        <a:lstStyle/>
        <a:p>
          <a:endParaRPr lang="zh-TW" altLang="en-US"/>
        </a:p>
      </dgm:t>
    </dgm:pt>
    <dgm:pt modelId="{FE8D0ADF-CFF7-4452-8FA0-FF2ACD0CF480}" type="sibTrans" cxnId="{EA73B027-B7D9-46B3-968B-20A9F8EC796C}">
      <dgm:prSet/>
      <dgm:spPr/>
      <dgm:t>
        <a:bodyPr/>
        <a:lstStyle/>
        <a:p>
          <a:endParaRPr lang="zh-TW" altLang="en-US"/>
        </a:p>
      </dgm:t>
    </dgm:pt>
    <dgm:pt modelId="{D742293B-2DA4-4B9E-94D1-F37CC66BDA57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核心產品的本質是一種利益，因此是抽象性質，沒有實體存在。</a:t>
          </a:r>
          <a:endParaRPr lang="zh-TW" altLang="en-US" sz="20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860C01B-6D62-4936-8A6E-D6B1E5753904}" type="parTrans" cxnId="{8F18CE2E-914C-41C7-805C-E2B419C444B6}">
      <dgm:prSet/>
      <dgm:spPr/>
      <dgm:t>
        <a:bodyPr/>
        <a:lstStyle/>
        <a:p>
          <a:endParaRPr lang="zh-TW" altLang="en-US"/>
        </a:p>
      </dgm:t>
    </dgm:pt>
    <dgm:pt modelId="{7B81D218-8836-4C8F-B618-13D085BD408A}" type="sibTrans" cxnId="{8F18CE2E-914C-41C7-805C-E2B419C444B6}">
      <dgm:prSet/>
      <dgm:spPr/>
      <dgm:t>
        <a:bodyPr/>
        <a:lstStyle/>
        <a:p>
          <a:endParaRPr lang="zh-TW" altLang="en-US"/>
        </a:p>
      </dgm:t>
    </dgm:pt>
    <dgm:pt modelId="{0366B5CC-2C29-4FE7-BC1A-A05E92DFFB97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基本產品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E19E61-E6F3-4A83-879D-44649F83CA25}" type="parTrans" cxnId="{47182BDC-C29F-4607-BD82-345C8E3F13CA}">
      <dgm:prSet/>
      <dgm:spPr/>
      <dgm:t>
        <a:bodyPr/>
        <a:lstStyle/>
        <a:p>
          <a:endParaRPr lang="zh-TW" altLang="en-US"/>
        </a:p>
      </dgm:t>
    </dgm:pt>
    <dgm:pt modelId="{DE868B19-AB8E-49B5-9FAB-13939BAB0B09}" type="sibTrans" cxnId="{47182BDC-C29F-4607-BD82-345C8E3F13CA}">
      <dgm:prSet/>
      <dgm:spPr/>
      <dgm:t>
        <a:bodyPr/>
        <a:lstStyle/>
        <a:p>
          <a:endParaRPr lang="zh-TW" altLang="en-US"/>
        </a:p>
      </dgm:t>
    </dgm:pt>
    <dgm:pt modelId="{192019A7-BFA8-471B-813B-216C8A4E0027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指產品只具有能達到根本利益之基本功能的產品屬性，也就是所謂的陽春型產品。</a:t>
          </a:r>
          <a:endParaRPr lang="zh-TW" altLang="en-US" sz="20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AF7F088-CED4-4B47-BBDF-A4DDAAC3FABE}" type="parTrans" cxnId="{4F8A5838-BCBB-4953-9174-19626A453791}">
      <dgm:prSet/>
      <dgm:spPr/>
      <dgm:t>
        <a:bodyPr/>
        <a:lstStyle/>
        <a:p>
          <a:endParaRPr lang="zh-TW" altLang="en-US"/>
        </a:p>
      </dgm:t>
    </dgm:pt>
    <dgm:pt modelId="{EC60D813-E889-42A3-9F35-DD037C7109BF}" type="sibTrans" cxnId="{4F8A5838-BCBB-4953-9174-19626A453791}">
      <dgm:prSet/>
      <dgm:spPr/>
      <dgm:t>
        <a:bodyPr/>
        <a:lstStyle/>
        <a:p>
          <a:endParaRPr lang="zh-TW" altLang="en-US"/>
        </a:p>
      </dgm:t>
    </dgm:pt>
    <dgm:pt modelId="{292DA7AC-5CE7-4CDE-AA87-AD7DF386825A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期望產品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241B004-9F68-4017-8407-9A4DFD5A85FB}" type="parTrans" cxnId="{7E690D2F-5094-4437-ADAE-932240C04AD3}">
      <dgm:prSet/>
      <dgm:spPr/>
      <dgm:t>
        <a:bodyPr/>
        <a:lstStyle/>
        <a:p>
          <a:endParaRPr lang="zh-TW" altLang="en-US"/>
        </a:p>
      </dgm:t>
    </dgm:pt>
    <dgm:pt modelId="{63DD4ED2-0529-4AA7-864F-576AA071B56C}" type="sibTrans" cxnId="{7E690D2F-5094-4437-ADAE-932240C04AD3}">
      <dgm:prSet/>
      <dgm:spPr/>
      <dgm:t>
        <a:bodyPr/>
        <a:lstStyle/>
        <a:p>
          <a:endParaRPr lang="zh-TW" altLang="en-US"/>
        </a:p>
      </dgm:t>
    </dgm:pt>
    <dgm:pt modelId="{92AD99D4-4B94-42A1-B384-AB0677D5EF3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代表目標顧客心中對這個產品類別，所期望其應具有的產品屬性，這些期望屬性往往超出基本屬性的要求。</a:t>
          </a:r>
          <a:endParaRPr lang="zh-TW" altLang="en-US" sz="20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8008D00-B492-4B88-A372-468C20875B84}" type="parTrans" cxnId="{69C9F1B6-1FA3-461A-9E4E-4BA7E0C407AC}">
      <dgm:prSet/>
      <dgm:spPr/>
      <dgm:t>
        <a:bodyPr/>
        <a:lstStyle/>
        <a:p>
          <a:endParaRPr lang="zh-TW" altLang="en-US"/>
        </a:p>
      </dgm:t>
    </dgm:pt>
    <dgm:pt modelId="{41E53CD8-CAD7-43DE-AEB5-23A14F1C8FED}" type="sibTrans" cxnId="{69C9F1B6-1FA3-461A-9E4E-4BA7E0C407AC}">
      <dgm:prSet/>
      <dgm:spPr/>
      <dgm:t>
        <a:bodyPr/>
        <a:lstStyle/>
        <a:p>
          <a:endParaRPr lang="zh-TW" altLang="en-US"/>
        </a:p>
      </dgm:t>
    </dgm:pt>
    <dgm:pt modelId="{A0A8DF89-45C6-4976-997B-B1D2B4989366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擴大產品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EA3B6FA5-0ADE-49C3-BC6A-CCB2199B1BB8}" type="parTrans" cxnId="{559D23AB-D220-4536-AB67-C99EDA13AE0F}">
      <dgm:prSet/>
      <dgm:spPr/>
      <dgm:t>
        <a:bodyPr/>
        <a:lstStyle/>
        <a:p>
          <a:endParaRPr lang="zh-TW" altLang="en-US"/>
        </a:p>
      </dgm:t>
    </dgm:pt>
    <dgm:pt modelId="{D48FADD0-DCEB-4684-BB8F-A7C39C1D8756}" type="sibTrans" cxnId="{559D23AB-D220-4536-AB67-C99EDA13AE0F}">
      <dgm:prSet/>
      <dgm:spPr/>
      <dgm:t>
        <a:bodyPr/>
        <a:lstStyle/>
        <a:p>
          <a:endParaRPr lang="zh-TW" altLang="en-US"/>
        </a:p>
      </dgm:t>
    </dgm:pt>
    <dgm:pt modelId="{1F4AF29C-2798-4CF1-A782-EC80C8C7B371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擴大產品是指為了與競爭者有效競爭，所發展出來的產品屬性。</a:t>
          </a:r>
          <a:endParaRPr lang="zh-TW" altLang="en-US" sz="20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5D3C703-8F72-46A4-BFCC-0A2F4297449A}" type="parTrans" cxnId="{BA9B153C-C83E-41CC-A7EE-3C737638FB38}">
      <dgm:prSet/>
      <dgm:spPr/>
      <dgm:t>
        <a:bodyPr/>
        <a:lstStyle/>
        <a:p>
          <a:endParaRPr lang="zh-TW" altLang="en-US"/>
        </a:p>
      </dgm:t>
    </dgm:pt>
    <dgm:pt modelId="{26A9157A-4B6A-4DCF-9C11-B9BC0CE6AEAA}" type="sibTrans" cxnId="{BA9B153C-C83E-41CC-A7EE-3C737638FB38}">
      <dgm:prSet/>
      <dgm:spPr/>
      <dgm:t>
        <a:bodyPr/>
        <a:lstStyle/>
        <a:p>
          <a:endParaRPr lang="zh-TW" altLang="en-US"/>
        </a:p>
      </dgm:t>
    </dgm:pt>
    <dgm:pt modelId="{7E5866BF-088A-4298-8D36-7C9473AF2BD5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潛在產品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684E53A-6BF4-4028-87EA-90332E99C00D}" type="parTrans" cxnId="{6A245689-1C68-4625-B0E7-8421EE32741F}">
      <dgm:prSet/>
      <dgm:spPr/>
      <dgm:t>
        <a:bodyPr/>
        <a:lstStyle/>
        <a:p>
          <a:endParaRPr lang="zh-TW" altLang="en-US"/>
        </a:p>
      </dgm:t>
    </dgm:pt>
    <dgm:pt modelId="{FBD6C721-E1F3-4801-B8BE-FACCB0776534}" type="sibTrans" cxnId="{6A245689-1C68-4625-B0E7-8421EE32741F}">
      <dgm:prSet/>
      <dgm:spPr/>
      <dgm:t>
        <a:bodyPr/>
        <a:lstStyle/>
        <a:p>
          <a:endParaRPr lang="zh-TW" altLang="en-US"/>
        </a:p>
      </dgm:t>
    </dgm:pt>
    <dgm:pt modelId="{6C62F3A3-765D-4AE3-8688-3FD835BECE34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指這個產品未來可能發展出來的新形式，或是可能添加的新屬性。</a:t>
          </a:r>
          <a:endParaRPr lang="zh-TW" altLang="en-US" sz="20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968A3C9-07FA-4B93-ACDF-7844BF108275}" type="parTrans" cxnId="{C7BF12B9-1AA8-422D-833C-049F11231728}">
      <dgm:prSet/>
      <dgm:spPr/>
      <dgm:t>
        <a:bodyPr/>
        <a:lstStyle/>
        <a:p>
          <a:endParaRPr lang="zh-TW" altLang="en-US"/>
        </a:p>
      </dgm:t>
    </dgm:pt>
    <dgm:pt modelId="{186E2A72-09F4-4F7B-B62C-82684430C2D0}" type="sibTrans" cxnId="{C7BF12B9-1AA8-422D-833C-049F11231728}">
      <dgm:prSet/>
      <dgm:spPr/>
      <dgm:t>
        <a:bodyPr/>
        <a:lstStyle/>
        <a:p>
          <a:endParaRPr lang="zh-TW" altLang="en-US"/>
        </a:p>
      </dgm:t>
    </dgm:pt>
    <dgm:pt modelId="{5AB3D2A7-A64A-4924-81B3-D28D8500A4D6}" type="pres">
      <dgm:prSet presAssocID="{2A61EFF9-2447-45E1-B9E0-A83F9ADB6E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402E648-F253-4DBB-938C-555EB24DD04F}" type="pres">
      <dgm:prSet presAssocID="{49685C2A-BF4C-478F-AACA-8E766A62AC88}" presName="linNode" presStyleCnt="0"/>
      <dgm:spPr/>
    </dgm:pt>
    <dgm:pt modelId="{93BE8069-72D3-4511-8432-E243C0539553}" type="pres">
      <dgm:prSet presAssocID="{49685C2A-BF4C-478F-AACA-8E766A62AC88}" presName="parentText" presStyleLbl="node1" presStyleIdx="0" presStyleCnt="5" custScaleX="9027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60DAE5A-9B0E-4D8F-8576-2FF553A96759}" type="pres">
      <dgm:prSet presAssocID="{49685C2A-BF4C-478F-AACA-8E766A62AC88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72D949-11EE-4B19-ACF3-B53B3C1681CF}" type="pres">
      <dgm:prSet presAssocID="{FE8D0ADF-CFF7-4452-8FA0-FF2ACD0CF480}" presName="sp" presStyleCnt="0"/>
      <dgm:spPr/>
    </dgm:pt>
    <dgm:pt modelId="{7F90BB7B-7681-4DDA-9EBF-392999A7231B}" type="pres">
      <dgm:prSet presAssocID="{0366B5CC-2C29-4FE7-BC1A-A05E92DFFB97}" presName="linNode" presStyleCnt="0"/>
      <dgm:spPr/>
    </dgm:pt>
    <dgm:pt modelId="{2748C602-89D3-4D57-AF6A-F083A8681C2F}" type="pres">
      <dgm:prSet presAssocID="{0366B5CC-2C29-4FE7-BC1A-A05E92DFFB97}" presName="parentText" presStyleLbl="node1" presStyleIdx="1" presStyleCnt="5" custScaleX="9027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A05E89-BE9D-40B9-B901-0248CB70F819}" type="pres">
      <dgm:prSet presAssocID="{0366B5CC-2C29-4FE7-BC1A-A05E92DFFB97}" presName="descendantText" presStyleLbl="alignAccFollowNode1" presStyleIdx="1" presStyleCnt="5" custScaleY="11783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905E9D-90A0-4C49-A75B-73CDAFB0E5C8}" type="pres">
      <dgm:prSet presAssocID="{DE868B19-AB8E-49B5-9FAB-13939BAB0B09}" presName="sp" presStyleCnt="0"/>
      <dgm:spPr/>
    </dgm:pt>
    <dgm:pt modelId="{4E504E6A-CFBB-42C3-A7C7-EA4FBE15FBBE}" type="pres">
      <dgm:prSet presAssocID="{292DA7AC-5CE7-4CDE-AA87-AD7DF386825A}" presName="linNode" presStyleCnt="0"/>
      <dgm:spPr/>
    </dgm:pt>
    <dgm:pt modelId="{8489BDC3-398A-44D7-A6A9-E3369946DC79}" type="pres">
      <dgm:prSet presAssocID="{292DA7AC-5CE7-4CDE-AA87-AD7DF386825A}" presName="parentText" presStyleLbl="node1" presStyleIdx="2" presStyleCnt="5" custScaleX="9027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BE4B2C-0F12-43B5-B77A-5DBF231C9B60}" type="pres">
      <dgm:prSet presAssocID="{292DA7AC-5CE7-4CDE-AA87-AD7DF386825A}" presName="descendantText" presStyleLbl="alignAccFollowNode1" presStyleIdx="2" presStyleCnt="5" custScaleY="14677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01A080-ADBB-4EBD-9B43-151A7CE9B94B}" type="pres">
      <dgm:prSet presAssocID="{63DD4ED2-0529-4AA7-864F-576AA071B56C}" presName="sp" presStyleCnt="0"/>
      <dgm:spPr/>
    </dgm:pt>
    <dgm:pt modelId="{30D1A385-9B3F-4D81-8061-F8ED21FFCEE6}" type="pres">
      <dgm:prSet presAssocID="{A0A8DF89-45C6-4976-997B-B1D2B4989366}" presName="linNode" presStyleCnt="0"/>
      <dgm:spPr/>
    </dgm:pt>
    <dgm:pt modelId="{8100447C-F8D0-4CC5-9D7D-637420E7E77D}" type="pres">
      <dgm:prSet presAssocID="{A0A8DF89-45C6-4976-997B-B1D2B4989366}" presName="parentText" presStyleLbl="node1" presStyleIdx="3" presStyleCnt="5" custScaleX="9027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D94FCB-AB40-4B71-9B6A-DF4ABFF97A3D}" type="pres">
      <dgm:prSet presAssocID="{A0A8DF89-45C6-4976-997B-B1D2B4989366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29E8F7-7ED3-4D17-A115-A260BA251EA8}" type="pres">
      <dgm:prSet presAssocID="{D48FADD0-DCEB-4684-BB8F-A7C39C1D8756}" presName="sp" presStyleCnt="0"/>
      <dgm:spPr/>
    </dgm:pt>
    <dgm:pt modelId="{4937D718-8692-4582-97FC-6FA492C2EBD9}" type="pres">
      <dgm:prSet presAssocID="{7E5866BF-088A-4298-8D36-7C9473AF2BD5}" presName="linNode" presStyleCnt="0"/>
      <dgm:spPr/>
    </dgm:pt>
    <dgm:pt modelId="{D0FEC0D2-362E-4FBC-98D9-7D4C680A6E8D}" type="pres">
      <dgm:prSet presAssocID="{7E5866BF-088A-4298-8D36-7C9473AF2BD5}" presName="parentText" presStyleLbl="node1" presStyleIdx="4" presStyleCnt="5" custScaleX="9027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593555-8812-4EE6-9324-BD94FB04BEB7}" type="pres">
      <dgm:prSet presAssocID="{7E5866BF-088A-4298-8D36-7C9473AF2BD5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50CB4F2-F7CC-42E5-A2D8-3A07BBDB8D6F}" type="presOf" srcId="{D742293B-2DA4-4B9E-94D1-F37CC66BDA57}" destId="{660DAE5A-9B0E-4D8F-8576-2FF553A96759}" srcOrd="0" destOrd="0" presId="urn:microsoft.com/office/officeart/2005/8/layout/vList5"/>
    <dgm:cxn modelId="{BA9B153C-C83E-41CC-A7EE-3C737638FB38}" srcId="{A0A8DF89-45C6-4976-997B-B1D2B4989366}" destId="{1F4AF29C-2798-4CF1-A782-EC80C8C7B371}" srcOrd="0" destOrd="0" parTransId="{45D3C703-8F72-46A4-BFCC-0A2F4297449A}" sibTransId="{26A9157A-4B6A-4DCF-9C11-B9BC0CE6AEAA}"/>
    <dgm:cxn modelId="{AF6F16DC-3D83-44E5-9E76-E60379A58741}" type="presOf" srcId="{192019A7-BFA8-471B-813B-216C8A4E0027}" destId="{41A05E89-BE9D-40B9-B901-0248CB70F819}" srcOrd="0" destOrd="0" presId="urn:microsoft.com/office/officeart/2005/8/layout/vList5"/>
    <dgm:cxn modelId="{6A245689-1C68-4625-B0E7-8421EE32741F}" srcId="{2A61EFF9-2447-45E1-B9E0-A83F9ADB6E06}" destId="{7E5866BF-088A-4298-8D36-7C9473AF2BD5}" srcOrd="4" destOrd="0" parTransId="{7684E53A-6BF4-4028-87EA-90332E99C00D}" sibTransId="{FBD6C721-E1F3-4801-B8BE-FACCB0776534}"/>
    <dgm:cxn modelId="{C7BF12B9-1AA8-422D-833C-049F11231728}" srcId="{7E5866BF-088A-4298-8D36-7C9473AF2BD5}" destId="{6C62F3A3-765D-4AE3-8688-3FD835BECE34}" srcOrd="0" destOrd="0" parTransId="{B968A3C9-07FA-4B93-ACDF-7844BF108275}" sibTransId="{186E2A72-09F4-4F7B-B62C-82684430C2D0}"/>
    <dgm:cxn modelId="{28BE3AA4-0C3C-40B2-B562-DA40AB8392FB}" type="presOf" srcId="{7E5866BF-088A-4298-8D36-7C9473AF2BD5}" destId="{D0FEC0D2-362E-4FBC-98D9-7D4C680A6E8D}" srcOrd="0" destOrd="0" presId="urn:microsoft.com/office/officeart/2005/8/layout/vList5"/>
    <dgm:cxn modelId="{47182BDC-C29F-4607-BD82-345C8E3F13CA}" srcId="{2A61EFF9-2447-45E1-B9E0-A83F9ADB6E06}" destId="{0366B5CC-2C29-4FE7-BC1A-A05E92DFFB97}" srcOrd="1" destOrd="0" parTransId="{A8E19E61-E6F3-4A83-879D-44649F83CA25}" sibTransId="{DE868B19-AB8E-49B5-9FAB-13939BAB0B09}"/>
    <dgm:cxn modelId="{EA73B027-B7D9-46B3-968B-20A9F8EC796C}" srcId="{2A61EFF9-2447-45E1-B9E0-A83F9ADB6E06}" destId="{49685C2A-BF4C-478F-AACA-8E766A62AC88}" srcOrd="0" destOrd="0" parTransId="{6B6AFBD5-7BF6-43AF-BEDA-98950B0FBAD9}" sibTransId="{FE8D0ADF-CFF7-4452-8FA0-FF2ACD0CF480}"/>
    <dgm:cxn modelId="{2FAC5A02-A6E2-459F-BB21-CBB265DEE937}" type="presOf" srcId="{A0A8DF89-45C6-4976-997B-B1D2B4989366}" destId="{8100447C-F8D0-4CC5-9D7D-637420E7E77D}" srcOrd="0" destOrd="0" presId="urn:microsoft.com/office/officeart/2005/8/layout/vList5"/>
    <dgm:cxn modelId="{5D391317-0122-41F7-8BE0-C89C9AF7B60C}" type="presOf" srcId="{49685C2A-BF4C-478F-AACA-8E766A62AC88}" destId="{93BE8069-72D3-4511-8432-E243C0539553}" srcOrd="0" destOrd="0" presId="urn:microsoft.com/office/officeart/2005/8/layout/vList5"/>
    <dgm:cxn modelId="{8F18CE2E-914C-41C7-805C-E2B419C444B6}" srcId="{49685C2A-BF4C-478F-AACA-8E766A62AC88}" destId="{D742293B-2DA4-4B9E-94D1-F37CC66BDA57}" srcOrd="0" destOrd="0" parTransId="{6860C01B-6D62-4936-8A6E-D6B1E5753904}" sibTransId="{7B81D218-8836-4C8F-B618-13D085BD408A}"/>
    <dgm:cxn modelId="{24B70BF5-104A-45E3-BF0F-349AB1ECFAB1}" type="presOf" srcId="{292DA7AC-5CE7-4CDE-AA87-AD7DF386825A}" destId="{8489BDC3-398A-44D7-A6A9-E3369946DC79}" srcOrd="0" destOrd="0" presId="urn:microsoft.com/office/officeart/2005/8/layout/vList5"/>
    <dgm:cxn modelId="{0BC5B941-4D64-481F-8053-B3B84F11496A}" type="presOf" srcId="{2A61EFF9-2447-45E1-B9E0-A83F9ADB6E06}" destId="{5AB3D2A7-A64A-4924-81B3-D28D8500A4D6}" srcOrd="0" destOrd="0" presId="urn:microsoft.com/office/officeart/2005/8/layout/vList5"/>
    <dgm:cxn modelId="{EE9B4496-D4B0-40F8-934B-EB49FF1604FE}" type="presOf" srcId="{6C62F3A3-765D-4AE3-8688-3FD835BECE34}" destId="{36593555-8812-4EE6-9324-BD94FB04BEB7}" srcOrd="0" destOrd="0" presId="urn:microsoft.com/office/officeart/2005/8/layout/vList5"/>
    <dgm:cxn modelId="{D6808C5E-C70E-492D-ABA7-5BD8DA9B0532}" type="presOf" srcId="{92AD99D4-4B94-42A1-B384-AB0677D5EF3E}" destId="{41BE4B2C-0F12-43B5-B77A-5DBF231C9B60}" srcOrd="0" destOrd="0" presId="urn:microsoft.com/office/officeart/2005/8/layout/vList5"/>
    <dgm:cxn modelId="{F1DDA747-10C5-4327-A4C6-191A4DCB7E5C}" type="presOf" srcId="{0366B5CC-2C29-4FE7-BC1A-A05E92DFFB97}" destId="{2748C602-89D3-4D57-AF6A-F083A8681C2F}" srcOrd="0" destOrd="0" presId="urn:microsoft.com/office/officeart/2005/8/layout/vList5"/>
    <dgm:cxn modelId="{7E2E0C5A-FFF1-4BAF-BF16-C673CFE59525}" type="presOf" srcId="{1F4AF29C-2798-4CF1-A782-EC80C8C7B371}" destId="{D1D94FCB-AB40-4B71-9B6A-DF4ABFF97A3D}" srcOrd="0" destOrd="0" presId="urn:microsoft.com/office/officeart/2005/8/layout/vList5"/>
    <dgm:cxn modelId="{4F8A5838-BCBB-4953-9174-19626A453791}" srcId="{0366B5CC-2C29-4FE7-BC1A-A05E92DFFB97}" destId="{192019A7-BFA8-471B-813B-216C8A4E0027}" srcOrd="0" destOrd="0" parTransId="{9AF7F088-CED4-4B47-BBDF-A4DDAAC3FABE}" sibTransId="{EC60D813-E889-42A3-9F35-DD037C7109BF}"/>
    <dgm:cxn modelId="{559D23AB-D220-4536-AB67-C99EDA13AE0F}" srcId="{2A61EFF9-2447-45E1-B9E0-A83F9ADB6E06}" destId="{A0A8DF89-45C6-4976-997B-B1D2B4989366}" srcOrd="3" destOrd="0" parTransId="{EA3B6FA5-0ADE-49C3-BC6A-CCB2199B1BB8}" sibTransId="{D48FADD0-DCEB-4684-BB8F-A7C39C1D8756}"/>
    <dgm:cxn modelId="{69C9F1B6-1FA3-461A-9E4E-4BA7E0C407AC}" srcId="{292DA7AC-5CE7-4CDE-AA87-AD7DF386825A}" destId="{92AD99D4-4B94-42A1-B384-AB0677D5EF3E}" srcOrd="0" destOrd="0" parTransId="{98008D00-B492-4B88-A372-468C20875B84}" sibTransId="{41E53CD8-CAD7-43DE-AEB5-23A14F1C8FED}"/>
    <dgm:cxn modelId="{7E690D2F-5094-4437-ADAE-932240C04AD3}" srcId="{2A61EFF9-2447-45E1-B9E0-A83F9ADB6E06}" destId="{292DA7AC-5CE7-4CDE-AA87-AD7DF386825A}" srcOrd="2" destOrd="0" parTransId="{1241B004-9F68-4017-8407-9A4DFD5A85FB}" sibTransId="{63DD4ED2-0529-4AA7-864F-576AA071B56C}"/>
    <dgm:cxn modelId="{56148506-70A7-445E-902B-E1B0A6E41119}" type="presParOf" srcId="{5AB3D2A7-A64A-4924-81B3-D28D8500A4D6}" destId="{4402E648-F253-4DBB-938C-555EB24DD04F}" srcOrd="0" destOrd="0" presId="urn:microsoft.com/office/officeart/2005/8/layout/vList5"/>
    <dgm:cxn modelId="{CF5C0D88-4BF9-4409-ACFD-54E0E71D9166}" type="presParOf" srcId="{4402E648-F253-4DBB-938C-555EB24DD04F}" destId="{93BE8069-72D3-4511-8432-E243C0539553}" srcOrd="0" destOrd="0" presId="urn:microsoft.com/office/officeart/2005/8/layout/vList5"/>
    <dgm:cxn modelId="{BC5C2A48-295B-4C5C-9095-8A8BD6B453BE}" type="presParOf" srcId="{4402E648-F253-4DBB-938C-555EB24DD04F}" destId="{660DAE5A-9B0E-4D8F-8576-2FF553A96759}" srcOrd="1" destOrd="0" presId="urn:microsoft.com/office/officeart/2005/8/layout/vList5"/>
    <dgm:cxn modelId="{B7535238-5C58-44C8-94E4-2E4EEFB9A397}" type="presParOf" srcId="{5AB3D2A7-A64A-4924-81B3-D28D8500A4D6}" destId="{AA72D949-11EE-4B19-ACF3-B53B3C1681CF}" srcOrd="1" destOrd="0" presId="urn:microsoft.com/office/officeart/2005/8/layout/vList5"/>
    <dgm:cxn modelId="{2F7E6ABA-8431-478D-932A-EE827D69200A}" type="presParOf" srcId="{5AB3D2A7-A64A-4924-81B3-D28D8500A4D6}" destId="{7F90BB7B-7681-4DDA-9EBF-392999A7231B}" srcOrd="2" destOrd="0" presId="urn:microsoft.com/office/officeart/2005/8/layout/vList5"/>
    <dgm:cxn modelId="{FA9F6176-B20F-4EE6-AD95-0EDF467A52E8}" type="presParOf" srcId="{7F90BB7B-7681-4DDA-9EBF-392999A7231B}" destId="{2748C602-89D3-4D57-AF6A-F083A8681C2F}" srcOrd="0" destOrd="0" presId="urn:microsoft.com/office/officeart/2005/8/layout/vList5"/>
    <dgm:cxn modelId="{7AE54D08-FFD3-4312-BF70-9BC11843175B}" type="presParOf" srcId="{7F90BB7B-7681-4DDA-9EBF-392999A7231B}" destId="{41A05E89-BE9D-40B9-B901-0248CB70F819}" srcOrd="1" destOrd="0" presId="urn:microsoft.com/office/officeart/2005/8/layout/vList5"/>
    <dgm:cxn modelId="{A0065ED5-0829-47A1-A57A-DA18A4C48018}" type="presParOf" srcId="{5AB3D2A7-A64A-4924-81B3-D28D8500A4D6}" destId="{F6905E9D-90A0-4C49-A75B-73CDAFB0E5C8}" srcOrd="3" destOrd="0" presId="urn:microsoft.com/office/officeart/2005/8/layout/vList5"/>
    <dgm:cxn modelId="{05EAD407-A4B3-4837-A5A7-EDE013AEC1D2}" type="presParOf" srcId="{5AB3D2A7-A64A-4924-81B3-D28D8500A4D6}" destId="{4E504E6A-CFBB-42C3-A7C7-EA4FBE15FBBE}" srcOrd="4" destOrd="0" presId="urn:microsoft.com/office/officeart/2005/8/layout/vList5"/>
    <dgm:cxn modelId="{EA861CED-60FB-4E1C-9E5F-6B4C56AFF143}" type="presParOf" srcId="{4E504E6A-CFBB-42C3-A7C7-EA4FBE15FBBE}" destId="{8489BDC3-398A-44D7-A6A9-E3369946DC79}" srcOrd="0" destOrd="0" presId="urn:microsoft.com/office/officeart/2005/8/layout/vList5"/>
    <dgm:cxn modelId="{9DD1971B-D0C4-4850-A897-488787826DA7}" type="presParOf" srcId="{4E504E6A-CFBB-42C3-A7C7-EA4FBE15FBBE}" destId="{41BE4B2C-0F12-43B5-B77A-5DBF231C9B60}" srcOrd="1" destOrd="0" presId="urn:microsoft.com/office/officeart/2005/8/layout/vList5"/>
    <dgm:cxn modelId="{B3ADB1A3-89C3-4C7A-8D6B-DE2026834FE6}" type="presParOf" srcId="{5AB3D2A7-A64A-4924-81B3-D28D8500A4D6}" destId="{C901A080-ADBB-4EBD-9B43-151A7CE9B94B}" srcOrd="5" destOrd="0" presId="urn:microsoft.com/office/officeart/2005/8/layout/vList5"/>
    <dgm:cxn modelId="{D313F316-22F9-4750-B980-59B60306687C}" type="presParOf" srcId="{5AB3D2A7-A64A-4924-81B3-D28D8500A4D6}" destId="{30D1A385-9B3F-4D81-8061-F8ED21FFCEE6}" srcOrd="6" destOrd="0" presId="urn:microsoft.com/office/officeart/2005/8/layout/vList5"/>
    <dgm:cxn modelId="{C8A7EEF5-AEBB-4D62-B2DD-A51C5936F9A6}" type="presParOf" srcId="{30D1A385-9B3F-4D81-8061-F8ED21FFCEE6}" destId="{8100447C-F8D0-4CC5-9D7D-637420E7E77D}" srcOrd="0" destOrd="0" presId="urn:microsoft.com/office/officeart/2005/8/layout/vList5"/>
    <dgm:cxn modelId="{5C94077B-5964-423A-A5D8-D177F122C906}" type="presParOf" srcId="{30D1A385-9B3F-4D81-8061-F8ED21FFCEE6}" destId="{D1D94FCB-AB40-4B71-9B6A-DF4ABFF97A3D}" srcOrd="1" destOrd="0" presId="urn:microsoft.com/office/officeart/2005/8/layout/vList5"/>
    <dgm:cxn modelId="{4B4AC20D-59E6-474F-86EF-05707B9293B1}" type="presParOf" srcId="{5AB3D2A7-A64A-4924-81B3-D28D8500A4D6}" destId="{DD29E8F7-7ED3-4D17-A115-A260BA251EA8}" srcOrd="7" destOrd="0" presId="urn:microsoft.com/office/officeart/2005/8/layout/vList5"/>
    <dgm:cxn modelId="{BD025393-8906-46CA-B90F-04A310F0F05D}" type="presParOf" srcId="{5AB3D2A7-A64A-4924-81B3-D28D8500A4D6}" destId="{4937D718-8692-4582-97FC-6FA492C2EBD9}" srcOrd="8" destOrd="0" presId="urn:microsoft.com/office/officeart/2005/8/layout/vList5"/>
    <dgm:cxn modelId="{05025F0D-EDB4-482D-8955-DEFE350720AD}" type="presParOf" srcId="{4937D718-8692-4582-97FC-6FA492C2EBD9}" destId="{D0FEC0D2-362E-4FBC-98D9-7D4C680A6E8D}" srcOrd="0" destOrd="0" presId="urn:microsoft.com/office/officeart/2005/8/layout/vList5"/>
    <dgm:cxn modelId="{70D71114-DEED-4BC1-B289-E35DA23B5E84}" type="presParOf" srcId="{4937D718-8692-4582-97FC-6FA492C2EBD9}" destId="{36593555-8812-4EE6-9324-BD94FB04BEB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§8.1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產品定義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§8.2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產品的種類 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§8.3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產品組合與產品線管理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§8.4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產品品項的管理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1ADA1342-79D0-4E9F-9182-1CD0944763FB}" type="presOf" srcId="{21D204B7-8CEF-44B6-9C07-CE12F0775F3A}" destId="{FC1C9785-4EAA-40D5-A517-48DAC3F311E7}" srcOrd="0" destOrd="0" presId="urn:microsoft.com/office/officeart/2005/8/layout/vList2"/>
    <dgm:cxn modelId="{1CAA4C0B-0E4E-4ED6-9663-52318E427A64}" type="presOf" srcId="{466623E0-0040-4E26-A554-EEAA51687F87}" destId="{09A62253-66AE-4B25-BF05-80D4F5919D6A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0A25FF22-B71D-462F-A598-0C408893FAD2}" type="presOf" srcId="{92441081-EF9A-4A41-9712-FFA268598394}" destId="{0B052A4C-9EC6-4953-B7A4-B3CB579AF515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5D4A4663-228B-413A-AD14-7A702317BE07}" type="presOf" srcId="{21874C3B-E6F9-46BE-BBA7-51B3A98F393E}" destId="{48045E5C-A433-40C5-A9A1-1F2ACC2731E6}" srcOrd="0" destOrd="0" presId="urn:microsoft.com/office/officeart/2005/8/layout/vList2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4C1E4D23-6B54-4D00-9FE2-9C0C738E9A02}" type="presOf" srcId="{6EE1F8CB-366B-4837-A5B3-E150B7996724}" destId="{A541DA28-CDCD-489A-9F84-11D61EC9A3FF}" srcOrd="0" destOrd="0" presId="urn:microsoft.com/office/officeart/2005/8/layout/vList2"/>
    <dgm:cxn modelId="{0D914ECE-9CDD-4C54-985F-53D7EBF445E6}" type="presParOf" srcId="{A541DA28-CDCD-489A-9F84-11D61EC9A3FF}" destId="{09A62253-66AE-4B25-BF05-80D4F5919D6A}" srcOrd="0" destOrd="0" presId="urn:microsoft.com/office/officeart/2005/8/layout/vList2"/>
    <dgm:cxn modelId="{8AE5DBDA-8B4D-42EA-BF20-D34F68EEF119}" type="presParOf" srcId="{A541DA28-CDCD-489A-9F84-11D61EC9A3FF}" destId="{78E87418-2E9B-4068-BE3B-AA521FD793DE}" srcOrd="1" destOrd="0" presId="urn:microsoft.com/office/officeart/2005/8/layout/vList2"/>
    <dgm:cxn modelId="{71810A19-763B-447D-B0B6-B6CAA0A08E68}" type="presParOf" srcId="{A541DA28-CDCD-489A-9F84-11D61EC9A3FF}" destId="{48045E5C-A433-40C5-A9A1-1F2ACC2731E6}" srcOrd="2" destOrd="0" presId="urn:microsoft.com/office/officeart/2005/8/layout/vList2"/>
    <dgm:cxn modelId="{096A07A9-526D-479A-8064-4867228FA546}" type="presParOf" srcId="{A541DA28-CDCD-489A-9F84-11D61EC9A3FF}" destId="{8E796305-0BD0-4ECF-B55B-8944ACFC328D}" srcOrd="3" destOrd="0" presId="urn:microsoft.com/office/officeart/2005/8/layout/vList2"/>
    <dgm:cxn modelId="{B8E65A1B-1C48-45D6-80D1-8639FEA40327}" type="presParOf" srcId="{A541DA28-CDCD-489A-9F84-11D61EC9A3FF}" destId="{0B052A4C-9EC6-4953-B7A4-B3CB579AF515}" srcOrd="4" destOrd="0" presId="urn:microsoft.com/office/officeart/2005/8/layout/vList2"/>
    <dgm:cxn modelId="{4A69173F-C08B-40CC-B7F8-20A4BE84C79D}" type="presParOf" srcId="{A541DA28-CDCD-489A-9F84-11D61EC9A3FF}" destId="{74905B49-9F37-450F-B8D7-DD9F28F52CAD}" srcOrd="5" destOrd="0" presId="urn:microsoft.com/office/officeart/2005/8/layout/vList2"/>
    <dgm:cxn modelId="{37597555-F120-4E3A-9A85-7ADB8AE1AEBA}" type="presParOf" srcId="{A541DA28-CDCD-489A-9F84-11D61EC9A3FF}" destId="{FC1C9785-4EAA-40D5-A517-48DAC3F311E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9A6C42-55AC-4441-A638-B1D57509E03E}" type="doc">
      <dgm:prSet loTypeId="urn:microsoft.com/office/officeart/2008/layout/NameandTitleOrganizationalChart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EBD67175-3B39-4084-AC3F-77EF687BC30C}">
      <dgm:prSet phldrT="[文字]" custT="1"/>
      <dgm:spPr>
        <a:solidFill>
          <a:srgbClr val="AFEAFF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消費品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3FE0B0A-6987-4A3E-90CE-B8E271EAE366}" type="parTrans" cxnId="{F0C8C96F-BA21-4E9C-B0AF-D647D6D0B404}">
      <dgm:prSet/>
      <dgm:spPr/>
      <dgm:t>
        <a:bodyPr/>
        <a:lstStyle/>
        <a:p>
          <a:endParaRPr lang="zh-TW" altLang="en-US"/>
        </a:p>
      </dgm:t>
    </dgm:pt>
    <dgm:pt modelId="{6F3E4900-E974-4611-9B0D-8C5E220F3AA8}" type="sibTrans" cxnId="{F0C8C96F-BA21-4E9C-B0AF-D647D6D0B404}">
      <dgm:prSet/>
      <dgm:spPr>
        <a:noFill/>
        <a:ln>
          <a:noFill/>
        </a:ln>
      </dgm:spPr>
      <dgm:t>
        <a:bodyPr/>
        <a:lstStyle/>
        <a:p>
          <a:endParaRPr lang="zh-TW" altLang="en-US"/>
        </a:p>
      </dgm:t>
    </dgm:pt>
    <dgm:pt modelId="{72BF670B-F33D-417B-B8B0-9774CCAC802F}">
      <dgm:prSet phldrT="[文字]" custT="1"/>
      <dgm:spPr>
        <a:solidFill>
          <a:srgbClr val="A5E3BD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便利品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48566C4-9EC0-4669-8D06-77EC23B08082}" type="parTrans" cxnId="{5715319B-9CC7-4E65-A2F4-6C9B0D05EF06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/>
        </a:p>
      </dgm:t>
    </dgm:pt>
    <dgm:pt modelId="{F40354D1-391D-44DF-AABB-BE72A42A5CCC}" type="sibTrans" cxnId="{5715319B-9CC7-4E65-A2F4-6C9B0D05EF06}">
      <dgm:prSet/>
      <dgm:spPr>
        <a:noFill/>
        <a:ln>
          <a:noFill/>
        </a:ln>
      </dgm:spPr>
      <dgm:t>
        <a:bodyPr/>
        <a:lstStyle/>
        <a:p>
          <a:endParaRPr lang="zh-TW" altLang="en-US"/>
        </a:p>
      </dgm:t>
    </dgm:pt>
    <dgm:pt modelId="{4266CD06-AB24-4119-BA87-5921788079E1}">
      <dgm:prSet phldrT="[文字]" custT="1"/>
      <dgm:spPr>
        <a:solidFill>
          <a:srgbClr val="FFB3FF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選購品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957C409-4E9B-4E7F-BCEC-30259F69A14D}" type="parTrans" cxnId="{F1B5489C-13D6-47C9-AF00-28699FED0316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/>
        </a:p>
      </dgm:t>
    </dgm:pt>
    <dgm:pt modelId="{131D252D-4817-4319-AF0D-18007F054397}" type="sibTrans" cxnId="{F1B5489C-13D6-47C9-AF00-28699FED0316}">
      <dgm:prSet/>
      <dgm:spPr>
        <a:noFill/>
        <a:ln>
          <a:noFill/>
        </a:ln>
      </dgm:spPr>
      <dgm:t>
        <a:bodyPr/>
        <a:lstStyle/>
        <a:p>
          <a:endParaRPr lang="zh-TW" altLang="en-US"/>
        </a:p>
      </dgm:t>
    </dgm:pt>
    <dgm:pt modelId="{85108D25-FE48-43E8-B7DE-249915AC7BCD}">
      <dgm:prSet phldrT="[文字]" custT="1"/>
      <dgm:spPr>
        <a:solidFill>
          <a:srgbClr val="D5B8EA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特殊品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09225F5-D956-4426-97A3-13A3848A65CA}" type="parTrans" cxnId="{91D6950F-9530-4848-B027-4B9D91B978CA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/>
        </a:p>
      </dgm:t>
    </dgm:pt>
    <dgm:pt modelId="{E5DECE3F-FDA3-4672-AA0B-6B8501D5123C}" type="sibTrans" cxnId="{91D6950F-9530-4848-B027-4B9D91B978CA}">
      <dgm:prSet/>
      <dgm:spPr>
        <a:noFill/>
        <a:ln>
          <a:noFill/>
        </a:ln>
      </dgm:spPr>
      <dgm:t>
        <a:bodyPr/>
        <a:lstStyle/>
        <a:p>
          <a:endParaRPr lang="zh-TW" altLang="en-US"/>
        </a:p>
      </dgm:t>
    </dgm:pt>
    <dgm:pt modelId="{BBB8486B-5670-436B-AADC-D0DAD85A1567}">
      <dgm:prSet custT="1"/>
      <dgm:spPr>
        <a:solidFill>
          <a:srgbClr val="A5E3BD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日常用品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7B8C085-9BAB-4D3C-9574-14D009814B5F}" type="parTrans" cxnId="{07BA4AEA-C688-49F2-BB1F-DA57FA0B4D53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/>
        </a:p>
      </dgm:t>
    </dgm:pt>
    <dgm:pt modelId="{2553CA9E-4752-4F20-A211-A7AE7C1BDFA7}" type="sibTrans" cxnId="{07BA4AEA-C688-49F2-BB1F-DA57FA0B4D53}">
      <dgm:prSet custT="1"/>
      <dgm:spPr>
        <a:noFill/>
        <a:ln>
          <a:noFill/>
        </a:ln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000" b="1" cap="none" spc="150" dirty="0">
            <a:ln w="11430"/>
            <a:solidFill>
              <a:srgbClr val="007434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CBA3903-1B99-4CF8-ABA3-94AA41B5BE2F}">
      <dgm:prSet custT="1"/>
      <dgm:spPr>
        <a:solidFill>
          <a:srgbClr val="A5E3BD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衝動品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53C038E-FD20-4AA1-A9D7-0F881F0FFAEE}" type="parTrans" cxnId="{D7108C40-1F3C-4BBF-AA60-CEB5A31F7824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/>
        </a:p>
      </dgm:t>
    </dgm:pt>
    <dgm:pt modelId="{66D147FC-99B6-4CC5-A6E6-EFC015C1E54B}" type="sibTrans" cxnId="{D7108C40-1F3C-4BBF-AA60-CEB5A31F7824}">
      <dgm:prSet custT="1"/>
      <dgm:spPr>
        <a:noFill/>
        <a:ln>
          <a:noFill/>
        </a:ln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1800" b="1" cap="none" spc="150" dirty="0">
            <a:ln w="11430"/>
            <a:solidFill>
              <a:srgbClr val="007434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4D6BC00-097E-43D5-973A-8ED301F0E8DE}">
      <dgm:prSet custT="1"/>
      <dgm:spPr>
        <a:solidFill>
          <a:srgbClr val="FFB3FF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同質品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A57C2D4-C291-4D09-BF8B-8C4E4BAB2E2F}" type="parTrans" cxnId="{BC49944E-C25C-48B7-AFA6-9CA982B0DC5C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/>
        </a:p>
      </dgm:t>
    </dgm:pt>
    <dgm:pt modelId="{05F9D7DA-ECA1-4FB8-82A1-8E2D41F38808}" type="sibTrans" cxnId="{BC49944E-C25C-48B7-AFA6-9CA982B0DC5C}">
      <dgm:prSet/>
      <dgm:spPr>
        <a:noFill/>
        <a:ln>
          <a:noFill/>
        </a:ln>
      </dgm:spPr>
      <dgm:t>
        <a:bodyPr/>
        <a:lstStyle/>
        <a:p>
          <a:endParaRPr lang="zh-TW" altLang="en-US"/>
        </a:p>
      </dgm:t>
    </dgm:pt>
    <dgm:pt modelId="{D80B3B39-C7A3-46EF-B335-44D77B77A5DA}">
      <dgm:prSet custT="1"/>
      <dgm:spPr>
        <a:solidFill>
          <a:srgbClr val="FFB3FF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異質品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877F44E-470A-4E8E-975A-7C49D8F1B00E}" type="parTrans" cxnId="{BE039CB7-C1DA-49AD-AC45-E2A22759F2E7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/>
        </a:p>
      </dgm:t>
    </dgm:pt>
    <dgm:pt modelId="{C40AFA84-283B-4FBA-BFC1-DA0E6CC67D69}" type="sibTrans" cxnId="{BE039CB7-C1DA-49AD-AC45-E2A22759F2E7}">
      <dgm:prSet/>
      <dgm:spPr>
        <a:noFill/>
        <a:ln>
          <a:noFill/>
        </a:ln>
      </dgm:spPr>
      <dgm:t>
        <a:bodyPr/>
        <a:lstStyle/>
        <a:p>
          <a:endParaRPr lang="zh-TW" altLang="en-US"/>
        </a:p>
      </dgm:t>
    </dgm:pt>
    <dgm:pt modelId="{975E75E4-0FF9-4A7B-A57B-39E8AFED3D0B}">
      <dgm:prSet phldrT="[文字]" custT="1"/>
      <dgm:spPr>
        <a:solidFill>
          <a:schemeClr val="accent6">
            <a:lumMod val="40000"/>
            <a:lumOff val="60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忽略品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E31D8E3-93A5-4CB2-B85A-E1A922880CC3}" type="parTrans" cxnId="{0CABAFC7-C7DC-4564-A168-D2A362690F1B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/>
        </a:p>
      </dgm:t>
    </dgm:pt>
    <dgm:pt modelId="{3DD7FACD-C4A8-4672-8C00-184424B4394B}" type="sibTrans" cxnId="{0CABAFC7-C7DC-4564-A168-D2A362690F1B}">
      <dgm:prSet/>
      <dgm:spPr>
        <a:noFill/>
        <a:ln>
          <a:noFill/>
        </a:ln>
      </dgm:spPr>
      <dgm:t>
        <a:bodyPr/>
        <a:lstStyle/>
        <a:p>
          <a:endParaRPr lang="zh-TW" altLang="en-US"/>
        </a:p>
      </dgm:t>
    </dgm:pt>
    <dgm:pt modelId="{9815C63E-42E0-4661-B489-64C3A36CB5C6}">
      <dgm:prSet custT="1"/>
      <dgm:spPr>
        <a:solidFill>
          <a:srgbClr val="A5E3BD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緊急品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F4D2E27-60AD-4C42-A886-1353C1501330}" type="parTrans" cxnId="{0DBEDD97-DF64-4E00-9CAA-5F192B56CA27}">
      <dgm:prSet/>
      <dgm:spPr>
        <a:solidFill>
          <a:schemeClr val="tx1"/>
        </a:solidFill>
        <a:ln w="9525">
          <a:solidFill>
            <a:schemeClr val="tx1"/>
          </a:solidFill>
        </a:ln>
      </dgm:spPr>
      <dgm:t>
        <a:bodyPr/>
        <a:lstStyle/>
        <a:p>
          <a:endParaRPr lang="zh-TW" altLang="en-US"/>
        </a:p>
      </dgm:t>
    </dgm:pt>
    <dgm:pt modelId="{F6A44E77-C87B-47B5-8F0E-58C2E63C28C7}" type="sibTrans" cxnId="{0DBEDD97-DF64-4E00-9CAA-5F192B56CA27}">
      <dgm:prSet/>
      <dgm:spPr>
        <a:noFill/>
        <a:ln>
          <a:noFill/>
        </a:ln>
      </dgm:spPr>
      <dgm:t>
        <a:bodyPr/>
        <a:lstStyle/>
        <a:p>
          <a:endParaRPr lang="zh-TW" altLang="en-US"/>
        </a:p>
      </dgm:t>
    </dgm:pt>
    <dgm:pt modelId="{310EA606-0E2F-4862-9D17-3646880FA80F}">
      <dgm:prSet phldrT="[文字]" custT="1"/>
      <dgm:spPr>
        <a:solidFill>
          <a:schemeClr val="accent6">
            <a:lumMod val="40000"/>
            <a:lumOff val="60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常態忽略品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5A36642-BF09-477E-9C51-B4808F81FA61}" type="parTrans" cxnId="{A0B295DB-4BA8-4151-9C24-B7CF747F2F76}">
      <dgm:prSet/>
      <dgm:spPr>
        <a:solidFill>
          <a:schemeClr val="tx1"/>
        </a:solidFill>
        <a:ln w="9525">
          <a:solidFill>
            <a:schemeClr val="tx1"/>
          </a:solidFill>
        </a:ln>
      </dgm:spPr>
      <dgm:t>
        <a:bodyPr/>
        <a:lstStyle/>
        <a:p>
          <a:endParaRPr lang="zh-TW" altLang="en-US"/>
        </a:p>
      </dgm:t>
    </dgm:pt>
    <dgm:pt modelId="{8B6436A1-CC9B-41F4-BFA6-8BC9C2B5DEE2}" type="sibTrans" cxnId="{A0B295DB-4BA8-4151-9C24-B7CF747F2F76}">
      <dgm:prSet/>
      <dgm:spPr>
        <a:noFill/>
        <a:ln>
          <a:noFill/>
        </a:ln>
      </dgm:spPr>
      <dgm:t>
        <a:bodyPr/>
        <a:lstStyle/>
        <a:p>
          <a:endParaRPr lang="zh-TW" altLang="en-US"/>
        </a:p>
      </dgm:t>
    </dgm:pt>
    <dgm:pt modelId="{5D89DA71-AB35-45BD-BA37-B2B1A1BEFD72}">
      <dgm:prSet phldrT="[文字]" custT="1"/>
      <dgm:spPr>
        <a:solidFill>
          <a:schemeClr val="accent6">
            <a:lumMod val="40000"/>
            <a:lumOff val="60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新創忽略品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64BF3F9-93BE-4487-A3E5-90DBE62C1A59}" type="parTrans" cxnId="{AAB64763-2177-4AF4-80C0-8ADCFCF0E3CA}">
      <dgm:prSet/>
      <dgm:spPr>
        <a:solidFill>
          <a:schemeClr val="tx1"/>
        </a:solidFill>
        <a:ln w="9525">
          <a:solidFill>
            <a:schemeClr val="tx1"/>
          </a:solidFill>
        </a:ln>
      </dgm:spPr>
      <dgm:t>
        <a:bodyPr/>
        <a:lstStyle/>
        <a:p>
          <a:endParaRPr lang="zh-TW" altLang="en-US"/>
        </a:p>
      </dgm:t>
    </dgm:pt>
    <dgm:pt modelId="{F9888206-3A33-43CA-95FD-B7E888DCAED4}" type="sibTrans" cxnId="{AAB64763-2177-4AF4-80C0-8ADCFCF0E3CA}">
      <dgm:prSet/>
      <dgm:spPr>
        <a:noFill/>
        <a:ln>
          <a:noFill/>
        </a:ln>
      </dgm:spPr>
      <dgm:t>
        <a:bodyPr/>
        <a:lstStyle/>
        <a:p>
          <a:endParaRPr lang="zh-TW" altLang="en-US"/>
        </a:p>
      </dgm:t>
    </dgm:pt>
    <dgm:pt modelId="{40604EDD-2872-440F-9B55-472C1DEFD664}" type="pres">
      <dgm:prSet presAssocID="{FE9A6C42-55AC-4441-A638-B1D57509E0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B7FBBB85-8FFD-4F2F-A6E7-9C9FEA4E9A1D}" type="pres">
      <dgm:prSet presAssocID="{EBD67175-3B39-4084-AC3F-77EF687BC30C}" presName="hierRoot1" presStyleCnt="0">
        <dgm:presLayoutVars>
          <dgm:hierBranch val="init"/>
        </dgm:presLayoutVars>
      </dgm:prSet>
      <dgm:spPr/>
    </dgm:pt>
    <dgm:pt modelId="{80A32964-44CC-430F-AC6B-6632F56528B8}" type="pres">
      <dgm:prSet presAssocID="{EBD67175-3B39-4084-AC3F-77EF687BC30C}" presName="rootComposite1" presStyleCnt="0"/>
      <dgm:spPr/>
    </dgm:pt>
    <dgm:pt modelId="{C568FB25-23CC-44C9-937B-1B83704C1754}" type="pres">
      <dgm:prSet presAssocID="{EBD67175-3B39-4084-AC3F-77EF687BC30C}" presName="rootText1" presStyleLbl="node0" presStyleIdx="0" presStyleCnt="1" custScaleX="165685" custScaleY="160032" custLinFactNeighborX="-41903" custLinFactNeighborY="-88207">
        <dgm:presLayoutVars>
          <dgm:chMax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9B156CD5-0FA2-4730-9368-C3C45E758C95}" type="pres">
      <dgm:prSet presAssocID="{EBD67175-3B39-4084-AC3F-77EF687BC30C}" presName="titleText1" presStyleLbl="fgAcc0" presStyleIdx="0" presStyleCnt="1" custLinFactX="68462" custLinFactY="-100000" custLinFactNeighborX="100000" custLinFactNeighborY="-124815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E25F4A37-1F85-4E92-B17F-7F5428ECA6F3}" type="pres">
      <dgm:prSet presAssocID="{EBD67175-3B39-4084-AC3F-77EF687BC30C}" presName="rootConnector1" presStyleLbl="node1" presStyleIdx="0" presStyleCnt="11"/>
      <dgm:spPr/>
      <dgm:t>
        <a:bodyPr/>
        <a:lstStyle/>
        <a:p>
          <a:endParaRPr lang="zh-TW" altLang="en-US"/>
        </a:p>
      </dgm:t>
    </dgm:pt>
    <dgm:pt modelId="{99A2740C-D914-4B18-9BFA-A28EA6AA1B60}" type="pres">
      <dgm:prSet presAssocID="{EBD67175-3B39-4084-AC3F-77EF687BC30C}" presName="hierChild2" presStyleCnt="0"/>
      <dgm:spPr/>
    </dgm:pt>
    <dgm:pt modelId="{2D8812E1-5B97-47CF-BB9D-0B5EE761332F}" type="pres">
      <dgm:prSet presAssocID="{D48566C4-9EC0-4669-8D06-77EC23B08082}" presName="Name37" presStyleLbl="parChTrans1D2" presStyleIdx="0" presStyleCnt="4"/>
      <dgm:spPr/>
      <dgm:t>
        <a:bodyPr/>
        <a:lstStyle/>
        <a:p>
          <a:endParaRPr lang="zh-TW" altLang="en-US"/>
        </a:p>
      </dgm:t>
    </dgm:pt>
    <dgm:pt modelId="{9E7A1A70-4349-46CC-950F-9681EC02CF61}" type="pres">
      <dgm:prSet presAssocID="{72BF670B-F33D-417B-B8B0-9774CCAC802F}" presName="hierRoot2" presStyleCnt="0">
        <dgm:presLayoutVars>
          <dgm:hierBranch val="init"/>
        </dgm:presLayoutVars>
      </dgm:prSet>
      <dgm:spPr/>
    </dgm:pt>
    <dgm:pt modelId="{F5D9FAC1-FC60-43AB-A1BD-21AFAD0AC2A3}" type="pres">
      <dgm:prSet presAssocID="{72BF670B-F33D-417B-B8B0-9774CCAC802F}" presName="rootComposite" presStyleCnt="0"/>
      <dgm:spPr/>
    </dgm:pt>
    <dgm:pt modelId="{7CDBD8B7-BE74-4DB0-867D-DAD4394B3737}" type="pres">
      <dgm:prSet presAssocID="{72BF670B-F33D-417B-B8B0-9774CCAC802F}" presName="rootText" presStyleLbl="node1" presStyleIdx="0" presStyleCnt="11" custScaleX="139887" custScaleY="156449" custLinFactNeighborX="-4954" custLinFactNeighborY="-24595">
        <dgm:presLayoutVars>
          <dgm:chMax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8060F16D-EA36-43B0-B899-7917DBE0C468}" type="pres">
      <dgm:prSet presAssocID="{72BF670B-F33D-417B-B8B0-9774CCAC802F}" presName="titleText2" presStyleLbl="fgAcc1" presStyleIdx="0" presStyleCnt="11" custLinFactY="-300000" custLinFactNeighborX="-76164" custLinFactNeighborY="-371975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F3C7E20B-3C2C-4186-B3B0-661F48785821}" type="pres">
      <dgm:prSet presAssocID="{72BF670B-F33D-417B-B8B0-9774CCAC802F}" presName="rootConnector" presStyleLbl="node2" presStyleIdx="0" presStyleCnt="0"/>
      <dgm:spPr/>
      <dgm:t>
        <a:bodyPr/>
        <a:lstStyle/>
        <a:p>
          <a:endParaRPr lang="zh-TW" altLang="en-US"/>
        </a:p>
      </dgm:t>
    </dgm:pt>
    <dgm:pt modelId="{6F348447-CECD-453D-91C6-784F309E8109}" type="pres">
      <dgm:prSet presAssocID="{72BF670B-F33D-417B-B8B0-9774CCAC802F}" presName="hierChild4" presStyleCnt="0"/>
      <dgm:spPr/>
    </dgm:pt>
    <dgm:pt modelId="{70375300-1BBA-45BE-9412-7F5F99655108}" type="pres">
      <dgm:prSet presAssocID="{B7B8C085-9BAB-4D3C-9574-14D009814B5F}" presName="Name37" presStyleLbl="parChTrans1D3" presStyleIdx="0" presStyleCnt="7"/>
      <dgm:spPr/>
      <dgm:t>
        <a:bodyPr/>
        <a:lstStyle/>
        <a:p>
          <a:endParaRPr lang="zh-TW" altLang="en-US"/>
        </a:p>
      </dgm:t>
    </dgm:pt>
    <dgm:pt modelId="{A58D42CC-2224-4A31-A440-FCE06B3BEA56}" type="pres">
      <dgm:prSet presAssocID="{BBB8486B-5670-436B-AADC-D0DAD85A1567}" presName="hierRoot2" presStyleCnt="0">
        <dgm:presLayoutVars>
          <dgm:hierBranch val="init"/>
        </dgm:presLayoutVars>
      </dgm:prSet>
      <dgm:spPr/>
    </dgm:pt>
    <dgm:pt modelId="{CD28DEB7-10AF-4A3B-BFDC-F4B93DD0F32F}" type="pres">
      <dgm:prSet presAssocID="{BBB8486B-5670-436B-AADC-D0DAD85A1567}" presName="rootComposite" presStyleCnt="0"/>
      <dgm:spPr/>
    </dgm:pt>
    <dgm:pt modelId="{BECF8E12-280B-4180-95BF-162E201EB70A}" type="pres">
      <dgm:prSet presAssocID="{BBB8486B-5670-436B-AADC-D0DAD85A1567}" presName="rootText" presStyleLbl="node1" presStyleIdx="1" presStyleCnt="11" custScaleX="101725" custScaleY="226192">
        <dgm:presLayoutVars>
          <dgm:chMax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15D0A799-260A-4D0B-ADF2-257A4E3B7C65}" type="pres">
      <dgm:prSet presAssocID="{BBB8486B-5670-436B-AADC-D0DAD85A1567}" presName="titleText2" presStyleLbl="fgAcc1" presStyleIdx="1" presStyleCnt="11" custScaleX="92490" custScaleY="146104" custLinFactY="-211618" custLinFactNeighborX="-41013" custLinFactNeighborY="-300000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57F01ED1-9F12-4622-BC3F-91A472EA508C}" type="pres">
      <dgm:prSet presAssocID="{BBB8486B-5670-436B-AADC-D0DAD85A1567}" presName="rootConnector" presStyleLbl="node3" presStyleIdx="0" presStyleCnt="0"/>
      <dgm:spPr/>
      <dgm:t>
        <a:bodyPr/>
        <a:lstStyle/>
        <a:p>
          <a:endParaRPr lang="zh-TW" altLang="en-US"/>
        </a:p>
      </dgm:t>
    </dgm:pt>
    <dgm:pt modelId="{F1FF2852-72C7-4392-A98A-12AAE7B7BEC8}" type="pres">
      <dgm:prSet presAssocID="{BBB8486B-5670-436B-AADC-D0DAD85A1567}" presName="hierChild4" presStyleCnt="0"/>
      <dgm:spPr/>
    </dgm:pt>
    <dgm:pt modelId="{DDA68628-8891-4068-94D3-27C7D435A3A0}" type="pres">
      <dgm:prSet presAssocID="{BBB8486B-5670-436B-AADC-D0DAD85A1567}" presName="hierChild5" presStyleCnt="0"/>
      <dgm:spPr/>
    </dgm:pt>
    <dgm:pt modelId="{ED81364C-4815-4E12-830B-6101268D7105}" type="pres">
      <dgm:prSet presAssocID="{E53C038E-FD20-4AA1-A9D7-0F881F0FFAEE}" presName="Name37" presStyleLbl="parChTrans1D3" presStyleIdx="1" presStyleCnt="7"/>
      <dgm:spPr/>
      <dgm:t>
        <a:bodyPr/>
        <a:lstStyle/>
        <a:p>
          <a:endParaRPr lang="zh-TW" altLang="en-US"/>
        </a:p>
      </dgm:t>
    </dgm:pt>
    <dgm:pt modelId="{1A3CAFC3-1D94-4103-8E11-B53AC3DF0F03}" type="pres">
      <dgm:prSet presAssocID="{3CBA3903-1B99-4CF8-ABA3-94AA41B5BE2F}" presName="hierRoot2" presStyleCnt="0">
        <dgm:presLayoutVars>
          <dgm:hierBranch val="init"/>
        </dgm:presLayoutVars>
      </dgm:prSet>
      <dgm:spPr/>
    </dgm:pt>
    <dgm:pt modelId="{1AD66FF9-C1F6-4EC8-9FB0-2B4EC297D3C1}" type="pres">
      <dgm:prSet presAssocID="{3CBA3903-1B99-4CF8-ABA3-94AA41B5BE2F}" presName="rootComposite" presStyleCnt="0"/>
      <dgm:spPr/>
    </dgm:pt>
    <dgm:pt modelId="{8B75BB6A-3A7B-4718-9E71-6CFA9834C138}" type="pres">
      <dgm:prSet presAssocID="{3CBA3903-1B99-4CF8-ABA3-94AA41B5BE2F}" presName="rootText" presStyleLbl="node1" presStyleIdx="2" presStyleCnt="11" custScaleX="101725" custScaleY="225221" custLinFactNeighborX="4067" custLinFactNeighborY="1819">
        <dgm:presLayoutVars>
          <dgm:chMax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6B5D8531-7249-44B8-9C37-A0DE6489E32E}" type="pres">
      <dgm:prSet presAssocID="{3CBA3903-1B99-4CF8-ABA3-94AA41B5BE2F}" presName="titleText2" presStyleLbl="fgAcc1" presStyleIdx="2" presStyleCnt="11" custScaleX="121625" custScaleY="139969" custLinFactY="-200000" custLinFactNeighborX="29823" custLinFactNeighborY="-257017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E2AC96DF-B4EE-4EB3-91D0-43986AC7C21C}" type="pres">
      <dgm:prSet presAssocID="{3CBA3903-1B99-4CF8-ABA3-94AA41B5BE2F}" presName="rootConnector" presStyleLbl="node3" presStyleIdx="0" presStyleCnt="0"/>
      <dgm:spPr/>
      <dgm:t>
        <a:bodyPr/>
        <a:lstStyle/>
        <a:p>
          <a:endParaRPr lang="zh-TW" altLang="en-US"/>
        </a:p>
      </dgm:t>
    </dgm:pt>
    <dgm:pt modelId="{DEEF5EA5-4423-4B0B-8DC0-F2362651251F}" type="pres">
      <dgm:prSet presAssocID="{3CBA3903-1B99-4CF8-ABA3-94AA41B5BE2F}" presName="hierChild4" presStyleCnt="0"/>
      <dgm:spPr/>
    </dgm:pt>
    <dgm:pt modelId="{2A567951-E485-402F-9B35-1477316F878A}" type="pres">
      <dgm:prSet presAssocID="{3CBA3903-1B99-4CF8-ABA3-94AA41B5BE2F}" presName="hierChild5" presStyleCnt="0"/>
      <dgm:spPr/>
    </dgm:pt>
    <dgm:pt modelId="{0ACB8014-6C88-486E-8EC2-06E58C17D1B9}" type="pres">
      <dgm:prSet presAssocID="{3F4D2E27-60AD-4C42-A886-1353C1501330}" presName="Name37" presStyleLbl="parChTrans1D3" presStyleIdx="2" presStyleCnt="7"/>
      <dgm:spPr/>
      <dgm:t>
        <a:bodyPr/>
        <a:lstStyle/>
        <a:p>
          <a:endParaRPr lang="zh-TW" altLang="en-US"/>
        </a:p>
      </dgm:t>
    </dgm:pt>
    <dgm:pt modelId="{D811E762-D1C9-44C4-9382-5BDA55FE9CCA}" type="pres">
      <dgm:prSet presAssocID="{9815C63E-42E0-4661-B489-64C3A36CB5C6}" presName="hierRoot2" presStyleCnt="0">
        <dgm:presLayoutVars>
          <dgm:hierBranch val="init"/>
        </dgm:presLayoutVars>
      </dgm:prSet>
      <dgm:spPr/>
    </dgm:pt>
    <dgm:pt modelId="{33FFFBAF-1240-425D-B8B8-813B42306788}" type="pres">
      <dgm:prSet presAssocID="{9815C63E-42E0-4661-B489-64C3A36CB5C6}" presName="rootComposite" presStyleCnt="0"/>
      <dgm:spPr/>
    </dgm:pt>
    <dgm:pt modelId="{A83E37D1-5439-47C9-89B9-197F6F812D6B}" type="pres">
      <dgm:prSet presAssocID="{9815C63E-42E0-4661-B489-64C3A36CB5C6}" presName="rootText" presStyleLbl="node1" presStyleIdx="3" presStyleCnt="11" custScaleX="101725" custScaleY="232333">
        <dgm:presLayoutVars>
          <dgm:chMax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6ECD8153-81E9-45AA-A70D-BB5726724478}" type="pres">
      <dgm:prSet presAssocID="{9815C63E-42E0-4661-B489-64C3A36CB5C6}" presName="titleText2" presStyleLbl="fgAcc1" presStyleIdx="3" presStyleCnt="11" custLinFactX="-100000" custLinFactY="-900000" custLinFactNeighborX="-148846" custLinFactNeighborY="-955108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53E67F26-2410-4D2B-9A87-6314B6496C26}" type="pres">
      <dgm:prSet presAssocID="{9815C63E-42E0-4661-B489-64C3A36CB5C6}" presName="rootConnector" presStyleLbl="node3" presStyleIdx="0" presStyleCnt="0"/>
      <dgm:spPr/>
      <dgm:t>
        <a:bodyPr/>
        <a:lstStyle/>
        <a:p>
          <a:endParaRPr lang="zh-TW" altLang="en-US"/>
        </a:p>
      </dgm:t>
    </dgm:pt>
    <dgm:pt modelId="{A1DD578C-FA72-480C-96AD-5EBAC0CEF3BB}" type="pres">
      <dgm:prSet presAssocID="{9815C63E-42E0-4661-B489-64C3A36CB5C6}" presName="hierChild4" presStyleCnt="0"/>
      <dgm:spPr/>
    </dgm:pt>
    <dgm:pt modelId="{2CBBED71-65AA-4720-BB98-AF52AC4B3516}" type="pres">
      <dgm:prSet presAssocID="{9815C63E-42E0-4661-B489-64C3A36CB5C6}" presName="hierChild5" presStyleCnt="0"/>
      <dgm:spPr/>
    </dgm:pt>
    <dgm:pt modelId="{0C393834-C213-43EC-A49F-B2B4FD4382D0}" type="pres">
      <dgm:prSet presAssocID="{72BF670B-F33D-417B-B8B0-9774CCAC802F}" presName="hierChild5" presStyleCnt="0"/>
      <dgm:spPr/>
    </dgm:pt>
    <dgm:pt modelId="{739FA323-DEE6-4631-933D-E5A19D8E27A1}" type="pres">
      <dgm:prSet presAssocID="{D957C409-4E9B-4E7F-BCEC-30259F69A14D}" presName="Name37" presStyleLbl="parChTrans1D2" presStyleIdx="1" presStyleCnt="4"/>
      <dgm:spPr/>
      <dgm:t>
        <a:bodyPr/>
        <a:lstStyle/>
        <a:p>
          <a:endParaRPr lang="zh-TW" altLang="en-US"/>
        </a:p>
      </dgm:t>
    </dgm:pt>
    <dgm:pt modelId="{0A33BBCE-FFAF-4B4D-A939-248317ECC2B6}" type="pres">
      <dgm:prSet presAssocID="{4266CD06-AB24-4119-BA87-5921788079E1}" presName="hierRoot2" presStyleCnt="0">
        <dgm:presLayoutVars>
          <dgm:hierBranch val="init"/>
        </dgm:presLayoutVars>
      </dgm:prSet>
      <dgm:spPr/>
    </dgm:pt>
    <dgm:pt modelId="{E85E158B-8CDD-4151-AEA1-A38E5E79BD35}" type="pres">
      <dgm:prSet presAssocID="{4266CD06-AB24-4119-BA87-5921788079E1}" presName="rootComposite" presStyleCnt="0"/>
      <dgm:spPr/>
    </dgm:pt>
    <dgm:pt modelId="{58256032-698F-44BF-97F7-3BD489082F71}" type="pres">
      <dgm:prSet presAssocID="{4266CD06-AB24-4119-BA87-5921788079E1}" presName="rootText" presStyleLbl="node1" presStyleIdx="4" presStyleCnt="11" custScaleX="131695" custScaleY="162899" custLinFactNeighborX="-27594" custLinFactNeighborY="-22794">
        <dgm:presLayoutVars>
          <dgm:chMax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11A1A0DD-6EA5-483B-A753-8D471EB04AF0}" type="pres">
      <dgm:prSet presAssocID="{4266CD06-AB24-4119-BA87-5921788079E1}" presName="titleText2" presStyleLbl="fgAcc1" presStyleIdx="4" presStyleCnt="11" custLinFactX="53129" custLinFactY="-400000" custLinFactNeighborX="100000" custLinFactNeighborY="-412305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86C41A46-481D-4530-B2AD-FCC18D021AA8}" type="pres">
      <dgm:prSet presAssocID="{4266CD06-AB24-4119-BA87-5921788079E1}" presName="rootConnector" presStyleLbl="node2" presStyleIdx="0" presStyleCnt="0"/>
      <dgm:spPr/>
      <dgm:t>
        <a:bodyPr/>
        <a:lstStyle/>
        <a:p>
          <a:endParaRPr lang="zh-TW" altLang="en-US"/>
        </a:p>
      </dgm:t>
    </dgm:pt>
    <dgm:pt modelId="{66CB1B34-74A9-467E-B3D4-614367F57E29}" type="pres">
      <dgm:prSet presAssocID="{4266CD06-AB24-4119-BA87-5921788079E1}" presName="hierChild4" presStyleCnt="0"/>
      <dgm:spPr/>
    </dgm:pt>
    <dgm:pt modelId="{63019493-3903-4611-9396-7A4CA7135EF5}" type="pres">
      <dgm:prSet presAssocID="{0A57C2D4-C291-4D09-BF8B-8C4E4BAB2E2F}" presName="Name37" presStyleLbl="parChTrans1D3" presStyleIdx="3" presStyleCnt="7"/>
      <dgm:spPr/>
      <dgm:t>
        <a:bodyPr/>
        <a:lstStyle/>
        <a:p>
          <a:endParaRPr lang="zh-TW" altLang="en-US"/>
        </a:p>
      </dgm:t>
    </dgm:pt>
    <dgm:pt modelId="{BC22FF8A-0A05-4900-8FFA-213CC01E933B}" type="pres">
      <dgm:prSet presAssocID="{54D6BC00-097E-43D5-973A-8ED301F0E8DE}" presName="hierRoot2" presStyleCnt="0">
        <dgm:presLayoutVars>
          <dgm:hierBranch val="init"/>
        </dgm:presLayoutVars>
      </dgm:prSet>
      <dgm:spPr/>
    </dgm:pt>
    <dgm:pt modelId="{3519248D-1BC4-47AA-9A93-CA1566BEC89D}" type="pres">
      <dgm:prSet presAssocID="{54D6BC00-097E-43D5-973A-8ED301F0E8DE}" presName="rootComposite" presStyleCnt="0"/>
      <dgm:spPr/>
    </dgm:pt>
    <dgm:pt modelId="{7C4BA9B4-A20D-4B05-9687-83A75E87EE15}" type="pres">
      <dgm:prSet presAssocID="{54D6BC00-097E-43D5-973A-8ED301F0E8DE}" presName="rootText" presStyleLbl="node1" presStyleIdx="5" presStyleCnt="11" custScaleY="234184" custLinFactNeighborX="-12447" custLinFactNeighborY="5364">
        <dgm:presLayoutVars>
          <dgm:chMax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481F653C-B9A1-43CA-8BD2-F08501E94722}" type="pres">
      <dgm:prSet presAssocID="{54D6BC00-097E-43D5-973A-8ED301F0E8DE}" presName="titleText2" presStyleLbl="fgAcc1" presStyleIdx="5" presStyleCnt="11" custLinFactX="96178" custLinFactY="100000" custLinFactNeighborX="100000" custLinFactNeighborY="182171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51F7B5A3-2D5E-41E8-AA5C-7D53B92ED529}" type="pres">
      <dgm:prSet presAssocID="{54D6BC00-097E-43D5-973A-8ED301F0E8DE}" presName="rootConnector" presStyleLbl="node3" presStyleIdx="0" presStyleCnt="0"/>
      <dgm:spPr/>
      <dgm:t>
        <a:bodyPr/>
        <a:lstStyle/>
        <a:p>
          <a:endParaRPr lang="zh-TW" altLang="en-US"/>
        </a:p>
      </dgm:t>
    </dgm:pt>
    <dgm:pt modelId="{7B86D531-6C09-4C45-9595-CF2C25141177}" type="pres">
      <dgm:prSet presAssocID="{54D6BC00-097E-43D5-973A-8ED301F0E8DE}" presName="hierChild4" presStyleCnt="0"/>
      <dgm:spPr/>
    </dgm:pt>
    <dgm:pt modelId="{4F0BD984-92FA-474B-AE0D-6E60A28141A3}" type="pres">
      <dgm:prSet presAssocID="{54D6BC00-097E-43D5-973A-8ED301F0E8DE}" presName="hierChild5" presStyleCnt="0"/>
      <dgm:spPr/>
    </dgm:pt>
    <dgm:pt modelId="{10160F34-3867-4B5D-BD95-2A514E6A90D6}" type="pres">
      <dgm:prSet presAssocID="{5877F44E-470A-4E8E-975A-7C49D8F1B00E}" presName="Name37" presStyleLbl="parChTrans1D3" presStyleIdx="4" presStyleCnt="7"/>
      <dgm:spPr/>
      <dgm:t>
        <a:bodyPr/>
        <a:lstStyle/>
        <a:p>
          <a:endParaRPr lang="zh-TW" altLang="en-US"/>
        </a:p>
      </dgm:t>
    </dgm:pt>
    <dgm:pt modelId="{120C4106-88B9-4D86-9B9C-061A6D484421}" type="pres">
      <dgm:prSet presAssocID="{D80B3B39-C7A3-46EF-B335-44D77B77A5DA}" presName="hierRoot2" presStyleCnt="0">
        <dgm:presLayoutVars>
          <dgm:hierBranch val="init"/>
        </dgm:presLayoutVars>
      </dgm:prSet>
      <dgm:spPr/>
    </dgm:pt>
    <dgm:pt modelId="{B77CDEE7-CB10-4405-A42F-355961903CEA}" type="pres">
      <dgm:prSet presAssocID="{D80B3B39-C7A3-46EF-B335-44D77B77A5DA}" presName="rootComposite" presStyleCnt="0"/>
      <dgm:spPr/>
    </dgm:pt>
    <dgm:pt modelId="{CE14EB0B-F2DD-494F-9ADA-3B779B7F7862}" type="pres">
      <dgm:prSet presAssocID="{D80B3B39-C7A3-46EF-B335-44D77B77A5DA}" presName="rootText" presStyleLbl="node1" presStyleIdx="6" presStyleCnt="11" custScaleY="234184" custLinFactNeighborX="-20671" custLinFactNeighborY="5364">
        <dgm:presLayoutVars>
          <dgm:chMax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EF3CD330-250A-4B86-AB51-41E3619C5713}" type="pres">
      <dgm:prSet presAssocID="{D80B3B39-C7A3-46EF-B335-44D77B77A5DA}" presName="titleText2" presStyleLbl="fgAcc1" presStyleIdx="6" presStyleCnt="11" custLinFactNeighborX="36288" custLinFactNeighborY="43835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C4F4E20F-512D-4F15-81EA-CD279E0DD75A}" type="pres">
      <dgm:prSet presAssocID="{D80B3B39-C7A3-46EF-B335-44D77B77A5DA}" presName="rootConnector" presStyleLbl="node3" presStyleIdx="0" presStyleCnt="0"/>
      <dgm:spPr/>
      <dgm:t>
        <a:bodyPr/>
        <a:lstStyle/>
        <a:p>
          <a:endParaRPr lang="zh-TW" altLang="en-US"/>
        </a:p>
      </dgm:t>
    </dgm:pt>
    <dgm:pt modelId="{D829B599-1264-4636-B52D-AAAA51983055}" type="pres">
      <dgm:prSet presAssocID="{D80B3B39-C7A3-46EF-B335-44D77B77A5DA}" presName="hierChild4" presStyleCnt="0"/>
      <dgm:spPr/>
    </dgm:pt>
    <dgm:pt modelId="{66977024-0AB0-4EA1-BC35-5787F478C450}" type="pres">
      <dgm:prSet presAssocID="{D80B3B39-C7A3-46EF-B335-44D77B77A5DA}" presName="hierChild5" presStyleCnt="0"/>
      <dgm:spPr/>
    </dgm:pt>
    <dgm:pt modelId="{BB71C218-4DA4-4296-A028-29530BBB96AA}" type="pres">
      <dgm:prSet presAssocID="{4266CD06-AB24-4119-BA87-5921788079E1}" presName="hierChild5" presStyleCnt="0"/>
      <dgm:spPr/>
    </dgm:pt>
    <dgm:pt modelId="{7B7F2CA2-53A7-4940-B4F7-CA7FCF4502D4}" type="pres">
      <dgm:prSet presAssocID="{909225F5-D956-4426-97A3-13A3848A65CA}" presName="Name37" presStyleLbl="parChTrans1D2" presStyleIdx="2" presStyleCnt="4"/>
      <dgm:spPr/>
      <dgm:t>
        <a:bodyPr/>
        <a:lstStyle/>
        <a:p>
          <a:endParaRPr lang="zh-TW" altLang="en-US"/>
        </a:p>
      </dgm:t>
    </dgm:pt>
    <dgm:pt modelId="{3A0404A2-3E5F-4B27-B043-2BB2D0D3ADC7}" type="pres">
      <dgm:prSet presAssocID="{85108D25-FE48-43E8-B7DE-249915AC7BCD}" presName="hierRoot2" presStyleCnt="0">
        <dgm:presLayoutVars>
          <dgm:hierBranch val="init"/>
        </dgm:presLayoutVars>
      </dgm:prSet>
      <dgm:spPr/>
    </dgm:pt>
    <dgm:pt modelId="{448AB580-AC84-43C0-B57C-AE877386218B}" type="pres">
      <dgm:prSet presAssocID="{85108D25-FE48-43E8-B7DE-249915AC7BCD}" presName="rootComposite" presStyleCnt="0"/>
      <dgm:spPr/>
    </dgm:pt>
    <dgm:pt modelId="{2A27AEB7-2689-48F0-81AE-8194C379061F}" type="pres">
      <dgm:prSet presAssocID="{85108D25-FE48-43E8-B7DE-249915AC7BCD}" presName="rootText" presStyleLbl="node1" presStyleIdx="7" presStyleCnt="11" custScaleX="140648" custScaleY="159190" custLinFactNeighborX="4279" custLinFactNeighborY="-24595">
        <dgm:presLayoutVars>
          <dgm:chMax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65B162A8-BFD5-443C-8DE3-78854BE73282}" type="pres">
      <dgm:prSet presAssocID="{85108D25-FE48-43E8-B7DE-249915AC7BCD}" presName="titleText2" presStyleLbl="fgAcc1" presStyleIdx="7" presStyleCnt="11" custLinFactY="-300041" custLinFactNeighborX="-1322" custLinFactNeighborY="-400000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BD93748D-6543-4CC5-8982-3AC826542AEA}" type="pres">
      <dgm:prSet presAssocID="{85108D25-FE48-43E8-B7DE-249915AC7BCD}" presName="rootConnector" presStyleLbl="node2" presStyleIdx="0" presStyleCnt="0"/>
      <dgm:spPr/>
      <dgm:t>
        <a:bodyPr/>
        <a:lstStyle/>
        <a:p>
          <a:endParaRPr lang="zh-TW" altLang="en-US"/>
        </a:p>
      </dgm:t>
    </dgm:pt>
    <dgm:pt modelId="{A333177E-8DCB-4FAC-B739-0A7994B0C1EB}" type="pres">
      <dgm:prSet presAssocID="{85108D25-FE48-43E8-B7DE-249915AC7BCD}" presName="hierChild4" presStyleCnt="0"/>
      <dgm:spPr/>
    </dgm:pt>
    <dgm:pt modelId="{EE413CDC-B0A9-4766-B8FD-76D8AEF5F0CA}" type="pres">
      <dgm:prSet presAssocID="{85108D25-FE48-43E8-B7DE-249915AC7BCD}" presName="hierChild5" presStyleCnt="0"/>
      <dgm:spPr/>
    </dgm:pt>
    <dgm:pt modelId="{C1776793-5749-4E84-AD18-CD67EDCB6027}" type="pres">
      <dgm:prSet presAssocID="{BE31D8E3-93A5-4CB2-B85A-E1A922880CC3}" presName="Name37" presStyleLbl="parChTrans1D2" presStyleIdx="3" presStyleCnt="4"/>
      <dgm:spPr/>
      <dgm:t>
        <a:bodyPr/>
        <a:lstStyle/>
        <a:p>
          <a:endParaRPr lang="zh-TW" altLang="en-US"/>
        </a:p>
      </dgm:t>
    </dgm:pt>
    <dgm:pt modelId="{F16A14FD-B6B8-427C-80DE-24DCEE8D0B2A}" type="pres">
      <dgm:prSet presAssocID="{975E75E4-0FF9-4A7B-A57B-39E8AFED3D0B}" presName="hierRoot2" presStyleCnt="0">
        <dgm:presLayoutVars>
          <dgm:hierBranch val="init"/>
        </dgm:presLayoutVars>
      </dgm:prSet>
      <dgm:spPr/>
    </dgm:pt>
    <dgm:pt modelId="{EE2C4FF8-C8CD-4C67-B4F9-DF1E1103B8E9}" type="pres">
      <dgm:prSet presAssocID="{975E75E4-0FF9-4A7B-A57B-39E8AFED3D0B}" presName="rootComposite" presStyleCnt="0"/>
      <dgm:spPr/>
    </dgm:pt>
    <dgm:pt modelId="{3062EBB2-F9A4-448D-B41B-D3158BAFF04E}" type="pres">
      <dgm:prSet presAssocID="{975E75E4-0FF9-4A7B-A57B-39E8AFED3D0B}" presName="rootText" presStyleLbl="node1" presStyleIdx="8" presStyleCnt="11" custScaleX="136723" custScaleY="145587" custLinFactNeighborX="20773" custLinFactNeighborY="-26428">
        <dgm:presLayoutVars>
          <dgm:chMax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30CFF18-44F1-4B10-9476-5EBF3D24BADA}" type="pres">
      <dgm:prSet presAssocID="{975E75E4-0FF9-4A7B-A57B-39E8AFED3D0B}" presName="titleText2" presStyleLbl="fgAcc1" presStyleIdx="8" presStyleCnt="11" custLinFactY="-798935" custLinFactNeighborX="61871" custLinFactNeighborY="-800000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573F9AF5-6A04-446A-A3F1-892BF2C330C9}" type="pres">
      <dgm:prSet presAssocID="{975E75E4-0FF9-4A7B-A57B-39E8AFED3D0B}" presName="rootConnector" presStyleLbl="node2" presStyleIdx="0" presStyleCnt="0"/>
      <dgm:spPr/>
      <dgm:t>
        <a:bodyPr/>
        <a:lstStyle/>
        <a:p>
          <a:endParaRPr lang="zh-TW" altLang="en-US"/>
        </a:p>
      </dgm:t>
    </dgm:pt>
    <dgm:pt modelId="{23B14604-8327-4FF7-95E7-94BD2425957C}" type="pres">
      <dgm:prSet presAssocID="{975E75E4-0FF9-4A7B-A57B-39E8AFED3D0B}" presName="hierChild4" presStyleCnt="0"/>
      <dgm:spPr/>
    </dgm:pt>
    <dgm:pt modelId="{0DBE85E2-760E-4060-A059-F978B12D72E7}" type="pres">
      <dgm:prSet presAssocID="{464BF3F9-93BE-4487-A3E5-90DBE62C1A59}" presName="Name37" presStyleLbl="parChTrans1D3" presStyleIdx="5" presStyleCnt="7"/>
      <dgm:spPr/>
      <dgm:t>
        <a:bodyPr/>
        <a:lstStyle/>
        <a:p>
          <a:endParaRPr lang="zh-TW" altLang="en-US"/>
        </a:p>
      </dgm:t>
    </dgm:pt>
    <dgm:pt modelId="{54263874-15D0-4860-9142-9A229569729F}" type="pres">
      <dgm:prSet presAssocID="{5D89DA71-AB35-45BD-BA37-B2B1A1BEFD72}" presName="hierRoot2" presStyleCnt="0">
        <dgm:presLayoutVars>
          <dgm:hierBranch val="init"/>
        </dgm:presLayoutVars>
      </dgm:prSet>
      <dgm:spPr/>
    </dgm:pt>
    <dgm:pt modelId="{EA678309-4ADE-4CD1-B2CB-5A92BCBD924E}" type="pres">
      <dgm:prSet presAssocID="{5D89DA71-AB35-45BD-BA37-B2B1A1BEFD72}" presName="rootComposite" presStyleCnt="0"/>
      <dgm:spPr/>
    </dgm:pt>
    <dgm:pt modelId="{D1440D3D-3E65-4A01-82A5-C8EBF6F8C324}" type="pres">
      <dgm:prSet presAssocID="{5D89DA71-AB35-45BD-BA37-B2B1A1BEFD72}" presName="rootText" presStyleLbl="node1" presStyleIdx="9" presStyleCnt="11" custScaleX="128609" custScaleY="261205" custLinFactNeighborX="1011" custLinFactNeighborY="17857">
        <dgm:presLayoutVars>
          <dgm:chMax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2644A737-4DFF-4AFF-A0BA-FD617570B98E}" type="pres">
      <dgm:prSet presAssocID="{5D89DA71-AB35-45BD-BA37-B2B1A1BEFD72}" presName="titleText2" presStyleLbl="fgAcc1" presStyleIdx="9" presStyleCnt="11" custLinFactY="-600000" custLinFactNeighborX="12908" custLinFactNeighborY="-653837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0DEC0978-372A-465A-BE82-33B48D915F4F}" type="pres">
      <dgm:prSet presAssocID="{5D89DA71-AB35-45BD-BA37-B2B1A1BEFD72}" presName="rootConnector" presStyleLbl="node3" presStyleIdx="0" presStyleCnt="0"/>
      <dgm:spPr/>
      <dgm:t>
        <a:bodyPr/>
        <a:lstStyle/>
        <a:p>
          <a:endParaRPr lang="zh-TW" altLang="en-US"/>
        </a:p>
      </dgm:t>
    </dgm:pt>
    <dgm:pt modelId="{58B3173E-AF72-43D5-B904-B364FE1CFDB9}" type="pres">
      <dgm:prSet presAssocID="{5D89DA71-AB35-45BD-BA37-B2B1A1BEFD72}" presName="hierChild4" presStyleCnt="0"/>
      <dgm:spPr/>
    </dgm:pt>
    <dgm:pt modelId="{C09FAAC1-969E-413B-BC09-477163F1E947}" type="pres">
      <dgm:prSet presAssocID="{5D89DA71-AB35-45BD-BA37-B2B1A1BEFD72}" presName="hierChild5" presStyleCnt="0"/>
      <dgm:spPr/>
    </dgm:pt>
    <dgm:pt modelId="{1BE6CCF4-2C98-4A5E-9787-FDFC39E1301D}" type="pres">
      <dgm:prSet presAssocID="{E5A36642-BF09-477E-9C51-B4808F81FA61}" presName="Name37" presStyleLbl="parChTrans1D3" presStyleIdx="6" presStyleCnt="7"/>
      <dgm:spPr/>
      <dgm:t>
        <a:bodyPr/>
        <a:lstStyle/>
        <a:p>
          <a:endParaRPr lang="zh-TW" altLang="en-US"/>
        </a:p>
      </dgm:t>
    </dgm:pt>
    <dgm:pt modelId="{86359B0F-0AC9-49F9-A3FE-8B3737C9D3FD}" type="pres">
      <dgm:prSet presAssocID="{310EA606-0E2F-4862-9D17-3646880FA80F}" presName="hierRoot2" presStyleCnt="0">
        <dgm:presLayoutVars>
          <dgm:hierBranch val="init"/>
        </dgm:presLayoutVars>
      </dgm:prSet>
      <dgm:spPr/>
    </dgm:pt>
    <dgm:pt modelId="{0FE25CA6-83AD-4327-AC4B-C1588FB443B0}" type="pres">
      <dgm:prSet presAssocID="{310EA606-0E2F-4862-9D17-3646880FA80F}" presName="rootComposite" presStyleCnt="0"/>
      <dgm:spPr/>
    </dgm:pt>
    <dgm:pt modelId="{2A5A07AD-84D1-47E0-B651-6B75629B347B}" type="pres">
      <dgm:prSet presAssocID="{310EA606-0E2F-4862-9D17-3646880FA80F}" presName="rootText" presStyleLbl="node1" presStyleIdx="10" presStyleCnt="11" custScaleX="128609" custScaleY="257758" custLinFactNeighborX="-2517" custLinFactNeighborY="17857">
        <dgm:presLayoutVars>
          <dgm:chMax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CD6A33F-1FC4-4E9B-AA8C-74B2BED2F485}" type="pres">
      <dgm:prSet presAssocID="{310EA606-0E2F-4862-9D17-3646880FA80F}" presName="titleText2" presStyleLbl="fgAcc1" presStyleIdx="10" presStyleCnt="11" custLinFactY="-600000" custLinFactNeighborX="-21386" custLinFactNeighborY="-648667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FE26D29A-A520-4CC7-B130-8B87B0448C2B}" type="pres">
      <dgm:prSet presAssocID="{310EA606-0E2F-4862-9D17-3646880FA80F}" presName="rootConnector" presStyleLbl="node3" presStyleIdx="0" presStyleCnt="0"/>
      <dgm:spPr/>
      <dgm:t>
        <a:bodyPr/>
        <a:lstStyle/>
        <a:p>
          <a:endParaRPr lang="zh-TW" altLang="en-US"/>
        </a:p>
      </dgm:t>
    </dgm:pt>
    <dgm:pt modelId="{99E33CEE-9564-415B-BD29-F0E145598742}" type="pres">
      <dgm:prSet presAssocID="{310EA606-0E2F-4862-9D17-3646880FA80F}" presName="hierChild4" presStyleCnt="0"/>
      <dgm:spPr/>
    </dgm:pt>
    <dgm:pt modelId="{7D79F9D7-1A91-489C-A76D-6861FDCC157D}" type="pres">
      <dgm:prSet presAssocID="{310EA606-0E2F-4862-9D17-3646880FA80F}" presName="hierChild5" presStyleCnt="0"/>
      <dgm:spPr/>
    </dgm:pt>
    <dgm:pt modelId="{468D2C7D-191C-42F3-8804-07FF51FCF241}" type="pres">
      <dgm:prSet presAssocID="{975E75E4-0FF9-4A7B-A57B-39E8AFED3D0B}" presName="hierChild5" presStyleCnt="0"/>
      <dgm:spPr/>
    </dgm:pt>
    <dgm:pt modelId="{66F14923-2622-46ED-9DF2-7B718539E5CA}" type="pres">
      <dgm:prSet presAssocID="{EBD67175-3B39-4084-AC3F-77EF687BC30C}" presName="hierChild3" presStyleCnt="0"/>
      <dgm:spPr/>
    </dgm:pt>
  </dgm:ptLst>
  <dgm:cxnLst>
    <dgm:cxn modelId="{89B1DCAF-8FB2-4756-9779-5A5F67FF61B5}" type="presOf" srcId="{D957C409-4E9B-4E7F-BCEC-30259F69A14D}" destId="{739FA323-DEE6-4631-933D-E5A19D8E27A1}" srcOrd="0" destOrd="0" presId="urn:microsoft.com/office/officeart/2008/layout/NameandTitleOrganizationalChart"/>
    <dgm:cxn modelId="{BC70D594-245E-435B-959F-A8489AF392ED}" type="presOf" srcId="{9815C63E-42E0-4661-B489-64C3A36CB5C6}" destId="{53E67F26-2410-4D2B-9A87-6314B6496C26}" srcOrd="1" destOrd="0" presId="urn:microsoft.com/office/officeart/2008/layout/NameandTitleOrganizationalChart"/>
    <dgm:cxn modelId="{D8A13B58-8279-4526-8FF1-4408DC9077EC}" type="presOf" srcId="{4266CD06-AB24-4119-BA87-5921788079E1}" destId="{86C41A46-481D-4530-B2AD-FCC18D021AA8}" srcOrd="1" destOrd="0" presId="urn:microsoft.com/office/officeart/2008/layout/NameandTitleOrganizationalChart"/>
    <dgm:cxn modelId="{EDAD7C04-A9AD-4E10-B3B8-5A11E9649489}" type="presOf" srcId="{BBB8486B-5670-436B-AADC-D0DAD85A1567}" destId="{57F01ED1-9F12-4622-BC3F-91A472EA508C}" srcOrd="1" destOrd="0" presId="urn:microsoft.com/office/officeart/2008/layout/NameandTitleOrganizationalChart"/>
    <dgm:cxn modelId="{714F2B07-2AD2-4FD9-AC1A-7FE4F5C85922}" type="presOf" srcId="{3CBA3903-1B99-4CF8-ABA3-94AA41B5BE2F}" destId="{E2AC96DF-B4EE-4EB3-91D0-43986AC7C21C}" srcOrd="1" destOrd="0" presId="urn:microsoft.com/office/officeart/2008/layout/NameandTitleOrganizationalChart"/>
    <dgm:cxn modelId="{D99E14D4-B132-4014-8941-D740B8C70DC8}" type="presOf" srcId="{54D6BC00-097E-43D5-973A-8ED301F0E8DE}" destId="{51F7B5A3-2D5E-41E8-AA5C-7D53B92ED529}" srcOrd="1" destOrd="0" presId="urn:microsoft.com/office/officeart/2008/layout/NameandTitleOrganizationalChart"/>
    <dgm:cxn modelId="{91D6950F-9530-4848-B027-4B9D91B978CA}" srcId="{EBD67175-3B39-4084-AC3F-77EF687BC30C}" destId="{85108D25-FE48-43E8-B7DE-249915AC7BCD}" srcOrd="2" destOrd="0" parTransId="{909225F5-D956-4426-97A3-13A3848A65CA}" sibTransId="{E5DECE3F-FDA3-4672-AA0B-6B8501D5123C}"/>
    <dgm:cxn modelId="{07BA4AEA-C688-49F2-BB1F-DA57FA0B4D53}" srcId="{72BF670B-F33D-417B-B8B0-9774CCAC802F}" destId="{BBB8486B-5670-436B-AADC-D0DAD85A1567}" srcOrd="0" destOrd="0" parTransId="{B7B8C085-9BAB-4D3C-9574-14D009814B5F}" sibTransId="{2553CA9E-4752-4F20-A211-A7AE7C1BDFA7}"/>
    <dgm:cxn modelId="{A4C88501-E8E6-403E-9AE2-4F115F2525DE}" type="presOf" srcId="{2553CA9E-4752-4F20-A211-A7AE7C1BDFA7}" destId="{15D0A799-260A-4D0B-ADF2-257A4E3B7C65}" srcOrd="0" destOrd="0" presId="urn:microsoft.com/office/officeart/2008/layout/NameandTitleOrganizationalChart"/>
    <dgm:cxn modelId="{021D5F04-2CAF-403C-BED5-38DD92373AA9}" type="presOf" srcId="{310EA606-0E2F-4862-9D17-3646880FA80F}" destId="{2A5A07AD-84D1-47E0-B651-6B75629B347B}" srcOrd="0" destOrd="0" presId="urn:microsoft.com/office/officeart/2008/layout/NameandTitleOrganizationalChart"/>
    <dgm:cxn modelId="{0DBEDD97-DF64-4E00-9CAA-5F192B56CA27}" srcId="{72BF670B-F33D-417B-B8B0-9774CCAC802F}" destId="{9815C63E-42E0-4661-B489-64C3A36CB5C6}" srcOrd="2" destOrd="0" parTransId="{3F4D2E27-60AD-4C42-A886-1353C1501330}" sibTransId="{F6A44E77-C87B-47B5-8F0E-58C2E63C28C7}"/>
    <dgm:cxn modelId="{88F59CD7-B626-4206-8CC5-66618673119F}" type="presOf" srcId="{66D147FC-99B6-4CC5-A6E6-EFC015C1E54B}" destId="{6B5D8531-7249-44B8-9C37-A0DE6489E32E}" srcOrd="0" destOrd="0" presId="urn:microsoft.com/office/officeart/2008/layout/NameandTitleOrganizationalChart"/>
    <dgm:cxn modelId="{F02A2816-17CF-4373-A17B-D9FCF321809D}" type="presOf" srcId="{85108D25-FE48-43E8-B7DE-249915AC7BCD}" destId="{BD93748D-6543-4CC5-8982-3AC826542AEA}" srcOrd="1" destOrd="0" presId="urn:microsoft.com/office/officeart/2008/layout/NameandTitleOrganizationalChart"/>
    <dgm:cxn modelId="{D68DC15C-7460-43C5-8E1A-715AC65278BA}" type="presOf" srcId="{E5DECE3F-FDA3-4672-AA0B-6B8501D5123C}" destId="{65B162A8-BFD5-443C-8DE3-78854BE73282}" srcOrd="0" destOrd="0" presId="urn:microsoft.com/office/officeart/2008/layout/NameandTitleOrganizationalChart"/>
    <dgm:cxn modelId="{23329C4B-8028-4C96-AD45-C01EAB1D40D8}" type="presOf" srcId="{5D89DA71-AB35-45BD-BA37-B2B1A1BEFD72}" destId="{0DEC0978-372A-465A-BE82-33B48D915F4F}" srcOrd="1" destOrd="0" presId="urn:microsoft.com/office/officeart/2008/layout/NameandTitleOrganizationalChart"/>
    <dgm:cxn modelId="{16E230D3-D6AC-4FC6-95B5-4033601BC1E6}" type="presOf" srcId="{5877F44E-470A-4E8E-975A-7C49D8F1B00E}" destId="{10160F34-3867-4B5D-BD95-2A514E6A90D6}" srcOrd="0" destOrd="0" presId="urn:microsoft.com/office/officeart/2008/layout/NameandTitleOrganizationalChart"/>
    <dgm:cxn modelId="{5715319B-9CC7-4E65-A2F4-6C9B0D05EF06}" srcId="{EBD67175-3B39-4084-AC3F-77EF687BC30C}" destId="{72BF670B-F33D-417B-B8B0-9774CCAC802F}" srcOrd="0" destOrd="0" parTransId="{D48566C4-9EC0-4669-8D06-77EC23B08082}" sibTransId="{F40354D1-391D-44DF-AABB-BE72A42A5CCC}"/>
    <dgm:cxn modelId="{B600E928-7AF3-476C-8EEB-BF89C7A4F2A5}" type="presOf" srcId="{85108D25-FE48-43E8-B7DE-249915AC7BCD}" destId="{2A27AEB7-2689-48F0-81AE-8194C379061F}" srcOrd="0" destOrd="0" presId="urn:microsoft.com/office/officeart/2008/layout/NameandTitleOrganizationalChart"/>
    <dgm:cxn modelId="{2D781142-C7BA-444B-B082-4D71D4B79AC2}" type="presOf" srcId="{975E75E4-0FF9-4A7B-A57B-39E8AFED3D0B}" destId="{3062EBB2-F9A4-448D-B41B-D3158BAFF04E}" srcOrd="0" destOrd="0" presId="urn:microsoft.com/office/officeart/2008/layout/NameandTitleOrganizationalChart"/>
    <dgm:cxn modelId="{81E4F562-9467-4C04-B9D5-7F2DA02E1C54}" type="presOf" srcId="{8B6436A1-CC9B-41F4-BFA6-8BC9C2B5DEE2}" destId="{BCD6A33F-1FC4-4E9B-AA8C-74B2BED2F485}" srcOrd="0" destOrd="0" presId="urn:microsoft.com/office/officeart/2008/layout/NameandTitleOrganizationalChart"/>
    <dgm:cxn modelId="{F9A87E2F-5B57-47D2-B3BF-30BEAD5FD283}" type="presOf" srcId="{BE31D8E3-93A5-4CB2-B85A-E1A922880CC3}" destId="{C1776793-5749-4E84-AD18-CD67EDCB6027}" srcOrd="0" destOrd="0" presId="urn:microsoft.com/office/officeart/2008/layout/NameandTitleOrganizationalChart"/>
    <dgm:cxn modelId="{9FAB26F9-53E8-4158-91F7-CCAB58A08C32}" type="presOf" srcId="{D48566C4-9EC0-4669-8D06-77EC23B08082}" destId="{2D8812E1-5B97-47CF-BB9D-0B5EE761332F}" srcOrd="0" destOrd="0" presId="urn:microsoft.com/office/officeart/2008/layout/NameandTitleOrganizationalChart"/>
    <dgm:cxn modelId="{937A0E70-E047-4773-96C6-1CCB69F314D7}" type="presOf" srcId="{72BF670B-F33D-417B-B8B0-9774CCAC802F}" destId="{F3C7E20B-3C2C-4186-B3B0-661F48785821}" srcOrd="1" destOrd="0" presId="urn:microsoft.com/office/officeart/2008/layout/NameandTitleOrganizationalChart"/>
    <dgm:cxn modelId="{B80C65BE-A9E9-4DD3-A7AA-838487DAF48D}" type="presOf" srcId="{BBB8486B-5670-436B-AADC-D0DAD85A1567}" destId="{BECF8E12-280B-4180-95BF-162E201EB70A}" srcOrd="0" destOrd="0" presId="urn:microsoft.com/office/officeart/2008/layout/NameandTitleOrganizationalChart"/>
    <dgm:cxn modelId="{B1DA652A-45D4-4F06-A0FF-66F8226E930F}" type="presOf" srcId="{F6A44E77-C87B-47B5-8F0E-58C2E63C28C7}" destId="{6ECD8153-81E9-45AA-A70D-BB5726724478}" srcOrd="0" destOrd="0" presId="urn:microsoft.com/office/officeart/2008/layout/NameandTitleOrganizationalChart"/>
    <dgm:cxn modelId="{BE8E1034-9E60-45A9-B34D-A0C15BB92223}" type="presOf" srcId="{B7B8C085-9BAB-4D3C-9574-14D009814B5F}" destId="{70375300-1BBA-45BE-9412-7F5F99655108}" srcOrd="0" destOrd="0" presId="urn:microsoft.com/office/officeart/2008/layout/NameandTitleOrganizationalChart"/>
    <dgm:cxn modelId="{08B3AF41-4CFE-463D-8A2B-F1A28C37CBBA}" type="presOf" srcId="{909225F5-D956-4426-97A3-13A3848A65CA}" destId="{7B7F2CA2-53A7-4940-B4F7-CA7FCF4502D4}" srcOrd="0" destOrd="0" presId="urn:microsoft.com/office/officeart/2008/layout/NameandTitleOrganizationalChart"/>
    <dgm:cxn modelId="{FF8F0C72-B2C2-4669-912B-857DAB7DDB64}" type="presOf" srcId="{4266CD06-AB24-4119-BA87-5921788079E1}" destId="{58256032-698F-44BF-97F7-3BD489082F71}" srcOrd="0" destOrd="0" presId="urn:microsoft.com/office/officeart/2008/layout/NameandTitleOrganizationalChart"/>
    <dgm:cxn modelId="{95F9BA79-6465-4B5C-A0E1-7593E2C9FCBC}" type="presOf" srcId="{6F3E4900-E974-4611-9B0D-8C5E220F3AA8}" destId="{9B156CD5-0FA2-4730-9368-C3C45E758C95}" srcOrd="0" destOrd="0" presId="urn:microsoft.com/office/officeart/2008/layout/NameandTitleOrganizationalChart"/>
    <dgm:cxn modelId="{F1B5489C-13D6-47C9-AF00-28699FED0316}" srcId="{EBD67175-3B39-4084-AC3F-77EF687BC30C}" destId="{4266CD06-AB24-4119-BA87-5921788079E1}" srcOrd="1" destOrd="0" parTransId="{D957C409-4E9B-4E7F-BCEC-30259F69A14D}" sibTransId="{131D252D-4817-4319-AF0D-18007F054397}"/>
    <dgm:cxn modelId="{E6A79048-D2C0-435B-976D-A4F5639CCAD9}" type="presOf" srcId="{72BF670B-F33D-417B-B8B0-9774CCAC802F}" destId="{7CDBD8B7-BE74-4DB0-867D-DAD4394B3737}" srcOrd="0" destOrd="0" presId="urn:microsoft.com/office/officeart/2008/layout/NameandTitleOrganizationalChart"/>
    <dgm:cxn modelId="{A1DB0379-787E-4A1D-AFAD-E2B0F2FF9903}" type="presOf" srcId="{3DD7FACD-C4A8-4672-8C00-184424B4394B}" destId="{F30CFF18-44F1-4B10-9476-5EBF3D24BADA}" srcOrd="0" destOrd="0" presId="urn:microsoft.com/office/officeart/2008/layout/NameandTitleOrganizationalChart"/>
    <dgm:cxn modelId="{B3B410BF-273B-40C6-A04B-BC8158A578FF}" type="presOf" srcId="{0A57C2D4-C291-4D09-BF8B-8C4E4BAB2E2F}" destId="{63019493-3903-4611-9396-7A4CA7135EF5}" srcOrd="0" destOrd="0" presId="urn:microsoft.com/office/officeart/2008/layout/NameandTitleOrganizationalChart"/>
    <dgm:cxn modelId="{E2FBB070-AA89-47EA-8EFD-94838E9C9198}" type="presOf" srcId="{975E75E4-0FF9-4A7B-A57B-39E8AFED3D0B}" destId="{573F9AF5-6A04-446A-A3F1-892BF2C330C9}" srcOrd="1" destOrd="0" presId="urn:microsoft.com/office/officeart/2008/layout/NameandTitleOrganizationalChart"/>
    <dgm:cxn modelId="{6B58922B-0F6F-4028-BB4D-62D9B852F553}" type="presOf" srcId="{FE9A6C42-55AC-4441-A638-B1D57509E03E}" destId="{40604EDD-2872-440F-9B55-472C1DEFD664}" srcOrd="0" destOrd="0" presId="urn:microsoft.com/office/officeart/2008/layout/NameandTitleOrganizationalChart"/>
    <dgm:cxn modelId="{9C379678-7BB6-4DFE-9218-FC1DB465E9B4}" type="presOf" srcId="{310EA606-0E2F-4862-9D17-3646880FA80F}" destId="{FE26D29A-A520-4CC7-B130-8B87B0448C2B}" srcOrd="1" destOrd="0" presId="urn:microsoft.com/office/officeart/2008/layout/NameandTitleOrganizationalChart"/>
    <dgm:cxn modelId="{2A073835-CE9C-4BE8-8A0F-192F5DF4D3E5}" type="presOf" srcId="{C40AFA84-283B-4FBA-BFC1-DA0E6CC67D69}" destId="{EF3CD330-250A-4B86-AB51-41E3619C5713}" srcOrd="0" destOrd="0" presId="urn:microsoft.com/office/officeart/2008/layout/NameandTitleOrganizationalChart"/>
    <dgm:cxn modelId="{50DAC986-B913-4D0D-9F02-4EE2A143258A}" type="presOf" srcId="{D80B3B39-C7A3-46EF-B335-44D77B77A5DA}" destId="{CE14EB0B-F2DD-494F-9ADA-3B779B7F7862}" srcOrd="0" destOrd="0" presId="urn:microsoft.com/office/officeart/2008/layout/NameandTitleOrganizationalChart"/>
    <dgm:cxn modelId="{18D9063A-830D-491D-AF93-C4D492CAD891}" type="presOf" srcId="{EBD67175-3B39-4084-AC3F-77EF687BC30C}" destId="{E25F4A37-1F85-4E92-B17F-7F5428ECA6F3}" srcOrd="1" destOrd="0" presId="urn:microsoft.com/office/officeart/2008/layout/NameandTitleOrganizationalChart"/>
    <dgm:cxn modelId="{20F77D12-9988-4746-A4DE-3D3AB2A27F42}" type="presOf" srcId="{5D89DA71-AB35-45BD-BA37-B2B1A1BEFD72}" destId="{D1440D3D-3E65-4A01-82A5-C8EBF6F8C324}" srcOrd="0" destOrd="0" presId="urn:microsoft.com/office/officeart/2008/layout/NameandTitleOrganizationalChart"/>
    <dgm:cxn modelId="{A6B144CA-7ADC-4035-8296-A27DA3D3A21F}" type="presOf" srcId="{05F9D7DA-ECA1-4FB8-82A1-8E2D41F38808}" destId="{481F653C-B9A1-43CA-8BD2-F08501E94722}" srcOrd="0" destOrd="0" presId="urn:microsoft.com/office/officeart/2008/layout/NameandTitleOrganizationalChart"/>
    <dgm:cxn modelId="{AEE99C2B-B8B3-4732-8AFB-94B08A806886}" type="presOf" srcId="{464BF3F9-93BE-4487-A3E5-90DBE62C1A59}" destId="{0DBE85E2-760E-4060-A059-F978B12D72E7}" srcOrd="0" destOrd="0" presId="urn:microsoft.com/office/officeart/2008/layout/NameandTitleOrganizationalChart"/>
    <dgm:cxn modelId="{4E38988D-38A6-4E02-86F5-237E6DB50A70}" type="presOf" srcId="{F9888206-3A33-43CA-95FD-B7E888DCAED4}" destId="{2644A737-4DFF-4AFF-A0BA-FD617570B98E}" srcOrd="0" destOrd="0" presId="urn:microsoft.com/office/officeart/2008/layout/NameandTitleOrganizationalChart"/>
    <dgm:cxn modelId="{BC49944E-C25C-48B7-AFA6-9CA982B0DC5C}" srcId="{4266CD06-AB24-4119-BA87-5921788079E1}" destId="{54D6BC00-097E-43D5-973A-8ED301F0E8DE}" srcOrd="0" destOrd="0" parTransId="{0A57C2D4-C291-4D09-BF8B-8C4E4BAB2E2F}" sibTransId="{05F9D7DA-ECA1-4FB8-82A1-8E2D41F38808}"/>
    <dgm:cxn modelId="{AAB64763-2177-4AF4-80C0-8ADCFCF0E3CA}" srcId="{975E75E4-0FF9-4A7B-A57B-39E8AFED3D0B}" destId="{5D89DA71-AB35-45BD-BA37-B2B1A1BEFD72}" srcOrd="0" destOrd="0" parTransId="{464BF3F9-93BE-4487-A3E5-90DBE62C1A59}" sibTransId="{F9888206-3A33-43CA-95FD-B7E888DCAED4}"/>
    <dgm:cxn modelId="{1CA4316A-21EC-4851-93A1-EBB4C10D2921}" type="presOf" srcId="{D80B3B39-C7A3-46EF-B335-44D77B77A5DA}" destId="{C4F4E20F-512D-4F15-81EA-CD279E0DD75A}" srcOrd="1" destOrd="0" presId="urn:microsoft.com/office/officeart/2008/layout/NameandTitleOrganizationalChart"/>
    <dgm:cxn modelId="{6B8E80B4-8694-4008-A4DB-9FD9DBFD5CC4}" type="presOf" srcId="{3CBA3903-1B99-4CF8-ABA3-94AA41B5BE2F}" destId="{8B75BB6A-3A7B-4718-9E71-6CFA9834C138}" srcOrd="0" destOrd="0" presId="urn:microsoft.com/office/officeart/2008/layout/NameandTitleOrganizationalChart"/>
    <dgm:cxn modelId="{1B90BE31-05E2-4D4C-B620-99BD80DB78D0}" type="presOf" srcId="{54D6BC00-097E-43D5-973A-8ED301F0E8DE}" destId="{7C4BA9B4-A20D-4B05-9687-83A75E87EE15}" srcOrd="0" destOrd="0" presId="urn:microsoft.com/office/officeart/2008/layout/NameandTitleOrganizationalChart"/>
    <dgm:cxn modelId="{E9AE3E43-9602-4B79-89D1-234BF99772BE}" type="presOf" srcId="{E5A36642-BF09-477E-9C51-B4808F81FA61}" destId="{1BE6CCF4-2C98-4A5E-9787-FDFC39E1301D}" srcOrd="0" destOrd="0" presId="urn:microsoft.com/office/officeart/2008/layout/NameandTitleOrganizationalChart"/>
    <dgm:cxn modelId="{C441214E-9275-4C63-8479-E8C7BA4162D5}" type="presOf" srcId="{EBD67175-3B39-4084-AC3F-77EF687BC30C}" destId="{C568FB25-23CC-44C9-937B-1B83704C1754}" srcOrd="0" destOrd="0" presId="urn:microsoft.com/office/officeart/2008/layout/NameandTitleOrganizationalChart"/>
    <dgm:cxn modelId="{F0C8C96F-BA21-4E9C-B0AF-D647D6D0B404}" srcId="{FE9A6C42-55AC-4441-A638-B1D57509E03E}" destId="{EBD67175-3B39-4084-AC3F-77EF687BC30C}" srcOrd="0" destOrd="0" parTransId="{B3FE0B0A-6987-4A3E-90CE-B8E271EAE366}" sibTransId="{6F3E4900-E974-4611-9B0D-8C5E220F3AA8}"/>
    <dgm:cxn modelId="{A1CCE21A-4569-4209-813F-14C8AB66B85C}" type="presOf" srcId="{E53C038E-FD20-4AA1-A9D7-0F881F0FFAEE}" destId="{ED81364C-4815-4E12-830B-6101268D7105}" srcOrd="0" destOrd="0" presId="urn:microsoft.com/office/officeart/2008/layout/NameandTitleOrganizationalChart"/>
    <dgm:cxn modelId="{A0B295DB-4BA8-4151-9C24-B7CF747F2F76}" srcId="{975E75E4-0FF9-4A7B-A57B-39E8AFED3D0B}" destId="{310EA606-0E2F-4862-9D17-3646880FA80F}" srcOrd="1" destOrd="0" parTransId="{E5A36642-BF09-477E-9C51-B4808F81FA61}" sibTransId="{8B6436A1-CC9B-41F4-BFA6-8BC9C2B5DEE2}"/>
    <dgm:cxn modelId="{2EBA37BD-0622-4ADD-9C30-3F0FD10D8EB4}" type="presOf" srcId="{3F4D2E27-60AD-4C42-A886-1353C1501330}" destId="{0ACB8014-6C88-486E-8EC2-06E58C17D1B9}" srcOrd="0" destOrd="0" presId="urn:microsoft.com/office/officeart/2008/layout/NameandTitleOrganizationalChart"/>
    <dgm:cxn modelId="{EE96A8AD-35D6-4138-9222-C8DAC6121DCF}" type="presOf" srcId="{9815C63E-42E0-4661-B489-64C3A36CB5C6}" destId="{A83E37D1-5439-47C9-89B9-197F6F812D6B}" srcOrd="0" destOrd="0" presId="urn:microsoft.com/office/officeart/2008/layout/NameandTitleOrganizationalChart"/>
    <dgm:cxn modelId="{69AD9DDD-933A-411A-89E9-89F529E5FCC1}" type="presOf" srcId="{F40354D1-391D-44DF-AABB-BE72A42A5CCC}" destId="{8060F16D-EA36-43B0-B899-7917DBE0C468}" srcOrd="0" destOrd="0" presId="urn:microsoft.com/office/officeart/2008/layout/NameandTitleOrganizationalChart"/>
    <dgm:cxn modelId="{0CABAFC7-C7DC-4564-A168-D2A362690F1B}" srcId="{EBD67175-3B39-4084-AC3F-77EF687BC30C}" destId="{975E75E4-0FF9-4A7B-A57B-39E8AFED3D0B}" srcOrd="3" destOrd="0" parTransId="{BE31D8E3-93A5-4CB2-B85A-E1A922880CC3}" sibTransId="{3DD7FACD-C4A8-4672-8C00-184424B4394B}"/>
    <dgm:cxn modelId="{BE039CB7-C1DA-49AD-AC45-E2A22759F2E7}" srcId="{4266CD06-AB24-4119-BA87-5921788079E1}" destId="{D80B3B39-C7A3-46EF-B335-44D77B77A5DA}" srcOrd="1" destOrd="0" parTransId="{5877F44E-470A-4E8E-975A-7C49D8F1B00E}" sibTransId="{C40AFA84-283B-4FBA-BFC1-DA0E6CC67D69}"/>
    <dgm:cxn modelId="{019EF6D8-8C2A-470E-9A51-E13EA22FFF46}" type="presOf" srcId="{131D252D-4817-4319-AF0D-18007F054397}" destId="{11A1A0DD-6EA5-483B-A753-8D471EB04AF0}" srcOrd="0" destOrd="0" presId="urn:microsoft.com/office/officeart/2008/layout/NameandTitleOrganizationalChart"/>
    <dgm:cxn modelId="{D7108C40-1F3C-4BBF-AA60-CEB5A31F7824}" srcId="{72BF670B-F33D-417B-B8B0-9774CCAC802F}" destId="{3CBA3903-1B99-4CF8-ABA3-94AA41B5BE2F}" srcOrd="1" destOrd="0" parTransId="{E53C038E-FD20-4AA1-A9D7-0F881F0FFAEE}" sibTransId="{66D147FC-99B6-4CC5-A6E6-EFC015C1E54B}"/>
    <dgm:cxn modelId="{3F8A8296-2589-48F1-A2C1-6A0375A8D342}" type="presParOf" srcId="{40604EDD-2872-440F-9B55-472C1DEFD664}" destId="{B7FBBB85-8FFD-4F2F-A6E7-9C9FEA4E9A1D}" srcOrd="0" destOrd="0" presId="urn:microsoft.com/office/officeart/2008/layout/NameandTitleOrganizationalChart"/>
    <dgm:cxn modelId="{762BA5F5-E896-458B-BB04-C6A178C3587F}" type="presParOf" srcId="{B7FBBB85-8FFD-4F2F-A6E7-9C9FEA4E9A1D}" destId="{80A32964-44CC-430F-AC6B-6632F56528B8}" srcOrd="0" destOrd="0" presId="urn:microsoft.com/office/officeart/2008/layout/NameandTitleOrganizationalChart"/>
    <dgm:cxn modelId="{639D6EA7-83CD-4427-93F9-F12F61B1C307}" type="presParOf" srcId="{80A32964-44CC-430F-AC6B-6632F56528B8}" destId="{C568FB25-23CC-44C9-937B-1B83704C1754}" srcOrd="0" destOrd="0" presId="urn:microsoft.com/office/officeart/2008/layout/NameandTitleOrganizationalChart"/>
    <dgm:cxn modelId="{90B2C4EA-5404-4549-B8A5-716D444F3A69}" type="presParOf" srcId="{80A32964-44CC-430F-AC6B-6632F56528B8}" destId="{9B156CD5-0FA2-4730-9368-C3C45E758C95}" srcOrd="1" destOrd="0" presId="urn:microsoft.com/office/officeart/2008/layout/NameandTitleOrganizationalChart"/>
    <dgm:cxn modelId="{A799B04D-EBEC-4005-8B2C-3994D9724063}" type="presParOf" srcId="{80A32964-44CC-430F-AC6B-6632F56528B8}" destId="{E25F4A37-1F85-4E92-B17F-7F5428ECA6F3}" srcOrd="2" destOrd="0" presId="urn:microsoft.com/office/officeart/2008/layout/NameandTitleOrganizationalChart"/>
    <dgm:cxn modelId="{2811BA23-DA86-426A-BEC6-48F64EC8F1A6}" type="presParOf" srcId="{B7FBBB85-8FFD-4F2F-A6E7-9C9FEA4E9A1D}" destId="{99A2740C-D914-4B18-9BFA-A28EA6AA1B60}" srcOrd="1" destOrd="0" presId="urn:microsoft.com/office/officeart/2008/layout/NameandTitleOrganizationalChart"/>
    <dgm:cxn modelId="{3017A4EC-ADC5-4D2F-B54C-47E4BD232753}" type="presParOf" srcId="{99A2740C-D914-4B18-9BFA-A28EA6AA1B60}" destId="{2D8812E1-5B97-47CF-BB9D-0B5EE761332F}" srcOrd="0" destOrd="0" presId="urn:microsoft.com/office/officeart/2008/layout/NameandTitleOrganizationalChart"/>
    <dgm:cxn modelId="{AC34A036-666D-406A-A946-2894C973394D}" type="presParOf" srcId="{99A2740C-D914-4B18-9BFA-A28EA6AA1B60}" destId="{9E7A1A70-4349-46CC-950F-9681EC02CF61}" srcOrd="1" destOrd="0" presId="urn:microsoft.com/office/officeart/2008/layout/NameandTitleOrganizationalChart"/>
    <dgm:cxn modelId="{BACA4F68-4672-4D83-9EE7-4524A9D85948}" type="presParOf" srcId="{9E7A1A70-4349-46CC-950F-9681EC02CF61}" destId="{F5D9FAC1-FC60-43AB-A1BD-21AFAD0AC2A3}" srcOrd="0" destOrd="0" presId="urn:microsoft.com/office/officeart/2008/layout/NameandTitleOrganizationalChart"/>
    <dgm:cxn modelId="{1D82F5C0-5DA4-402B-939C-ABF81BC9C130}" type="presParOf" srcId="{F5D9FAC1-FC60-43AB-A1BD-21AFAD0AC2A3}" destId="{7CDBD8B7-BE74-4DB0-867D-DAD4394B3737}" srcOrd="0" destOrd="0" presId="urn:microsoft.com/office/officeart/2008/layout/NameandTitleOrganizationalChart"/>
    <dgm:cxn modelId="{CB26CD3C-6763-4639-879B-8F2A1A7F1027}" type="presParOf" srcId="{F5D9FAC1-FC60-43AB-A1BD-21AFAD0AC2A3}" destId="{8060F16D-EA36-43B0-B899-7917DBE0C468}" srcOrd="1" destOrd="0" presId="urn:microsoft.com/office/officeart/2008/layout/NameandTitleOrganizationalChart"/>
    <dgm:cxn modelId="{33175FDA-A080-4260-AD89-C091736B8D31}" type="presParOf" srcId="{F5D9FAC1-FC60-43AB-A1BD-21AFAD0AC2A3}" destId="{F3C7E20B-3C2C-4186-B3B0-661F48785821}" srcOrd="2" destOrd="0" presId="urn:microsoft.com/office/officeart/2008/layout/NameandTitleOrganizationalChart"/>
    <dgm:cxn modelId="{B155C9D2-E975-495D-96F9-435A19419A2D}" type="presParOf" srcId="{9E7A1A70-4349-46CC-950F-9681EC02CF61}" destId="{6F348447-CECD-453D-91C6-784F309E8109}" srcOrd="1" destOrd="0" presId="urn:microsoft.com/office/officeart/2008/layout/NameandTitleOrganizationalChart"/>
    <dgm:cxn modelId="{DBFFC06D-57F9-41DA-836E-9FD9922ED091}" type="presParOf" srcId="{6F348447-CECD-453D-91C6-784F309E8109}" destId="{70375300-1BBA-45BE-9412-7F5F99655108}" srcOrd="0" destOrd="0" presId="urn:microsoft.com/office/officeart/2008/layout/NameandTitleOrganizationalChart"/>
    <dgm:cxn modelId="{5437EEA8-103F-4033-B0E9-0D4ED33189E4}" type="presParOf" srcId="{6F348447-CECD-453D-91C6-784F309E8109}" destId="{A58D42CC-2224-4A31-A440-FCE06B3BEA56}" srcOrd="1" destOrd="0" presId="urn:microsoft.com/office/officeart/2008/layout/NameandTitleOrganizationalChart"/>
    <dgm:cxn modelId="{E1E7C93E-5633-44C1-AE47-A59E23971BB2}" type="presParOf" srcId="{A58D42CC-2224-4A31-A440-FCE06B3BEA56}" destId="{CD28DEB7-10AF-4A3B-BFDC-F4B93DD0F32F}" srcOrd="0" destOrd="0" presId="urn:microsoft.com/office/officeart/2008/layout/NameandTitleOrganizationalChart"/>
    <dgm:cxn modelId="{A8C40E9B-4E22-418B-A238-60DD240A857C}" type="presParOf" srcId="{CD28DEB7-10AF-4A3B-BFDC-F4B93DD0F32F}" destId="{BECF8E12-280B-4180-95BF-162E201EB70A}" srcOrd="0" destOrd="0" presId="urn:microsoft.com/office/officeart/2008/layout/NameandTitleOrganizationalChart"/>
    <dgm:cxn modelId="{0772D814-A052-4F42-A978-5E5411713B16}" type="presParOf" srcId="{CD28DEB7-10AF-4A3B-BFDC-F4B93DD0F32F}" destId="{15D0A799-260A-4D0B-ADF2-257A4E3B7C65}" srcOrd="1" destOrd="0" presId="urn:microsoft.com/office/officeart/2008/layout/NameandTitleOrganizationalChart"/>
    <dgm:cxn modelId="{6E5552E1-3D5A-4988-8E96-6E7688A1D839}" type="presParOf" srcId="{CD28DEB7-10AF-4A3B-BFDC-F4B93DD0F32F}" destId="{57F01ED1-9F12-4622-BC3F-91A472EA508C}" srcOrd="2" destOrd="0" presId="urn:microsoft.com/office/officeart/2008/layout/NameandTitleOrganizationalChart"/>
    <dgm:cxn modelId="{88FCDE16-0170-460D-90FB-B8C87043FAEB}" type="presParOf" srcId="{A58D42CC-2224-4A31-A440-FCE06B3BEA56}" destId="{F1FF2852-72C7-4392-A98A-12AAE7B7BEC8}" srcOrd="1" destOrd="0" presId="urn:microsoft.com/office/officeart/2008/layout/NameandTitleOrganizationalChart"/>
    <dgm:cxn modelId="{38F9C30D-2C94-44C9-BA84-2CFFCE46A5F1}" type="presParOf" srcId="{A58D42CC-2224-4A31-A440-FCE06B3BEA56}" destId="{DDA68628-8891-4068-94D3-27C7D435A3A0}" srcOrd="2" destOrd="0" presId="urn:microsoft.com/office/officeart/2008/layout/NameandTitleOrganizationalChart"/>
    <dgm:cxn modelId="{ADEB0240-5616-41F7-8531-9C71AA81209A}" type="presParOf" srcId="{6F348447-CECD-453D-91C6-784F309E8109}" destId="{ED81364C-4815-4E12-830B-6101268D7105}" srcOrd="2" destOrd="0" presId="urn:microsoft.com/office/officeart/2008/layout/NameandTitleOrganizationalChart"/>
    <dgm:cxn modelId="{5E2DC179-A669-4F3F-AE6F-5B4E96BB2136}" type="presParOf" srcId="{6F348447-CECD-453D-91C6-784F309E8109}" destId="{1A3CAFC3-1D94-4103-8E11-B53AC3DF0F03}" srcOrd="3" destOrd="0" presId="urn:microsoft.com/office/officeart/2008/layout/NameandTitleOrganizationalChart"/>
    <dgm:cxn modelId="{32E117F8-D3E9-44E8-91CC-33D0533804F5}" type="presParOf" srcId="{1A3CAFC3-1D94-4103-8E11-B53AC3DF0F03}" destId="{1AD66FF9-C1F6-4EC8-9FB0-2B4EC297D3C1}" srcOrd="0" destOrd="0" presId="urn:microsoft.com/office/officeart/2008/layout/NameandTitleOrganizationalChart"/>
    <dgm:cxn modelId="{904E1794-3882-426A-8B52-F95F29E0059F}" type="presParOf" srcId="{1AD66FF9-C1F6-4EC8-9FB0-2B4EC297D3C1}" destId="{8B75BB6A-3A7B-4718-9E71-6CFA9834C138}" srcOrd="0" destOrd="0" presId="urn:microsoft.com/office/officeart/2008/layout/NameandTitleOrganizationalChart"/>
    <dgm:cxn modelId="{1CB0A079-3595-45BD-9AC2-C886E169C424}" type="presParOf" srcId="{1AD66FF9-C1F6-4EC8-9FB0-2B4EC297D3C1}" destId="{6B5D8531-7249-44B8-9C37-A0DE6489E32E}" srcOrd="1" destOrd="0" presId="urn:microsoft.com/office/officeart/2008/layout/NameandTitleOrganizationalChart"/>
    <dgm:cxn modelId="{8BFE8317-57C3-4780-BBA4-4ED24A8A3DB5}" type="presParOf" srcId="{1AD66FF9-C1F6-4EC8-9FB0-2B4EC297D3C1}" destId="{E2AC96DF-B4EE-4EB3-91D0-43986AC7C21C}" srcOrd="2" destOrd="0" presId="urn:microsoft.com/office/officeart/2008/layout/NameandTitleOrganizationalChart"/>
    <dgm:cxn modelId="{F949A862-4862-480B-B2A3-6F35B197D94D}" type="presParOf" srcId="{1A3CAFC3-1D94-4103-8E11-B53AC3DF0F03}" destId="{DEEF5EA5-4423-4B0B-8DC0-F2362651251F}" srcOrd="1" destOrd="0" presId="urn:microsoft.com/office/officeart/2008/layout/NameandTitleOrganizationalChart"/>
    <dgm:cxn modelId="{B2ED0299-1967-4633-9173-99A6561CA820}" type="presParOf" srcId="{1A3CAFC3-1D94-4103-8E11-B53AC3DF0F03}" destId="{2A567951-E485-402F-9B35-1477316F878A}" srcOrd="2" destOrd="0" presId="urn:microsoft.com/office/officeart/2008/layout/NameandTitleOrganizationalChart"/>
    <dgm:cxn modelId="{29452A27-E8F2-4B9F-93DA-818B4416AD97}" type="presParOf" srcId="{6F348447-CECD-453D-91C6-784F309E8109}" destId="{0ACB8014-6C88-486E-8EC2-06E58C17D1B9}" srcOrd="4" destOrd="0" presId="urn:microsoft.com/office/officeart/2008/layout/NameandTitleOrganizationalChart"/>
    <dgm:cxn modelId="{6800FBDF-C248-401E-8F45-A3AC4C1577E7}" type="presParOf" srcId="{6F348447-CECD-453D-91C6-784F309E8109}" destId="{D811E762-D1C9-44C4-9382-5BDA55FE9CCA}" srcOrd="5" destOrd="0" presId="urn:microsoft.com/office/officeart/2008/layout/NameandTitleOrganizationalChart"/>
    <dgm:cxn modelId="{E0F5F664-8803-4564-8521-943C6AD21C9E}" type="presParOf" srcId="{D811E762-D1C9-44C4-9382-5BDA55FE9CCA}" destId="{33FFFBAF-1240-425D-B8B8-813B42306788}" srcOrd="0" destOrd="0" presId="urn:microsoft.com/office/officeart/2008/layout/NameandTitleOrganizationalChart"/>
    <dgm:cxn modelId="{0E094BC6-F356-4B37-938A-19F600AA8B0F}" type="presParOf" srcId="{33FFFBAF-1240-425D-B8B8-813B42306788}" destId="{A83E37D1-5439-47C9-89B9-197F6F812D6B}" srcOrd="0" destOrd="0" presId="urn:microsoft.com/office/officeart/2008/layout/NameandTitleOrganizationalChart"/>
    <dgm:cxn modelId="{8CF13C40-012B-470A-AF80-D797FEAB175C}" type="presParOf" srcId="{33FFFBAF-1240-425D-B8B8-813B42306788}" destId="{6ECD8153-81E9-45AA-A70D-BB5726724478}" srcOrd="1" destOrd="0" presId="urn:microsoft.com/office/officeart/2008/layout/NameandTitleOrganizationalChart"/>
    <dgm:cxn modelId="{A09E5503-0A85-465C-8C9F-53FAF2A7E587}" type="presParOf" srcId="{33FFFBAF-1240-425D-B8B8-813B42306788}" destId="{53E67F26-2410-4D2B-9A87-6314B6496C26}" srcOrd="2" destOrd="0" presId="urn:microsoft.com/office/officeart/2008/layout/NameandTitleOrganizationalChart"/>
    <dgm:cxn modelId="{4A796ABE-6306-484A-8489-CD268E782A38}" type="presParOf" srcId="{D811E762-D1C9-44C4-9382-5BDA55FE9CCA}" destId="{A1DD578C-FA72-480C-96AD-5EBAC0CEF3BB}" srcOrd="1" destOrd="0" presId="urn:microsoft.com/office/officeart/2008/layout/NameandTitleOrganizationalChart"/>
    <dgm:cxn modelId="{84C50588-2430-499D-8D67-588D6DEC1C40}" type="presParOf" srcId="{D811E762-D1C9-44C4-9382-5BDA55FE9CCA}" destId="{2CBBED71-65AA-4720-BB98-AF52AC4B3516}" srcOrd="2" destOrd="0" presId="urn:microsoft.com/office/officeart/2008/layout/NameandTitleOrganizationalChart"/>
    <dgm:cxn modelId="{D41335C3-B047-4136-B3B4-FDD3C37A6CC5}" type="presParOf" srcId="{9E7A1A70-4349-46CC-950F-9681EC02CF61}" destId="{0C393834-C213-43EC-A49F-B2B4FD4382D0}" srcOrd="2" destOrd="0" presId="urn:microsoft.com/office/officeart/2008/layout/NameandTitleOrganizationalChart"/>
    <dgm:cxn modelId="{B16EE224-F3C2-4EFC-9A41-5B988F2ADF92}" type="presParOf" srcId="{99A2740C-D914-4B18-9BFA-A28EA6AA1B60}" destId="{739FA323-DEE6-4631-933D-E5A19D8E27A1}" srcOrd="2" destOrd="0" presId="urn:microsoft.com/office/officeart/2008/layout/NameandTitleOrganizationalChart"/>
    <dgm:cxn modelId="{5379F3F1-F97D-4696-A4C6-9DCFB1503485}" type="presParOf" srcId="{99A2740C-D914-4B18-9BFA-A28EA6AA1B60}" destId="{0A33BBCE-FFAF-4B4D-A939-248317ECC2B6}" srcOrd="3" destOrd="0" presId="urn:microsoft.com/office/officeart/2008/layout/NameandTitleOrganizationalChart"/>
    <dgm:cxn modelId="{8FF166A8-5808-4A29-A08E-23858FF4B139}" type="presParOf" srcId="{0A33BBCE-FFAF-4B4D-A939-248317ECC2B6}" destId="{E85E158B-8CDD-4151-AEA1-A38E5E79BD35}" srcOrd="0" destOrd="0" presId="urn:microsoft.com/office/officeart/2008/layout/NameandTitleOrganizationalChart"/>
    <dgm:cxn modelId="{04D69317-EC07-4593-A6F2-F7ECE6FB8C99}" type="presParOf" srcId="{E85E158B-8CDD-4151-AEA1-A38E5E79BD35}" destId="{58256032-698F-44BF-97F7-3BD489082F71}" srcOrd="0" destOrd="0" presId="urn:microsoft.com/office/officeart/2008/layout/NameandTitleOrganizationalChart"/>
    <dgm:cxn modelId="{80C72E4A-3D0A-4922-80FC-49EDCA15F15D}" type="presParOf" srcId="{E85E158B-8CDD-4151-AEA1-A38E5E79BD35}" destId="{11A1A0DD-6EA5-483B-A753-8D471EB04AF0}" srcOrd="1" destOrd="0" presId="urn:microsoft.com/office/officeart/2008/layout/NameandTitleOrganizationalChart"/>
    <dgm:cxn modelId="{DCA0CCE0-6335-4E39-81E3-F3CA27148553}" type="presParOf" srcId="{E85E158B-8CDD-4151-AEA1-A38E5E79BD35}" destId="{86C41A46-481D-4530-B2AD-FCC18D021AA8}" srcOrd="2" destOrd="0" presId="urn:microsoft.com/office/officeart/2008/layout/NameandTitleOrganizationalChart"/>
    <dgm:cxn modelId="{AAC571BE-D16F-49D2-9494-2E7414A82904}" type="presParOf" srcId="{0A33BBCE-FFAF-4B4D-A939-248317ECC2B6}" destId="{66CB1B34-74A9-467E-B3D4-614367F57E29}" srcOrd="1" destOrd="0" presId="urn:microsoft.com/office/officeart/2008/layout/NameandTitleOrganizationalChart"/>
    <dgm:cxn modelId="{CC6A8632-8B29-4A0D-83E7-A5732F0E7103}" type="presParOf" srcId="{66CB1B34-74A9-467E-B3D4-614367F57E29}" destId="{63019493-3903-4611-9396-7A4CA7135EF5}" srcOrd="0" destOrd="0" presId="urn:microsoft.com/office/officeart/2008/layout/NameandTitleOrganizationalChart"/>
    <dgm:cxn modelId="{908BE51B-7B6E-4DA9-94D3-0D77615D2957}" type="presParOf" srcId="{66CB1B34-74A9-467E-B3D4-614367F57E29}" destId="{BC22FF8A-0A05-4900-8FFA-213CC01E933B}" srcOrd="1" destOrd="0" presId="urn:microsoft.com/office/officeart/2008/layout/NameandTitleOrganizationalChart"/>
    <dgm:cxn modelId="{0A5E26AE-0FA3-486A-BDDD-D3158743E9A7}" type="presParOf" srcId="{BC22FF8A-0A05-4900-8FFA-213CC01E933B}" destId="{3519248D-1BC4-47AA-9A93-CA1566BEC89D}" srcOrd="0" destOrd="0" presId="urn:microsoft.com/office/officeart/2008/layout/NameandTitleOrganizationalChart"/>
    <dgm:cxn modelId="{54B49849-1437-4357-8644-762268721F83}" type="presParOf" srcId="{3519248D-1BC4-47AA-9A93-CA1566BEC89D}" destId="{7C4BA9B4-A20D-4B05-9687-83A75E87EE15}" srcOrd="0" destOrd="0" presId="urn:microsoft.com/office/officeart/2008/layout/NameandTitleOrganizationalChart"/>
    <dgm:cxn modelId="{0AFD8E5F-520D-4BFD-9812-B8BCBA25645E}" type="presParOf" srcId="{3519248D-1BC4-47AA-9A93-CA1566BEC89D}" destId="{481F653C-B9A1-43CA-8BD2-F08501E94722}" srcOrd="1" destOrd="0" presId="urn:microsoft.com/office/officeart/2008/layout/NameandTitleOrganizationalChart"/>
    <dgm:cxn modelId="{4C42921F-574C-49EA-866E-61F4CB08E9B4}" type="presParOf" srcId="{3519248D-1BC4-47AA-9A93-CA1566BEC89D}" destId="{51F7B5A3-2D5E-41E8-AA5C-7D53B92ED529}" srcOrd="2" destOrd="0" presId="urn:microsoft.com/office/officeart/2008/layout/NameandTitleOrganizationalChart"/>
    <dgm:cxn modelId="{CBBD14E8-7B56-4B86-9CFA-0C21A8277A2B}" type="presParOf" srcId="{BC22FF8A-0A05-4900-8FFA-213CC01E933B}" destId="{7B86D531-6C09-4C45-9595-CF2C25141177}" srcOrd="1" destOrd="0" presId="urn:microsoft.com/office/officeart/2008/layout/NameandTitleOrganizationalChart"/>
    <dgm:cxn modelId="{5D9F0540-DA52-443D-A8E8-C1FB616D3DC0}" type="presParOf" srcId="{BC22FF8A-0A05-4900-8FFA-213CC01E933B}" destId="{4F0BD984-92FA-474B-AE0D-6E60A28141A3}" srcOrd="2" destOrd="0" presId="urn:microsoft.com/office/officeart/2008/layout/NameandTitleOrganizationalChart"/>
    <dgm:cxn modelId="{508517E7-8847-4246-A716-C6C7AEA32AB6}" type="presParOf" srcId="{66CB1B34-74A9-467E-B3D4-614367F57E29}" destId="{10160F34-3867-4B5D-BD95-2A514E6A90D6}" srcOrd="2" destOrd="0" presId="urn:microsoft.com/office/officeart/2008/layout/NameandTitleOrganizationalChart"/>
    <dgm:cxn modelId="{0BDE7781-BE97-4189-8136-185F519511B7}" type="presParOf" srcId="{66CB1B34-74A9-467E-B3D4-614367F57E29}" destId="{120C4106-88B9-4D86-9B9C-061A6D484421}" srcOrd="3" destOrd="0" presId="urn:microsoft.com/office/officeart/2008/layout/NameandTitleOrganizationalChart"/>
    <dgm:cxn modelId="{2DDF3959-3B54-453C-B861-C81E3E7C46EC}" type="presParOf" srcId="{120C4106-88B9-4D86-9B9C-061A6D484421}" destId="{B77CDEE7-CB10-4405-A42F-355961903CEA}" srcOrd="0" destOrd="0" presId="urn:microsoft.com/office/officeart/2008/layout/NameandTitleOrganizationalChart"/>
    <dgm:cxn modelId="{4348F7C7-30BC-437E-9746-282AF83360BC}" type="presParOf" srcId="{B77CDEE7-CB10-4405-A42F-355961903CEA}" destId="{CE14EB0B-F2DD-494F-9ADA-3B779B7F7862}" srcOrd="0" destOrd="0" presId="urn:microsoft.com/office/officeart/2008/layout/NameandTitleOrganizationalChart"/>
    <dgm:cxn modelId="{E6178C25-2503-48FB-A1F2-39A34D3AFAA2}" type="presParOf" srcId="{B77CDEE7-CB10-4405-A42F-355961903CEA}" destId="{EF3CD330-250A-4B86-AB51-41E3619C5713}" srcOrd="1" destOrd="0" presId="urn:microsoft.com/office/officeart/2008/layout/NameandTitleOrganizationalChart"/>
    <dgm:cxn modelId="{49C7261E-94DE-4608-8DA1-1E1E3E8A5333}" type="presParOf" srcId="{B77CDEE7-CB10-4405-A42F-355961903CEA}" destId="{C4F4E20F-512D-4F15-81EA-CD279E0DD75A}" srcOrd="2" destOrd="0" presId="urn:microsoft.com/office/officeart/2008/layout/NameandTitleOrganizationalChart"/>
    <dgm:cxn modelId="{57410173-1C84-42F4-B4D0-46B9E7B92280}" type="presParOf" srcId="{120C4106-88B9-4D86-9B9C-061A6D484421}" destId="{D829B599-1264-4636-B52D-AAAA51983055}" srcOrd="1" destOrd="0" presId="urn:microsoft.com/office/officeart/2008/layout/NameandTitleOrganizationalChart"/>
    <dgm:cxn modelId="{019184A5-EF77-42DD-9DA9-549F35827E4B}" type="presParOf" srcId="{120C4106-88B9-4D86-9B9C-061A6D484421}" destId="{66977024-0AB0-4EA1-BC35-5787F478C450}" srcOrd="2" destOrd="0" presId="urn:microsoft.com/office/officeart/2008/layout/NameandTitleOrganizationalChart"/>
    <dgm:cxn modelId="{4BA331B0-0A47-4D04-A483-7C523E565423}" type="presParOf" srcId="{0A33BBCE-FFAF-4B4D-A939-248317ECC2B6}" destId="{BB71C218-4DA4-4296-A028-29530BBB96AA}" srcOrd="2" destOrd="0" presId="urn:microsoft.com/office/officeart/2008/layout/NameandTitleOrganizationalChart"/>
    <dgm:cxn modelId="{B16C3B10-0736-4278-82F5-B71874C1DFFE}" type="presParOf" srcId="{99A2740C-D914-4B18-9BFA-A28EA6AA1B60}" destId="{7B7F2CA2-53A7-4940-B4F7-CA7FCF4502D4}" srcOrd="4" destOrd="0" presId="urn:microsoft.com/office/officeart/2008/layout/NameandTitleOrganizationalChart"/>
    <dgm:cxn modelId="{95C1DB84-5661-4AB5-8B3A-0A46966842FD}" type="presParOf" srcId="{99A2740C-D914-4B18-9BFA-A28EA6AA1B60}" destId="{3A0404A2-3E5F-4B27-B043-2BB2D0D3ADC7}" srcOrd="5" destOrd="0" presId="urn:microsoft.com/office/officeart/2008/layout/NameandTitleOrganizationalChart"/>
    <dgm:cxn modelId="{995C03E5-43DA-477D-9973-F9649CE384F8}" type="presParOf" srcId="{3A0404A2-3E5F-4B27-B043-2BB2D0D3ADC7}" destId="{448AB580-AC84-43C0-B57C-AE877386218B}" srcOrd="0" destOrd="0" presId="urn:microsoft.com/office/officeart/2008/layout/NameandTitleOrganizationalChart"/>
    <dgm:cxn modelId="{20E03FDD-04C6-4BF3-B689-7780A3FCB652}" type="presParOf" srcId="{448AB580-AC84-43C0-B57C-AE877386218B}" destId="{2A27AEB7-2689-48F0-81AE-8194C379061F}" srcOrd="0" destOrd="0" presId="urn:microsoft.com/office/officeart/2008/layout/NameandTitleOrganizationalChart"/>
    <dgm:cxn modelId="{356B68A5-D45C-49A4-BAB5-5BD2337EBF27}" type="presParOf" srcId="{448AB580-AC84-43C0-B57C-AE877386218B}" destId="{65B162A8-BFD5-443C-8DE3-78854BE73282}" srcOrd="1" destOrd="0" presId="urn:microsoft.com/office/officeart/2008/layout/NameandTitleOrganizationalChart"/>
    <dgm:cxn modelId="{3ECF11B0-D1F6-4DC4-8944-3A782BBEF325}" type="presParOf" srcId="{448AB580-AC84-43C0-B57C-AE877386218B}" destId="{BD93748D-6543-4CC5-8982-3AC826542AEA}" srcOrd="2" destOrd="0" presId="urn:microsoft.com/office/officeart/2008/layout/NameandTitleOrganizationalChart"/>
    <dgm:cxn modelId="{54641649-F8FB-4C31-8982-8F37968EA664}" type="presParOf" srcId="{3A0404A2-3E5F-4B27-B043-2BB2D0D3ADC7}" destId="{A333177E-8DCB-4FAC-B739-0A7994B0C1EB}" srcOrd="1" destOrd="0" presId="urn:microsoft.com/office/officeart/2008/layout/NameandTitleOrganizationalChart"/>
    <dgm:cxn modelId="{D70AD1F4-B067-4208-89D1-2B393FB3A1FE}" type="presParOf" srcId="{3A0404A2-3E5F-4B27-B043-2BB2D0D3ADC7}" destId="{EE413CDC-B0A9-4766-B8FD-76D8AEF5F0CA}" srcOrd="2" destOrd="0" presId="urn:microsoft.com/office/officeart/2008/layout/NameandTitleOrganizationalChart"/>
    <dgm:cxn modelId="{C48FD12D-5E31-4816-80FC-BB3F4A08BAC3}" type="presParOf" srcId="{99A2740C-D914-4B18-9BFA-A28EA6AA1B60}" destId="{C1776793-5749-4E84-AD18-CD67EDCB6027}" srcOrd="6" destOrd="0" presId="urn:microsoft.com/office/officeart/2008/layout/NameandTitleOrganizationalChart"/>
    <dgm:cxn modelId="{3411AB1C-4AC3-4649-9139-639F2E360616}" type="presParOf" srcId="{99A2740C-D914-4B18-9BFA-A28EA6AA1B60}" destId="{F16A14FD-B6B8-427C-80DE-24DCEE8D0B2A}" srcOrd="7" destOrd="0" presId="urn:microsoft.com/office/officeart/2008/layout/NameandTitleOrganizationalChart"/>
    <dgm:cxn modelId="{8B588034-12D4-42A8-9A86-C32CB8BAF58E}" type="presParOf" srcId="{F16A14FD-B6B8-427C-80DE-24DCEE8D0B2A}" destId="{EE2C4FF8-C8CD-4C67-B4F9-DF1E1103B8E9}" srcOrd="0" destOrd="0" presId="urn:microsoft.com/office/officeart/2008/layout/NameandTitleOrganizationalChart"/>
    <dgm:cxn modelId="{DCB4FF81-9B8A-45E4-ABD6-60A9D4F0485E}" type="presParOf" srcId="{EE2C4FF8-C8CD-4C67-B4F9-DF1E1103B8E9}" destId="{3062EBB2-F9A4-448D-B41B-D3158BAFF04E}" srcOrd="0" destOrd="0" presId="urn:microsoft.com/office/officeart/2008/layout/NameandTitleOrganizationalChart"/>
    <dgm:cxn modelId="{A776F7AC-0C4A-4186-9592-BFB0CF8C05D8}" type="presParOf" srcId="{EE2C4FF8-C8CD-4C67-B4F9-DF1E1103B8E9}" destId="{F30CFF18-44F1-4B10-9476-5EBF3D24BADA}" srcOrd="1" destOrd="0" presId="urn:microsoft.com/office/officeart/2008/layout/NameandTitleOrganizationalChart"/>
    <dgm:cxn modelId="{72D59FE8-0992-4430-8CBC-2FB24242067F}" type="presParOf" srcId="{EE2C4FF8-C8CD-4C67-B4F9-DF1E1103B8E9}" destId="{573F9AF5-6A04-446A-A3F1-892BF2C330C9}" srcOrd="2" destOrd="0" presId="urn:microsoft.com/office/officeart/2008/layout/NameandTitleOrganizationalChart"/>
    <dgm:cxn modelId="{A779304F-69E6-4AA8-8E78-8EDD9AA247BE}" type="presParOf" srcId="{F16A14FD-B6B8-427C-80DE-24DCEE8D0B2A}" destId="{23B14604-8327-4FF7-95E7-94BD2425957C}" srcOrd="1" destOrd="0" presId="urn:microsoft.com/office/officeart/2008/layout/NameandTitleOrganizationalChart"/>
    <dgm:cxn modelId="{DCB9185C-4D24-4162-837A-B64BAA18E454}" type="presParOf" srcId="{23B14604-8327-4FF7-95E7-94BD2425957C}" destId="{0DBE85E2-760E-4060-A059-F978B12D72E7}" srcOrd="0" destOrd="0" presId="urn:microsoft.com/office/officeart/2008/layout/NameandTitleOrganizationalChart"/>
    <dgm:cxn modelId="{230D4295-469C-4D34-9BA6-02D2E2CE7AE7}" type="presParOf" srcId="{23B14604-8327-4FF7-95E7-94BD2425957C}" destId="{54263874-15D0-4860-9142-9A229569729F}" srcOrd="1" destOrd="0" presId="urn:microsoft.com/office/officeart/2008/layout/NameandTitleOrganizationalChart"/>
    <dgm:cxn modelId="{98C08E4B-09B0-446A-A8CD-CB146CC87CE2}" type="presParOf" srcId="{54263874-15D0-4860-9142-9A229569729F}" destId="{EA678309-4ADE-4CD1-B2CB-5A92BCBD924E}" srcOrd="0" destOrd="0" presId="urn:microsoft.com/office/officeart/2008/layout/NameandTitleOrganizationalChart"/>
    <dgm:cxn modelId="{2E5EA425-AA9F-4F2C-850F-D6296C1BE94A}" type="presParOf" srcId="{EA678309-4ADE-4CD1-B2CB-5A92BCBD924E}" destId="{D1440D3D-3E65-4A01-82A5-C8EBF6F8C324}" srcOrd="0" destOrd="0" presId="urn:microsoft.com/office/officeart/2008/layout/NameandTitleOrganizationalChart"/>
    <dgm:cxn modelId="{FE1C8597-C177-4D4B-A7DC-4CCA58F86DDB}" type="presParOf" srcId="{EA678309-4ADE-4CD1-B2CB-5A92BCBD924E}" destId="{2644A737-4DFF-4AFF-A0BA-FD617570B98E}" srcOrd="1" destOrd="0" presId="urn:microsoft.com/office/officeart/2008/layout/NameandTitleOrganizationalChart"/>
    <dgm:cxn modelId="{64463B96-EB4B-47D0-AE97-3DE1AD875812}" type="presParOf" srcId="{EA678309-4ADE-4CD1-B2CB-5A92BCBD924E}" destId="{0DEC0978-372A-465A-BE82-33B48D915F4F}" srcOrd="2" destOrd="0" presId="urn:microsoft.com/office/officeart/2008/layout/NameandTitleOrganizationalChart"/>
    <dgm:cxn modelId="{5BFCD2FC-2F60-44CC-81EE-13F0EEC6B89D}" type="presParOf" srcId="{54263874-15D0-4860-9142-9A229569729F}" destId="{58B3173E-AF72-43D5-B904-B364FE1CFDB9}" srcOrd="1" destOrd="0" presId="urn:microsoft.com/office/officeart/2008/layout/NameandTitleOrganizationalChart"/>
    <dgm:cxn modelId="{AEA581E3-9451-4A87-A377-52609A1F0801}" type="presParOf" srcId="{54263874-15D0-4860-9142-9A229569729F}" destId="{C09FAAC1-969E-413B-BC09-477163F1E947}" srcOrd="2" destOrd="0" presId="urn:microsoft.com/office/officeart/2008/layout/NameandTitleOrganizationalChart"/>
    <dgm:cxn modelId="{77BC3616-7F02-4FAC-A171-501180768D95}" type="presParOf" srcId="{23B14604-8327-4FF7-95E7-94BD2425957C}" destId="{1BE6CCF4-2C98-4A5E-9787-FDFC39E1301D}" srcOrd="2" destOrd="0" presId="urn:microsoft.com/office/officeart/2008/layout/NameandTitleOrganizationalChart"/>
    <dgm:cxn modelId="{03CC47AD-772F-439F-9BB4-3E7A39F21E37}" type="presParOf" srcId="{23B14604-8327-4FF7-95E7-94BD2425957C}" destId="{86359B0F-0AC9-49F9-A3FE-8B3737C9D3FD}" srcOrd="3" destOrd="0" presId="urn:microsoft.com/office/officeart/2008/layout/NameandTitleOrganizationalChart"/>
    <dgm:cxn modelId="{1CC2687F-7AB2-49A9-8F99-122ED5C3C636}" type="presParOf" srcId="{86359B0F-0AC9-49F9-A3FE-8B3737C9D3FD}" destId="{0FE25CA6-83AD-4327-AC4B-C1588FB443B0}" srcOrd="0" destOrd="0" presId="urn:microsoft.com/office/officeart/2008/layout/NameandTitleOrganizationalChart"/>
    <dgm:cxn modelId="{686AE885-1E63-4E28-9DE1-8B438B9D40B9}" type="presParOf" srcId="{0FE25CA6-83AD-4327-AC4B-C1588FB443B0}" destId="{2A5A07AD-84D1-47E0-B651-6B75629B347B}" srcOrd="0" destOrd="0" presId="urn:microsoft.com/office/officeart/2008/layout/NameandTitleOrganizationalChart"/>
    <dgm:cxn modelId="{CBB2C1FC-60F7-490E-9E17-61FE5F62CBA8}" type="presParOf" srcId="{0FE25CA6-83AD-4327-AC4B-C1588FB443B0}" destId="{BCD6A33F-1FC4-4E9B-AA8C-74B2BED2F485}" srcOrd="1" destOrd="0" presId="urn:microsoft.com/office/officeart/2008/layout/NameandTitleOrganizationalChart"/>
    <dgm:cxn modelId="{E078428E-0F2D-49F0-9E15-55C515ECD478}" type="presParOf" srcId="{0FE25CA6-83AD-4327-AC4B-C1588FB443B0}" destId="{FE26D29A-A520-4CC7-B130-8B87B0448C2B}" srcOrd="2" destOrd="0" presId="urn:microsoft.com/office/officeart/2008/layout/NameandTitleOrganizationalChart"/>
    <dgm:cxn modelId="{0EF810C7-1A27-45C2-9D05-333DEBA104CA}" type="presParOf" srcId="{86359B0F-0AC9-49F9-A3FE-8B3737C9D3FD}" destId="{99E33CEE-9564-415B-BD29-F0E145598742}" srcOrd="1" destOrd="0" presId="urn:microsoft.com/office/officeart/2008/layout/NameandTitleOrganizationalChart"/>
    <dgm:cxn modelId="{7ED41962-1272-4CC9-890C-FBB4BEE2F752}" type="presParOf" srcId="{86359B0F-0AC9-49F9-A3FE-8B3737C9D3FD}" destId="{7D79F9D7-1A91-489C-A76D-6861FDCC157D}" srcOrd="2" destOrd="0" presId="urn:microsoft.com/office/officeart/2008/layout/NameandTitleOrganizationalChart"/>
    <dgm:cxn modelId="{269BC7F4-0473-4A5E-9097-54BEF531677E}" type="presParOf" srcId="{F16A14FD-B6B8-427C-80DE-24DCEE8D0B2A}" destId="{468D2C7D-191C-42F3-8804-07FF51FCF241}" srcOrd="2" destOrd="0" presId="urn:microsoft.com/office/officeart/2008/layout/NameandTitleOrganizationalChart"/>
    <dgm:cxn modelId="{A6429CCD-BE3A-444A-AE10-D8C72CC24297}" type="presParOf" srcId="{B7FBBB85-8FFD-4F2F-A6E7-9C9FEA4E9A1D}" destId="{66F14923-2622-46ED-9DF2-7B718539E5CA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1DEDA1-97A1-4A36-A512-2702F0B5A168}" type="doc">
      <dgm:prSet loTypeId="urn:microsoft.com/office/officeart/2005/8/layout/orgChart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0719F694-A16F-4092-860B-33F20E9410C7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工業品</a:t>
          </a:r>
          <a:endParaRPr lang="zh-TW" altLang="en-US" sz="23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8F03271-A914-4EB4-B62F-B6A7566B0516}" type="parTrans" cxnId="{9AA884BD-7DCB-483F-8EE1-601135D8CA45}">
      <dgm:prSet/>
      <dgm:spPr/>
      <dgm:t>
        <a:bodyPr/>
        <a:lstStyle/>
        <a:p>
          <a:endParaRPr lang="zh-TW" altLang="en-US"/>
        </a:p>
      </dgm:t>
    </dgm:pt>
    <dgm:pt modelId="{E0DD0A36-DD97-4A5C-AA53-23883F435B8B}" type="sibTrans" cxnId="{9AA884BD-7DCB-483F-8EE1-601135D8CA45}">
      <dgm:prSet/>
      <dgm:spPr/>
      <dgm:t>
        <a:bodyPr/>
        <a:lstStyle/>
        <a:p>
          <a:endParaRPr lang="zh-TW" altLang="en-US"/>
        </a:p>
      </dgm:t>
    </dgm:pt>
    <dgm:pt modelId="{90572FAD-48FC-487F-8EF8-FD3E08BF18E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原物料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7BDB093-3B1E-4489-8061-2D8CD2EAFDCF}" type="parTrans" cxnId="{DF6BC6B5-05D7-44C3-851B-81E1A7C12E72}">
      <dgm:prSet/>
      <dgm:spPr/>
      <dgm:t>
        <a:bodyPr/>
        <a:lstStyle/>
        <a:p>
          <a:endParaRPr lang="zh-TW" altLang="en-US"/>
        </a:p>
      </dgm:t>
    </dgm:pt>
    <dgm:pt modelId="{AFCEAB17-DCF6-4633-ACF8-15FE29C9AD4F}" type="sibTrans" cxnId="{DF6BC6B5-05D7-44C3-851B-81E1A7C12E72}">
      <dgm:prSet/>
      <dgm:spPr/>
      <dgm:t>
        <a:bodyPr/>
        <a:lstStyle/>
        <a:p>
          <a:endParaRPr lang="zh-TW" altLang="en-US"/>
        </a:p>
      </dgm:t>
    </dgm:pt>
    <dgm:pt modelId="{87485AEE-4135-426B-BDE5-46F1ACC357B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零組件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08CBD23-8F3C-4C0A-A90E-5CB97CD1BFD2}" type="parTrans" cxnId="{46F5C6B0-A475-4F3C-B738-84C5B0E4B52A}">
      <dgm:prSet/>
      <dgm:spPr/>
      <dgm:t>
        <a:bodyPr/>
        <a:lstStyle/>
        <a:p>
          <a:endParaRPr lang="zh-TW" altLang="en-US"/>
        </a:p>
      </dgm:t>
    </dgm:pt>
    <dgm:pt modelId="{0B38FFC8-4DC6-4C04-8D51-D0E70A106DBF}" type="sibTrans" cxnId="{46F5C6B0-A475-4F3C-B738-84C5B0E4B52A}">
      <dgm:prSet/>
      <dgm:spPr/>
      <dgm:t>
        <a:bodyPr/>
        <a:lstStyle/>
        <a:p>
          <a:endParaRPr lang="zh-TW" altLang="en-US"/>
        </a:p>
      </dgm:t>
    </dgm:pt>
    <dgm:pt modelId="{AA3A9454-4777-4166-BED1-CAD38349CCEC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耗材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40E6A7B-814C-4AC7-9ABB-66AC05889B19}" type="parTrans" cxnId="{658E86BE-1D6F-4CAE-8207-DACC54D78669}">
      <dgm:prSet/>
      <dgm:spPr/>
      <dgm:t>
        <a:bodyPr/>
        <a:lstStyle/>
        <a:p>
          <a:endParaRPr lang="zh-TW" altLang="en-US"/>
        </a:p>
      </dgm:t>
    </dgm:pt>
    <dgm:pt modelId="{20716AAC-DE4D-44E2-941A-D53A286500C1}" type="sibTrans" cxnId="{658E86BE-1D6F-4CAE-8207-DACC54D78669}">
      <dgm:prSet/>
      <dgm:spPr/>
      <dgm:t>
        <a:bodyPr/>
        <a:lstStyle/>
        <a:p>
          <a:endParaRPr lang="zh-TW" altLang="en-US"/>
        </a:p>
      </dgm:t>
    </dgm:pt>
    <dgm:pt modelId="{B60ED290-E21B-4202-8456-2A3114B56FAE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商業服務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D12FF01-B004-4D0A-96BC-EBEDF692B78A}" type="parTrans" cxnId="{1A3E5719-5B06-4954-AA4F-79331C43C358}">
      <dgm:prSet/>
      <dgm:spPr/>
      <dgm:t>
        <a:bodyPr/>
        <a:lstStyle/>
        <a:p>
          <a:endParaRPr lang="zh-TW" altLang="en-US"/>
        </a:p>
      </dgm:t>
    </dgm:pt>
    <dgm:pt modelId="{7666ACFB-0984-4E66-B7A6-FDA3D1671831}" type="sibTrans" cxnId="{1A3E5719-5B06-4954-AA4F-79331C43C358}">
      <dgm:prSet/>
      <dgm:spPr/>
      <dgm:t>
        <a:bodyPr/>
        <a:lstStyle/>
        <a:p>
          <a:endParaRPr lang="zh-TW" altLang="en-US"/>
        </a:p>
      </dgm:t>
    </dgm:pt>
    <dgm:pt modelId="{C63BF9F7-B934-4644-9732-FEF5BAD9702F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資本設備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58689C6-8B91-4B56-B2D3-9BB5E764E7F6}" type="parTrans" cxnId="{15B42A44-0666-49D6-8412-1F3B63C239E7}">
      <dgm:prSet/>
      <dgm:spPr/>
      <dgm:t>
        <a:bodyPr/>
        <a:lstStyle/>
        <a:p>
          <a:endParaRPr lang="zh-TW" altLang="en-US"/>
        </a:p>
      </dgm:t>
    </dgm:pt>
    <dgm:pt modelId="{F4EA6DB4-EA81-43EE-9A5E-B9B2093B7619}" type="sibTrans" cxnId="{15B42A44-0666-49D6-8412-1F3B63C239E7}">
      <dgm:prSet/>
      <dgm:spPr/>
      <dgm:t>
        <a:bodyPr/>
        <a:lstStyle/>
        <a:p>
          <a:endParaRPr lang="zh-TW" altLang="en-US"/>
        </a:p>
      </dgm:t>
    </dgm:pt>
    <dgm:pt modelId="{28B72DB6-46AE-4F4B-BC81-A7E024D1813A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輔助設備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72DEAB1-1234-4F8A-8A41-A0B97A5A9E92}" type="parTrans" cxnId="{B75662A3-6325-48F5-A8E0-1BFBE80482C5}">
      <dgm:prSet/>
      <dgm:spPr/>
      <dgm:t>
        <a:bodyPr/>
        <a:lstStyle/>
        <a:p>
          <a:endParaRPr lang="zh-TW" altLang="en-US"/>
        </a:p>
      </dgm:t>
    </dgm:pt>
    <dgm:pt modelId="{14BBBE59-E41C-48F0-800D-5E60E765C670}" type="sibTrans" cxnId="{B75662A3-6325-48F5-A8E0-1BFBE80482C5}">
      <dgm:prSet/>
      <dgm:spPr/>
      <dgm:t>
        <a:bodyPr/>
        <a:lstStyle/>
        <a:p>
          <a:endParaRPr lang="zh-TW" altLang="en-US"/>
        </a:p>
      </dgm:t>
    </dgm:pt>
    <dgm:pt modelId="{C8678874-3C1C-4CAA-BD5B-3E5163DAE967}" type="pres">
      <dgm:prSet presAssocID="{961DEDA1-97A1-4A36-A512-2702F0B5A16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AE7C534-81E1-4EFF-94CD-446A6F2CE621}" type="pres">
      <dgm:prSet presAssocID="{0719F694-A16F-4092-860B-33F20E9410C7}" presName="hierRoot1" presStyleCnt="0">
        <dgm:presLayoutVars>
          <dgm:hierBranch val="init"/>
        </dgm:presLayoutVars>
      </dgm:prSet>
      <dgm:spPr/>
    </dgm:pt>
    <dgm:pt modelId="{BD4F9AD6-5A57-4585-8E13-090692B86488}" type="pres">
      <dgm:prSet presAssocID="{0719F694-A16F-4092-860B-33F20E9410C7}" presName="rootComposite1" presStyleCnt="0"/>
      <dgm:spPr/>
    </dgm:pt>
    <dgm:pt modelId="{65A8044A-23C6-4BF6-8F93-3E7E97248BEA}" type="pres">
      <dgm:prSet presAssocID="{0719F694-A16F-4092-860B-33F20E9410C7}" presName="rootText1" presStyleLbl="node0" presStyleIdx="0" presStyleCnt="1" custScaleX="117927" custLinFactNeighborX="-1202" custLinFactNeighborY="-2122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4412856-C306-435B-A4A1-1E906281B816}" type="pres">
      <dgm:prSet presAssocID="{0719F694-A16F-4092-860B-33F20E9410C7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6D899C05-12B8-41C5-B012-226D63478BFB}" type="pres">
      <dgm:prSet presAssocID="{0719F694-A16F-4092-860B-33F20E9410C7}" presName="hierChild2" presStyleCnt="0"/>
      <dgm:spPr/>
    </dgm:pt>
    <dgm:pt modelId="{4A461170-9557-430F-9565-0D9068D40685}" type="pres">
      <dgm:prSet presAssocID="{B7BDB093-3B1E-4489-8061-2D8CD2EAFDCF}" presName="Name37" presStyleLbl="parChTrans1D2" presStyleIdx="0" presStyleCnt="6"/>
      <dgm:spPr/>
      <dgm:t>
        <a:bodyPr/>
        <a:lstStyle/>
        <a:p>
          <a:endParaRPr lang="zh-TW" altLang="en-US"/>
        </a:p>
      </dgm:t>
    </dgm:pt>
    <dgm:pt modelId="{5A07E38D-B6E7-435A-99DB-6A407F1F9B7F}" type="pres">
      <dgm:prSet presAssocID="{90572FAD-48FC-487F-8EF8-FD3E08BF18EE}" presName="hierRoot2" presStyleCnt="0">
        <dgm:presLayoutVars>
          <dgm:hierBranch val="init"/>
        </dgm:presLayoutVars>
      </dgm:prSet>
      <dgm:spPr/>
    </dgm:pt>
    <dgm:pt modelId="{197D8C91-41BC-44A1-818C-03C20C41DA04}" type="pres">
      <dgm:prSet presAssocID="{90572FAD-48FC-487F-8EF8-FD3E08BF18EE}" presName="rootComposite" presStyleCnt="0"/>
      <dgm:spPr/>
    </dgm:pt>
    <dgm:pt modelId="{39A9A269-2C74-4C76-995B-066BABD50D1F}" type="pres">
      <dgm:prSet presAssocID="{90572FAD-48FC-487F-8EF8-FD3E08BF18EE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D36DE32-24F9-41D4-A452-18593B56DCF1}" type="pres">
      <dgm:prSet presAssocID="{90572FAD-48FC-487F-8EF8-FD3E08BF18EE}" presName="rootConnector" presStyleLbl="node2" presStyleIdx="0" presStyleCnt="6"/>
      <dgm:spPr/>
      <dgm:t>
        <a:bodyPr/>
        <a:lstStyle/>
        <a:p>
          <a:endParaRPr lang="zh-TW" altLang="en-US"/>
        </a:p>
      </dgm:t>
    </dgm:pt>
    <dgm:pt modelId="{3A4BAB58-B231-49A0-BE29-26511D465176}" type="pres">
      <dgm:prSet presAssocID="{90572FAD-48FC-487F-8EF8-FD3E08BF18EE}" presName="hierChild4" presStyleCnt="0"/>
      <dgm:spPr/>
    </dgm:pt>
    <dgm:pt modelId="{2071FA55-D44D-46FC-9E0D-BAAA3A45AD96}" type="pres">
      <dgm:prSet presAssocID="{90572FAD-48FC-487F-8EF8-FD3E08BF18EE}" presName="hierChild5" presStyleCnt="0"/>
      <dgm:spPr/>
    </dgm:pt>
    <dgm:pt modelId="{C1E51863-195E-4F36-9E64-9928134D96BF}" type="pres">
      <dgm:prSet presAssocID="{D08CBD23-8F3C-4C0A-A90E-5CB97CD1BFD2}" presName="Name37" presStyleLbl="parChTrans1D2" presStyleIdx="1" presStyleCnt="6"/>
      <dgm:spPr/>
      <dgm:t>
        <a:bodyPr/>
        <a:lstStyle/>
        <a:p>
          <a:endParaRPr lang="zh-TW" altLang="en-US"/>
        </a:p>
      </dgm:t>
    </dgm:pt>
    <dgm:pt modelId="{B6E9781F-AB43-4E37-A906-3551CF487AB6}" type="pres">
      <dgm:prSet presAssocID="{87485AEE-4135-426B-BDE5-46F1ACC357BE}" presName="hierRoot2" presStyleCnt="0">
        <dgm:presLayoutVars>
          <dgm:hierBranch val="init"/>
        </dgm:presLayoutVars>
      </dgm:prSet>
      <dgm:spPr/>
    </dgm:pt>
    <dgm:pt modelId="{83957DC9-2CAC-4191-BFD0-7A007CBEB333}" type="pres">
      <dgm:prSet presAssocID="{87485AEE-4135-426B-BDE5-46F1ACC357BE}" presName="rootComposite" presStyleCnt="0"/>
      <dgm:spPr/>
    </dgm:pt>
    <dgm:pt modelId="{F32EDF24-E1CF-46DD-90C2-EE83EA0E797D}" type="pres">
      <dgm:prSet presAssocID="{87485AEE-4135-426B-BDE5-46F1ACC357BE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AC10501-A414-4DE7-9E6C-A719B19A5481}" type="pres">
      <dgm:prSet presAssocID="{87485AEE-4135-426B-BDE5-46F1ACC357BE}" presName="rootConnector" presStyleLbl="node2" presStyleIdx="1" presStyleCnt="6"/>
      <dgm:spPr/>
      <dgm:t>
        <a:bodyPr/>
        <a:lstStyle/>
        <a:p>
          <a:endParaRPr lang="zh-TW" altLang="en-US"/>
        </a:p>
      </dgm:t>
    </dgm:pt>
    <dgm:pt modelId="{B25F67B4-DEC2-4D2F-B598-401ED586666D}" type="pres">
      <dgm:prSet presAssocID="{87485AEE-4135-426B-BDE5-46F1ACC357BE}" presName="hierChild4" presStyleCnt="0"/>
      <dgm:spPr/>
    </dgm:pt>
    <dgm:pt modelId="{9E71AD5C-3CCC-4180-844D-17A6684242D2}" type="pres">
      <dgm:prSet presAssocID="{87485AEE-4135-426B-BDE5-46F1ACC357BE}" presName="hierChild5" presStyleCnt="0"/>
      <dgm:spPr/>
    </dgm:pt>
    <dgm:pt modelId="{116B22EE-C167-40D4-8E61-3C1938ACE637}" type="pres">
      <dgm:prSet presAssocID="{A40E6A7B-814C-4AC7-9ABB-66AC05889B19}" presName="Name37" presStyleLbl="parChTrans1D2" presStyleIdx="2" presStyleCnt="6"/>
      <dgm:spPr/>
      <dgm:t>
        <a:bodyPr/>
        <a:lstStyle/>
        <a:p>
          <a:endParaRPr lang="zh-TW" altLang="en-US"/>
        </a:p>
      </dgm:t>
    </dgm:pt>
    <dgm:pt modelId="{4CB8691D-E647-4725-BEF9-524AE01C62C0}" type="pres">
      <dgm:prSet presAssocID="{AA3A9454-4777-4166-BED1-CAD38349CCEC}" presName="hierRoot2" presStyleCnt="0">
        <dgm:presLayoutVars>
          <dgm:hierBranch val="init"/>
        </dgm:presLayoutVars>
      </dgm:prSet>
      <dgm:spPr/>
    </dgm:pt>
    <dgm:pt modelId="{46A35BD5-9968-4F34-A876-1581C9E3DE97}" type="pres">
      <dgm:prSet presAssocID="{AA3A9454-4777-4166-BED1-CAD38349CCEC}" presName="rootComposite" presStyleCnt="0"/>
      <dgm:spPr/>
    </dgm:pt>
    <dgm:pt modelId="{E428B7DA-94C0-4782-9B86-25DCC8843C62}" type="pres">
      <dgm:prSet presAssocID="{AA3A9454-4777-4166-BED1-CAD38349CCEC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4EF31D1-8918-4E5D-96ED-7D655D7F3EFB}" type="pres">
      <dgm:prSet presAssocID="{AA3A9454-4777-4166-BED1-CAD38349CCEC}" presName="rootConnector" presStyleLbl="node2" presStyleIdx="2" presStyleCnt="6"/>
      <dgm:spPr/>
      <dgm:t>
        <a:bodyPr/>
        <a:lstStyle/>
        <a:p>
          <a:endParaRPr lang="zh-TW" altLang="en-US"/>
        </a:p>
      </dgm:t>
    </dgm:pt>
    <dgm:pt modelId="{E0E49BE9-E893-4A80-80C1-B6727764A784}" type="pres">
      <dgm:prSet presAssocID="{AA3A9454-4777-4166-BED1-CAD38349CCEC}" presName="hierChild4" presStyleCnt="0"/>
      <dgm:spPr/>
    </dgm:pt>
    <dgm:pt modelId="{002E07B9-3554-4E95-9833-12FF33242066}" type="pres">
      <dgm:prSet presAssocID="{AA3A9454-4777-4166-BED1-CAD38349CCEC}" presName="hierChild5" presStyleCnt="0"/>
      <dgm:spPr/>
    </dgm:pt>
    <dgm:pt modelId="{D6D8C523-508C-4FAA-9E64-1A65DE11A9BF}" type="pres">
      <dgm:prSet presAssocID="{258689C6-8B91-4B56-B2D3-9BB5E764E7F6}" presName="Name37" presStyleLbl="parChTrans1D2" presStyleIdx="3" presStyleCnt="6"/>
      <dgm:spPr/>
      <dgm:t>
        <a:bodyPr/>
        <a:lstStyle/>
        <a:p>
          <a:endParaRPr lang="zh-TW" altLang="en-US"/>
        </a:p>
      </dgm:t>
    </dgm:pt>
    <dgm:pt modelId="{0AFB32CF-228A-440E-A883-2AE8F2D6A849}" type="pres">
      <dgm:prSet presAssocID="{C63BF9F7-B934-4644-9732-FEF5BAD9702F}" presName="hierRoot2" presStyleCnt="0">
        <dgm:presLayoutVars>
          <dgm:hierBranch val="init"/>
        </dgm:presLayoutVars>
      </dgm:prSet>
      <dgm:spPr/>
    </dgm:pt>
    <dgm:pt modelId="{A5747D28-B3AC-4E29-A0A0-9790FF91D8ED}" type="pres">
      <dgm:prSet presAssocID="{C63BF9F7-B934-4644-9732-FEF5BAD9702F}" presName="rootComposite" presStyleCnt="0"/>
      <dgm:spPr/>
    </dgm:pt>
    <dgm:pt modelId="{1E8548EF-7034-4ECC-AF5D-32A468A3B9A6}" type="pres">
      <dgm:prSet presAssocID="{C63BF9F7-B934-4644-9732-FEF5BAD9702F}" presName="rootText" presStyleLbl="node2" presStyleIdx="3" presStyleCnt="6" custScaleX="10350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FD62511-7C94-485F-AEF0-90E341A4AB12}" type="pres">
      <dgm:prSet presAssocID="{C63BF9F7-B934-4644-9732-FEF5BAD9702F}" presName="rootConnector" presStyleLbl="node2" presStyleIdx="3" presStyleCnt="6"/>
      <dgm:spPr/>
      <dgm:t>
        <a:bodyPr/>
        <a:lstStyle/>
        <a:p>
          <a:endParaRPr lang="zh-TW" altLang="en-US"/>
        </a:p>
      </dgm:t>
    </dgm:pt>
    <dgm:pt modelId="{D1646399-7B64-4EA6-BF8A-9A3817ACBD15}" type="pres">
      <dgm:prSet presAssocID="{C63BF9F7-B934-4644-9732-FEF5BAD9702F}" presName="hierChild4" presStyleCnt="0"/>
      <dgm:spPr/>
    </dgm:pt>
    <dgm:pt modelId="{5D0A99F7-7157-4528-94D6-F8E78360989C}" type="pres">
      <dgm:prSet presAssocID="{C63BF9F7-B934-4644-9732-FEF5BAD9702F}" presName="hierChild5" presStyleCnt="0"/>
      <dgm:spPr/>
    </dgm:pt>
    <dgm:pt modelId="{8715C625-3586-4E97-A505-CBB7B9FC0A35}" type="pres">
      <dgm:prSet presAssocID="{272DEAB1-1234-4F8A-8A41-A0B97A5A9E92}" presName="Name37" presStyleLbl="parChTrans1D2" presStyleIdx="4" presStyleCnt="6"/>
      <dgm:spPr/>
      <dgm:t>
        <a:bodyPr/>
        <a:lstStyle/>
        <a:p>
          <a:endParaRPr lang="zh-TW" altLang="en-US"/>
        </a:p>
      </dgm:t>
    </dgm:pt>
    <dgm:pt modelId="{FBBD17B5-66F0-408D-BF4A-A3AF24388AC2}" type="pres">
      <dgm:prSet presAssocID="{28B72DB6-46AE-4F4B-BC81-A7E024D1813A}" presName="hierRoot2" presStyleCnt="0">
        <dgm:presLayoutVars>
          <dgm:hierBranch val="init"/>
        </dgm:presLayoutVars>
      </dgm:prSet>
      <dgm:spPr/>
    </dgm:pt>
    <dgm:pt modelId="{A5F80294-5948-41E2-9576-5B9AD45200FD}" type="pres">
      <dgm:prSet presAssocID="{28B72DB6-46AE-4F4B-BC81-A7E024D1813A}" presName="rootComposite" presStyleCnt="0"/>
      <dgm:spPr/>
    </dgm:pt>
    <dgm:pt modelId="{36A0DEA3-942C-4A0A-B046-E13C7B38523F}" type="pres">
      <dgm:prSet presAssocID="{28B72DB6-46AE-4F4B-BC81-A7E024D1813A}" presName="rootText" presStyleLbl="node2" presStyleIdx="4" presStyleCnt="6" custScaleX="10350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FC47FF3-DEF8-4E47-9420-ACF04A8E8BB0}" type="pres">
      <dgm:prSet presAssocID="{28B72DB6-46AE-4F4B-BC81-A7E024D1813A}" presName="rootConnector" presStyleLbl="node2" presStyleIdx="4" presStyleCnt="6"/>
      <dgm:spPr/>
      <dgm:t>
        <a:bodyPr/>
        <a:lstStyle/>
        <a:p>
          <a:endParaRPr lang="zh-TW" altLang="en-US"/>
        </a:p>
      </dgm:t>
    </dgm:pt>
    <dgm:pt modelId="{C0DA980D-B691-4CF0-BF1F-440B814DEAAE}" type="pres">
      <dgm:prSet presAssocID="{28B72DB6-46AE-4F4B-BC81-A7E024D1813A}" presName="hierChild4" presStyleCnt="0"/>
      <dgm:spPr/>
    </dgm:pt>
    <dgm:pt modelId="{5C841943-9571-44B4-ADF8-267DB815D19C}" type="pres">
      <dgm:prSet presAssocID="{28B72DB6-46AE-4F4B-BC81-A7E024D1813A}" presName="hierChild5" presStyleCnt="0"/>
      <dgm:spPr/>
    </dgm:pt>
    <dgm:pt modelId="{A52AD614-0FD1-4063-B536-25A0F763CC46}" type="pres">
      <dgm:prSet presAssocID="{3D12FF01-B004-4D0A-96BC-EBEDF692B78A}" presName="Name37" presStyleLbl="parChTrans1D2" presStyleIdx="5" presStyleCnt="6"/>
      <dgm:spPr/>
      <dgm:t>
        <a:bodyPr/>
        <a:lstStyle/>
        <a:p>
          <a:endParaRPr lang="zh-TW" altLang="en-US"/>
        </a:p>
      </dgm:t>
    </dgm:pt>
    <dgm:pt modelId="{666E941E-90BA-45AE-BBBF-F86290AC5065}" type="pres">
      <dgm:prSet presAssocID="{B60ED290-E21B-4202-8456-2A3114B56FAE}" presName="hierRoot2" presStyleCnt="0">
        <dgm:presLayoutVars>
          <dgm:hierBranch val="init"/>
        </dgm:presLayoutVars>
      </dgm:prSet>
      <dgm:spPr/>
    </dgm:pt>
    <dgm:pt modelId="{21DDB7F2-7090-4282-BFFE-E02ECEFC5A6E}" type="pres">
      <dgm:prSet presAssocID="{B60ED290-E21B-4202-8456-2A3114B56FAE}" presName="rootComposite" presStyleCnt="0"/>
      <dgm:spPr/>
    </dgm:pt>
    <dgm:pt modelId="{6D27FC90-0515-4235-89CB-C88B26766454}" type="pres">
      <dgm:prSet presAssocID="{B60ED290-E21B-4202-8456-2A3114B56FAE}" presName="rootText" presStyleLbl="node2" presStyleIdx="5" presStyleCnt="6" custScaleX="10350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C03A20F-7B7B-4EDE-8E6F-4F3B22B8A61C}" type="pres">
      <dgm:prSet presAssocID="{B60ED290-E21B-4202-8456-2A3114B56FAE}" presName="rootConnector" presStyleLbl="node2" presStyleIdx="5" presStyleCnt="6"/>
      <dgm:spPr/>
      <dgm:t>
        <a:bodyPr/>
        <a:lstStyle/>
        <a:p>
          <a:endParaRPr lang="zh-TW" altLang="en-US"/>
        </a:p>
      </dgm:t>
    </dgm:pt>
    <dgm:pt modelId="{6D95F1EF-8B8C-42BC-BF47-47B51A36316B}" type="pres">
      <dgm:prSet presAssocID="{B60ED290-E21B-4202-8456-2A3114B56FAE}" presName="hierChild4" presStyleCnt="0"/>
      <dgm:spPr/>
    </dgm:pt>
    <dgm:pt modelId="{1C6C00A8-17D3-4BB2-A8B0-6C69207F297E}" type="pres">
      <dgm:prSet presAssocID="{B60ED290-E21B-4202-8456-2A3114B56FAE}" presName="hierChild5" presStyleCnt="0"/>
      <dgm:spPr/>
    </dgm:pt>
    <dgm:pt modelId="{4C0692BF-8020-4126-B1EA-480B6476156E}" type="pres">
      <dgm:prSet presAssocID="{0719F694-A16F-4092-860B-33F20E9410C7}" presName="hierChild3" presStyleCnt="0"/>
      <dgm:spPr/>
    </dgm:pt>
  </dgm:ptLst>
  <dgm:cxnLst>
    <dgm:cxn modelId="{DB066315-641D-4A21-9C40-D9F77CE0A8BD}" type="presOf" srcId="{A40E6A7B-814C-4AC7-9ABB-66AC05889B19}" destId="{116B22EE-C167-40D4-8E61-3C1938ACE637}" srcOrd="0" destOrd="0" presId="urn:microsoft.com/office/officeart/2005/8/layout/orgChart1"/>
    <dgm:cxn modelId="{B75662A3-6325-48F5-A8E0-1BFBE80482C5}" srcId="{0719F694-A16F-4092-860B-33F20E9410C7}" destId="{28B72DB6-46AE-4F4B-BC81-A7E024D1813A}" srcOrd="4" destOrd="0" parTransId="{272DEAB1-1234-4F8A-8A41-A0B97A5A9E92}" sibTransId="{14BBBE59-E41C-48F0-800D-5E60E765C670}"/>
    <dgm:cxn modelId="{C3CD106B-1EF1-4DFF-ACC7-91FF13EF4A8E}" type="presOf" srcId="{28B72DB6-46AE-4F4B-BC81-A7E024D1813A}" destId="{36A0DEA3-942C-4A0A-B046-E13C7B38523F}" srcOrd="0" destOrd="0" presId="urn:microsoft.com/office/officeart/2005/8/layout/orgChart1"/>
    <dgm:cxn modelId="{DF6BC6B5-05D7-44C3-851B-81E1A7C12E72}" srcId="{0719F694-A16F-4092-860B-33F20E9410C7}" destId="{90572FAD-48FC-487F-8EF8-FD3E08BF18EE}" srcOrd="0" destOrd="0" parTransId="{B7BDB093-3B1E-4489-8061-2D8CD2EAFDCF}" sibTransId="{AFCEAB17-DCF6-4633-ACF8-15FE29C9AD4F}"/>
    <dgm:cxn modelId="{087DF3BB-EE1C-477D-AC65-8F533DB1FB58}" type="presOf" srcId="{28B72DB6-46AE-4F4B-BC81-A7E024D1813A}" destId="{CFC47FF3-DEF8-4E47-9420-ACF04A8E8BB0}" srcOrd="1" destOrd="0" presId="urn:microsoft.com/office/officeart/2005/8/layout/orgChart1"/>
    <dgm:cxn modelId="{B1D776AD-42BE-4D0D-B75D-534CE9021748}" type="presOf" srcId="{961DEDA1-97A1-4A36-A512-2702F0B5A168}" destId="{C8678874-3C1C-4CAA-BD5B-3E5163DAE967}" srcOrd="0" destOrd="0" presId="urn:microsoft.com/office/officeart/2005/8/layout/orgChart1"/>
    <dgm:cxn modelId="{1A3E5719-5B06-4954-AA4F-79331C43C358}" srcId="{0719F694-A16F-4092-860B-33F20E9410C7}" destId="{B60ED290-E21B-4202-8456-2A3114B56FAE}" srcOrd="5" destOrd="0" parTransId="{3D12FF01-B004-4D0A-96BC-EBEDF692B78A}" sibTransId="{7666ACFB-0984-4E66-B7A6-FDA3D1671831}"/>
    <dgm:cxn modelId="{46F5C6B0-A475-4F3C-B738-84C5B0E4B52A}" srcId="{0719F694-A16F-4092-860B-33F20E9410C7}" destId="{87485AEE-4135-426B-BDE5-46F1ACC357BE}" srcOrd="1" destOrd="0" parTransId="{D08CBD23-8F3C-4C0A-A90E-5CB97CD1BFD2}" sibTransId="{0B38FFC8-4DC6-4C04-8D51-D0E70A106DBF}"/>
    <dgm:cxn modelId="{15B42A44-0666-49D6-8412-1F3B63C239E7}" srcId="{0719F694-A16F-4092-860B-33F20E9410C7}" destId="{C63BF9F7-B934-4644-9732-FEF5BAD9702F}" srcOrd="3" destOrd="0" parTransId="{258689C6-8B91-4B56-B2D3-9BB5E764E7F6}" sibTransId="{F4EA6DB4-EA81-43EE-9A5E-B9B2093B7619}"/>
    <dgm:cxn modelId="{7A8E7B5E-C68D-4857-8197-325C4CFA0ACF}" type="presOf" srcId="{90572FAD-48FC-487F-8EF8-FD3E08BF18EE}" destId="{39A9A269-2C74-4C76-995B-066BABD50D1F}" srcOrd="0" destOrd="0" presId="urn:microsoft.com/office/officeart/2005/8/layout/orgChart1"/>
    <dgm:cxn modelId="{0A4D38C4-F73D-4743-9F40-BFE8C12B4E82}" type="presOf" srcId="{B60ED290-E21B-4202-8456-2A3114B56FAE}" destId="{6D27FC90-0515-4235-89CB-C88B26766454}" srcOrd="0" destOrd="0" presId="urn:microsoft.com/office/officeart/2005/8/layout/orgChart1"/>
    <dgm:cxn modelId="{5DB4C44A-6364-4F41-9D69-CDCF6856A1E6}" type="presOf" srcId="{87485AEE-4135-426B-BDE5-46F1ACC357BE}" destId="{F32EDF24-E1CF-46DD-90C2-EE83EA0E797D}" srcOrd="0" destOrd="0" presId="urn:microsoft.com/office/officeart/2005/8/layout/orgChart1"/>
    <dgm:cxn modelId="{87FF7A05-01D0-442F-84AE-D850105383F6}" type="presOf" srcId="{AA3A9454-4777-4166-BED1-CAD38349CCEC}" destId="{14EF31D1-8918-4E5D-96ED-7D655D7F3EFB}" srcOrd="1" destOrd="0" presId="urn:microsoft.com/office/officeart/2005/8/layout/orgChart1"/>
    <dgm:cxn modelId="{9B8D688D-E338-44F1-81C3-D138DA04E460}" type="presOf" srcId="{90572FAD-48FC-487F-8EF8-FD3E08BF18EE}" destId="{5D36DE32-24F9-41D4-A452-18593B56DCF1}" srcOrd="1" destOrd="0" presId="urn:microsoft.com/office/officeart/2005/8/layout/orgChart1"/>
    <dgm:cxn modelId="{3C996A54-70D3-4C2B-AE01-8F7B040B47FC}" type="presOf" srcId="{3D12FF01-B004-4D0A-96BC-EBEDF692B78A}" destId="{A52AD614-0FD1-4063-B536-25A0F763CC46}" srcOrd="0" destOrd="0" presId="urn:microsoft.com/office/officeart/2005/8/layout/orgChart1"/>
    <dgm:cxn modelId="{1C564499-6314-4EF8-83EF-E194F20AA44B}" type="presOf" srcId="{0719F694-A16F-4092-860B-33F20E9410C7}" destId="{64412856-C306-435B-A4A1-1E906281B816}" srcOrd="1" destOrd="0" presId="urn:microsoft.com/office/officeart/2005/8/layout/orgChart1"/>
    <dgm:cxn modelId="{F0116BA3-DBA1-4100-BC91-AEF87CD0C3CA}" type="presOf" srcId="{C63BF9F7-B934-4644-9732-FEF5BAD9702F}" destId="{1E8548EF-7034-4ECC-AF5D-32A468A3B9A6}" srcOrd="0" destOrd="0" presId="urn:microsoft.com/office/officeart/2005/8/layout/orgChart1"/>
    <dgm:cxn modelId="{5FF67853-9425-405B-8502-C0C1FA00E71E}" type="presOf" srcId="{B60ED290-E21B-4202-8456-2A3114B56FAE}" destId="{EC03A20F-7B7B-4EDE-8E6F-4F3B22B8A61C}" srcOrd="1" destOrd="0" presId="urn:microsoft.com/office/officeart/2005/8/layout/orgChart1"/>
    <dgm:cxn modelId="{9AA884BD-7DCB-483F-8EE1-601135D8CA45}" srcId="{961DEDA1-97A1-4A36-A512-2702F0B5A168}" destId="{0719F694-A16F-4092-860B-33F20E9410C7}" srcOrd="0" destOrd="0" parTransId="{18F03271-A914-4EB4-B62F-B6A7566B0516}" sibTransId="{E0DD0A36-DD97-4A5C-AA53-23883F435B8B}"/>
    <dgm:cxn modelId="{048F9C19-11DD-43C8-98AF-2B6E73F75DF4}" type="presOf" srcId="{AA3A9454-4777-4166-BED1-CAD38349CCEC}" destId="{E428B7DA-94C0-4782-9B86-25DCC8843C62}" srcOrd="0" destOrd="0" presId="urn:microsoft.com/office/officeart/2005/8/layout/orgChart1"/>
    <dgm:cxn modelId="{4DDB7905-3DBC-4A87-BF22-7509FEE7B14F}" type="presOf" srcId="{87485AEE-4135-426B-BDE5-46F1ACC357BE}" destId="{5AC10501-A414-4DE7-9E6C-A719B19A5481}" srcOrd="1" destOrd="0" presId="urn:microsoft.com/office/officeart/2005/8/layout/orgChart1"/>
    <dgm:cxn modelId="{82B22300-A6CB-42F2-87E5-BAE0AABA3AEF}" type="presOf" srcId="{272DEAB1-1234-4F8A-8A41-A0B97A5A9E92}" destId="{8715C625-3586-4E97-A505-CBB7B9FC0A35}" srcOrd="0" destOrd="0" presId="urn:microsoft.com/office/officeart/2005/8/layout/orgChart1"/>
    <dgm:cxn modelId="{A38D072F-0EB3-417A-985B-109915F6855F}" type="presOf" srcId="{C63BF9F7-B934-4644-9732-FEF5BAD9702F}" destId="{5FD62511-7C94-485F-AEF0-90E341A4AB12}" srcOrd="1" destOrd="0" presId="urn:microsoft.com/office/officeart/2005/8/layout/orgChart1"/>
    <dgm:cxn modelId="{66E5B59D-7BF9-4358-AE42-65F2AB13759E}" type="presOf" srcId="{0719F694-A16F-4092-860B-33F20E9410C7}" destId="{65A8044A-23C6-4BF6-8F93-3E7E97248BEA}" srcOrd="0" destOrd="0" presId="urn:microsoft.com/office/officeart/2005/8/layout/orgChart1"/>
    <dgm:cxn modelId="{E765C591-DB1D-48D1-9C8D-00C71D47EDB1}" type="presOf" srcId="{D08CBD23-8F3C-4C0A-A90E-5CB97CD1BFD2}" destId="{C1E51863-195E-4F36-9E64-9928134D96BF}" srcOrd="0" destOrd="0" presId="urn:microsoft.com/office/officeart/2005/8/layout/orgChart1"/>
    <dgm:cxn modelId="{033F33D5-7C8E-4996-986C-D3943A287753}" type="presOf" srcId="{258689C6-8B91-4B56-B2D3-9BB5E764E7F6}" destId="{D6D8C523-508C-4FAA-9E64-1A65DE11A9BF}" srcOrd="0" destOrd="0" presId="urn:microsoft.com/office/officeart/2005/8/layout/orgChart1"/>
    <dgm:cxn modelId="{658E86BE-1D6F-4CAE-8207-DACC54D78669}" srcId="{0719F694-A16F-4092-860B-33F20E9410C7}" destId="{AA3A9454-4777-4166-BED1-CAD38349CCEC}" srcOrd="2" destOrd="0" parTransId="{A40E6A7B-814C-4AC7-9ABB-66AC05889B19}" sibTransId="{20716AAC-DE4D-44E2-941A-D53A286500C1}"/>
    <dgm:cxn modelId="{52F318BB-611D-44B5-B700-DDCC1A2F1109}" type="presOf" srcId="{B7BDB093-3B1E-4489-8061-2D8CD2EAFDCF}" destId="{4A461170-9557-430F-9565-0D9068D40685}" srcOrd="0" destOrd="0" presId="urn:microsoft.com/office/officeart/2005/8/layout/orgChart1"/>
    <dgm:cxn modelId="{DF339E3F-9B02-4C0D-9A27-42EC6F4FB864}" type="presParOf" srcId="{C8678874-3C1C-4CAA-BD5B-3E5163DAE967}" destId="{6AE7C534-81E1-4EFF-94CD-446A6F2CE621}" srcOrd="0" destOrd="0" presId="urn:microsoft.com/office/officeart/2005/8/layout/orgChart1"/>
    <dgm:cxn modelId="{696256A5-70E9-4E41-8EFD-9537CBBC5C80}" type="presParOf" srcId="{6AE7C534-81E1-4EFF-94CD-446A6F2CE621}" destId="{BD4F9AD6-5A57-4585-8E13-090692B86488}" srcOrd="0" destOrd="0" presId="urn:microsoft.com/office/officeart/2005/8/layout/orgChart1"/>
    <dgm:cxn modelId="{7EA3C069-02D5-4AC4-BE8C-E5669B989329}" type="presParOf" srcId="{BD4F9AD6-5A57-4585-8E13-090692B86488}" destId="{65A8044A-23C6-4BF6-8F93-3E7E97248BEA}" srcOrd="0" destOrd="0" presId="urn:microsoft.com/office/officeart/2005/8/layout/orgChart1"/>
    <dgm:cxn modelId="{7360A73C-A85E-47F0-BD44-46AA4C65B612}" type="presParOf" srcId="{BD4F9AD6-5A57-4585-8E13-090692B86488}" destId="{64412856-C306-435B-A4A1-1E906281B816}" srcOrd="1" destOrd="0" presId="urn:microsoft.com/office/officeart/2005/8/layout/orgChart1"/>
    <dgm:cxn modelId="{594D7B94-964F-4DBB-9447-B15AC9F51CDB}" type="presParOf" srcId="{6AE7C534-81E1-4EFF-94CD-446A6F2CE621}" destId="{6D899C05-12B8-41C5-B012-226D63478BFB}" srcOrd="1" destOrd="0" presId="urn:microsoft.com/office/officeart/2005/8/layout/orgChart1"/>
    <dgm:cxn modelId="{4D6D7400-70DB-4556-8C62-F29C3DEFEA8D}" type="presParOf" srcId="{6D899C05-12B8-41C5-B012-226D63478BFB}" destId="{4A461170-9557-430F-9565-0D9068D40685}" srcOrd="0" destOrd="0" presId="urn:microsoft.com/office/officeart/2005/8/layout/orgChart1"/>
    <dgm:cxn modelId="{0BCFC693-A381-496C-B630-976602E048D2}" type="presParOf" srcId="{6D899C05-12B8-41C5-B012-226D63478BFB}" destId="{5A07E38D-B6E7-435A-99DB-6A407F1F9B7F}" srcOrd="1" destOrd="0" presId="urn:microsoft.com/office/officeart/2005/8/layout/orgChart1"/>
    <dgm:cxn modelId="{4165BC95-7B9B-4E52-8034-BEC749D0F05A}" type="presParOf" srcId="{5A07E38D-B6E7-435A-99DB-6A407F1F9B7F}" destId="{197D8C91-41BC-44A1-818C-03C20C41DA04}" srcOrd="0" destOrd="0" presId="urn:microsoft.com/office/officeart/2005/8/layout/orgChart1"/>
    <dgm:cxn modelId="{5420BD3A-94F4-4570-B8B7-A780135D0568}" type="presParOf" srcId="{197D8C91-41BC-44A1-818C-03C20C41DA04}" destId="{39A9A269-2C74-4C76-995B-066BABD50D1F}" srcOrd="0" destOrd="0" presId="urn:microsoft.com/office/officeart/2005/8/layout/orgChart1"/>
    <dgm:cxn modelId="{EDC349F7-D107-4A84-AAB7-5F9BAB1EDB33}" type="presParOf" srcId="{197D8C91-41BC-44A1-818C-03C20C41DA04}" destId="{5D36DE32-24F9-41D4-A452-18593B56DCF1}" srcOrd="1" destOrd="0" presId="urn:microsoft.com/office/officeart/2005/8/layout/orgChart1"/>
    <dgm:cxn modelId="{6CF5EE43-9871-4125-9B66-A0F6CCFC46FB}" type="presParOf" srcId="{5A07E38D-B6E7-435A-99DB-6A407F1F9B7F}" destId="{3A4BAB58-B231-49A0-BE29-26511D465176}" srcOrd="1" destOrd="0" presId="urn:microsoft.com/office/officeart/2005/8/layout/orgChart1"/>
    <dgm:cxn modelId="{4CB88375-7121-4344-A472-E75E8C0A181F}" type="presParOf" srcId="{5A07E38D-B6E7-435A-99DB-6A407F1F9B7F}" destId="{2071FA55-D44D-46FC-9E0D-BAAA3A45AD96}" srcOrd="2" destOrd="0" presId="urn:microsoft.com/office/officeart/2005/8/layout/orgChart1"/>
    <dgm:cxn modelId="{25C6BF84-208D-4402-ACDE-876CAA6B5018}" type="presParOf" srcId="{6D899C05-12B8-41C5-B012-226D63478BFB}" destId="{C1E51863-195E-4F36-9E64-9928134D96BF}" srcOrd="2" destOrd="0" presId="urn:microsoft.com/office/officeart/2005/8/layout/orgChart1"/>
    <dgm:cxn modelId="{250F7027-9285-442B-8683-CE58D3EBCC2F}" type="presParOf" srcId="{6D899C05-12B8-41C5-B012-226D63478BFB}" destId="{B6E9781F-AB43-4E37-A906-3551CF487AB6}" srcOrd="3" destOrd="0" presId="urn:microsoft.com/office/officeart/2005/8/layout/orgChart1"/>
    <dgm:cxn modelId="{ED6B9E14-E867-47A0-9B7F-3FFD7B180F61}" type="presParOf" srcId="{B6E9781F-AB43-4E37-A906-3551CF487AB6}" destId="{83957DC9-2CAC-4191-BFD0-7A007CBEB333}" srcOrd="0" destOrd="0" presId="urn:microsoft.com/office/officeart/2005/8/layout/orgChart1"/>
    <dgm:cxn modelId="{5429C23E-066D-4FEB-8D31-C2969B6ADB4A}" type="presParOf" srcId="{83957DC9-2CAC-4191-BFD0-7A007CBEB333}" destId="{F32EDF24-E1CF-46DD-90C2-EE83EA0E797D}" srcOrd="0" destOrd="0" presId="urn:microsoft.com/office/officeart/2005/8/layout/orgChart1"/>
    <dgm:cxn modelId="{66A5795B-D85D-4944-8B37-F1D0F232AA13}" type="presParOf" srcId="{83957DC9-2CAC-4191-BFD0-7A007CBEB333}" destId="{5AC10501-A414-4DE7-9E6C-A719B19A5481}" srcOrd="1" destOrd="0" presId="urn:microsoft.com/office/officeart/2005/8/layout/orgChart1"/>
    <dgm:cxn modelId="{F6F7ECAA-AF50-4AAE-8FDB-CE6BF77ADA45}" type="presParOf" srcId="{B6E9781F-AB43-4E37-A906-3551CF487AB6}" destId="{B25F67B4-DEC2-4D2F-B598-401ED586666D}" srcOrd="1" destOrd="0" presId="urn:microsoft.com/office/officeart/2005/8/layout/orgChart1"/>
    <dgm:cxn modelId="{CBD24E1D-4FE7-4D70-9C0C-07C82ADA6EEA}" type="presParOf" srcId="{B6E9781F-AB43-4E37-A906-3551CF487AB6}" destId="{9E71AD5C-3CCC-4180-844D-17A6684242D2}" srcOrd="2" destOrd="0" presId="urn:microsoft.com/office/officeart/2005/8/layout/orgChart1"/>
    <dgm:cxn modelId="{646D4708-1C56-424B-95D3-E4A59689A107}" type="presParOf" srcId="{6D899C05-12B8-41C5-B012-226D63478BFB}" destId="{116B22EE-C167-40D4-8E61-3C1938ACE637}" srcOrd="4" destOrd="0" presId="urn:microsoft.com/office/officeart/2005/8/layout/orgChart1"/>
    <dgm:cxn modelId="{89D505CE-3CB5-4F6A-B2EF-0767B8E04355}" type="presParOf" srcId="{6D899C05-12B8-41C5-B012-226D63478BFB}" destId="{4CB8691D-E647-4725-BEF9-524AE01C62C0}" srcOrd="5" destOrd="0" presId="urn:microsoft.com/office/officeart/2005/8/layout/orgChart1"/>
    <dgm:cxn modelId="{D77D4DD2-1587-48DC-95C5-DBBD005FE5A1}" type="presParOf" srcId="{4CB8691D-E647-4725-BEF9-524AE01C62C0}" destId="{46A35BD5-9968-4F34-A876-1581C9E3DE97}" srcOrd="0" destOrd="0" presId="urn:microsoft.com/office/officeart/2005/8/layout/orgChart1"/>
    <dgm:cxn modelId="{99F862AC-8ECC-459B-BB6A-CD18F4DCF0B3}" type="presParOf" srcId="{46A35BD5-9968-4F34-A876-1581C9E3DE97}" destId="{E428B7DA-94C0-4782-9B86-25DCC8843C62}" srcOrd="0" destOrd="0" presId="urn:microsoft.com/office/officeart/2005/8/layout/orgChart1"/>
    <dgm:cxn modelId="{9F3505BF-7868-4459-8A2F-21EC61BD3969}" type="presParOf" srcId="{46A35BD5-9968-4F34-A876-1581C9E3DE97}" destId="{14EF31D1-8918-4E5D-96ED-7D655D7F3EFB}" srcOrd="1" destOrd="0" presId="urn:microsoft.com/office/officeart/2005/8/layout/orgChart1"/>
    <dgm:cxn modelId="{D7859100-5E29-4357-9415-C7C35DC47D15}" type="presParOf" srcId="{4CB8691D-E647-4725-BEF9-524AE01C62C0}" destId="{E0E49BE9-E893-4A80-80C1-B6727764A784}" srcOrd="1" destOrd="0" presId="urn:microsoft.com/office/officeart/2005/8/layout/orgChart1"/>
    <dgm:cxn modelId="{0111AFD9-921C-4639-B205-07C4FEC97852}" type="presParOf" srcId="{4CB8691D-E647-4725-BEF9-524AE01C62C0}" destId="{002E07B9-3554-4E95-9833-12FF33242066}" srcOrd="2" destOrd="0" presId="urn:microsoft.com/office/officeart/2005/8/layout/orgChart1"/>
    <dgm:cxn modelId="{25FC5FD7-13EC-47BE-A067-FD2308EA5E8E}" type="presParOf" srcId="{6D899C05-12B8-41C5-B012-226D63478BFB}" destId="{D6D8C523-508C-4FAA-9E64-1A65DE11A9BF}" srcOrd="6" destOrd="0" presId="urn:microsoft.com/office/officeart/2005/8/layout/orgChart1"/>
    <dgm:cxn modelId="{A906D304-D771-4668-86AC-4555C461BF4F}" type="presParOf" srcId="{6D899C05-12B8-41C5-B012-226D63478BFB}" destId="{0AFB32CF-228A-440E-A883-2AE8F2D6A849}" srcOrd="7" destOrd="0" presId="urn:microsoft.com/office/officeart/2005/8/layout/orgChart1"/>
    <dgm:cxn modelId="{1316B48F-1A1F-4AA2-9C0C-2DE94F853D1F}" type="presParOf" srcId="{0AFB32CF-228A-440E-A883-2AE8F2D6A849}" destId="{A5747D28-B3AC-4E29-A0A0-9790FF91D8ED}" srcOrd="0" destOrd="0" presId="urn:microsoft.com/office/officeart/2005/8/layout/orgChart1"/>
    <dgm:cxn modelId="{B420D563-87CB-4058-AC07-091E81B51198}" type="presParOf" srcId="{A5747D28-B3AC-4E29-A0A0-9790FF91D8ED}" destId="{1E8548EF-7034-4ECC-AF5D-32A468A3B9A6}" srcOrd="0" destOrd="0" presId="urn:microsoft.com/office/officeart/2005/8/layout/orgChart1"/>
    <dgm:cxn modelId="{B22B0915-F2BF-44D4-A311-D0BF8ABD624F}" type="presParOf" srcId="{A5747D28-B3AC-4E29-A0A0-9790FF91D8ED}" destId="{5FD62511-7C94-485F-AEF0-90E341A4AB12}" srcOrd="1" destOrd="0" presId="urn:microsoft.com/office/officeart/2005/8/layout/orgChart1"/>
    <dgm:cxn modelId="{AA4F83A3-B1D8-4CA3-A66E-31A166E85369}" type="presParOf" srcId="{0AFB32CF-228A-440E-A883-2AE8F2D6A849}" destId="{D1646399-7B64-4EA6-BF8A-9A3817ACBD15}" srcOrd="1" destOrd="0" presId="urn:microsoft.com/office/officeart/2005/8/layout/orgChart1"/>
    <dgm:cxn modelId="{33F200B1-4D09-4BAF-AA6B-AAA03611A4B8}" type="presParOf" srcId="{0AFB32CF-228A-440E-A883-2AE8F2D6A849}" destId="{5D0A99F7-7157-4528-94D6-F8E78360989C}" srcOrd="2" destOrd="0" presId="urn:microsoft.com/office/officeart/2005/8/layout/orgChart1"/>
    <dgm:cxn modelId="{23E0024B-9736-485C-AB03-9325E4BC8DB8}" type="presParOf" srcId="{6D899C05-12B8-41C5-B012-226D63478BFB}" destId="{8715C625-3586-4E97-A505-CBB7B9FC0A35}" srcOrd="8" destOrd="0" presId="urn:microsoft.com/office/officeart/2005/8/layout/orgChart1"/>
    <dgm:cxn modelId="{A6418104-9DE1-4D19-B2EE-D479F6E0ED0A}" type="presParOf" srcId="{6D899C05-12B8-41C5-B012-226D63478BFB}" destId="{FBBD17B5-66F0-408D-BF4A-A3AF24388AC2}" srcOrd="9" destOrd="0" presId="urn:microsoft.com/office/officeart/2005/8/layout/orgChart1"/>
    <dgm:cxn modelId="{91DC023D-B9AD-4602-8E01-C0A7526688F0}" type="presParOf" srcId="{FBBD17B5-66F0-408D-BF4A-A3AF24388AC2}" destId="{A5F80294-5948-41E2-9576-5B9AD45200FD}" srcOrd="0" destOrd="0" presId="urn:microsoft.com/office/officeart/2005/8/layout/orgChart1"/>
    <dgm:cxn modelId="{94A25219-C678-443E-8B3E-62A928D174A1}" type="presParOf" srcId="{A5F80294-5948-41E2-9576-5B9AD45200FD}" destId="{36A0DEA3-942C-4A0A-B046-E13C7B38523F}" srcOrd="0" destOrd="0" presId="urn:microsoft.com/office/officeart/2005/8/layout/orgChart1"/>
    <dgm:cxn modelId="{A92D1500-1366-45F6-8C5F-D5A44943DBF5}" type="presParOf" srcId="{A5F80294-5948-41E2-9576-5B9AD45200FD}" destId="{CFC47FF3-DEF8-4E47-9420-ACF04A8E8BB0}" srcOrd="1" destOrd="0" presId="urn:microsoft.com/office/officeart/2005/8/layout/orgChart1"/>
    <dgm:cxn modelId="{0062379C-2D24-4667-AB31-0B44FD6B3531}" type="presParOf" srcId="{FBBD17B5-66F0-408D-BF4A-A3AF24388AC2}" destId="{C0DA980D-B691-4CF0-BF1F-440B814DEAAE}" srcOrd="1" destOrd="0" presId="urn:microsoft.com/office/officeart/2005/8/layout/orgChart1"/>
    <dgm:cxn modelId="{47C227B7-ED50-49F0-8A25-B20EBED10F0C}" type="presParOf" srcId="{FBBD17B5-66F0-408D-BF4A-A3AF24388AC2}" destId="{5C841943-9571-44B4-ADF8-267DB815D19C}" srcOrd="2" destOrd="0" presId="urn:microsoft.com/office/officeart/2005/8/layout/orgChart1"/>
    <dgm:cxn modelId="{7B9D9DEF-FD26-48F3-A2E5-324FDF37FC35}" type="presParOf" srcId="{6D899C05-12B8-41C5-B012-226D63478BFB}" destId="{A52AD614-0FD1-4063-B536-25A0F763CC46}" srcOrd="10" destOrd="0" presId="urn:microsoft.com/office/officeart/2005/8/layout/orgChart1"/>
    <dgm:cxn modelId="{6CA4F7E8-99C7-4C94-9889-4DB103163AED}" type="presParOf" srcId="{6D899C05-12B8-41C5-B012-226D63478BFB}" destId="{666E941E-90BA-45AE-BBBF-F86290AC5065}" srcOrd="11" destOrd="0" presId="urn:microsoft.com/office/officeart/2005/8/layout/orgChart1"/>
    <dgm:cxn modelId="{8FD9373E-C88A-4157-905C-ED856DC6A6E6}" type="presParOf" srcId="{666E941E-90BA-45AE-BBBF-F86290AC5065}" destId="{21DDB7F2-7090-4282-BFFE-E02ECEFC5A6E}" srcOrd="0" destOrd="0" presId="urn:microsoft.com/office/officeart/2005/8/layout/orgChart1"/>
    <dgm:cxn modelId="{8E29FD04-47A2-4D13-A9B9-E77539A0C597}" type="presParOf" srcId="{21DDB7F2-7090-4282-BFFE-E02ECEFC5A6E}" destId="{6D27FC90-0515-4235-89CB-C88B26766454}" srcOrd="0" destOrd="0" presId="urn:microsoft.com/office/officeart/2005/8/layout/orgChart1"/>
    <dgm:cxn modelId="{E6959C99-5250-4A7B-816C-612A73735831}" type="presParOf" srcId="{21DDB7F2-7090-4282-BFFE-E02ECEFC5A6E}" destId="{EC03A20F-7B7B-4EDE-8E6F-4F3B22B8A61C}" srcOrd="1" destOrd="0" presId="urn:microsoft.com/office/officeart/2005/8/layout/orgChart1"/>
    <dgm:cxn modelId="{B343EAFD-9870-417F-8687-5F2F223FCC0B}" type="presParOf" srcId="{666E941E-90BA-45AE-BBBF-F86290AC5065}" destId="{6D95F1EF-8B8C-42BC-BF47-47B51A36316B}" srcOrd="1" destOrd="0" presId="urn:microsoft.com/office/officeart/2005/8/layout/orgChart1"/>
    <dgm:cxn modelId="{A05374E7-A934-4FB8-87C1-C0E3676DA5E5}" type="presParOf" srcId="{666E941E-90BA-45AE-BBBF-F86290AC5065}" destId="{1C6C00A8-17D3-4BB2-A8B0-6C69207F297E}" srcOrd="2" destOrd="0" presId="urn:microsoft.com/office/officeart/2005/8/layout/orgChart1"/>
    <dgm:cxn modelId="{EBF72541-2EC3-41C7-8976-E4A2DAEDEDB9}" type="presParOf" srcId="{6AE7C534-81E1-4EFF-94CD-446A6F2CE621}" destId="{4C0692BF-8020-4126-B1EA-480B647615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§8.1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產品定義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§8.2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產品的種類 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§8.3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產品組合與產品線管理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§8.4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產品品項的管理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7CB4166-A270-4A2D-9C33-865C1F44D2CF}" type="presOf" srcId="{21D204B7-8CEF-44B6-9C07-CE12F0775F3A}" destId="{FC1C9785-4EAA-40D5-A517-48DAC3F311E7}" srcOrd="0" destOrd="0" presId="urn:microsoft.com/office/officeart/2005/8/layout/vList2"/>
    <dgm:cxn modelId="{A8E00E4D-89A5-4A81-86F9-408F24D40C14}" type="presOf" srcId="{6EE1F8CB-366B-4837-A5B3-E150B7996724}" destId="{A541DA28-CDCD-489A-9F84-11D61EC9A3FF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724B31C0-C7CE-4694-A5FF-82C51ED81C44}" type="presOf" srcId="{92441081-EF9A-4A41-9712-FFA268598394}" destId="{0B052A4C-9EC6-4953-B7A4-B3CB579AF515}" srcOrd="0" destOrd="0" presId="urn:microsoft.com/office/officeart/2005/8/layout/vList2"/>
    <dgm:cxn modelId="{4CA6ACFC-0F62-462F-B72A-22419D9C985C}" type="presOf" srcId="{21874C3B-E6F9-46BE-BBA7-51B3A98F393E}" destId="{48045E5C-A433-40C5-A9A1-1F2ACC2731E6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ACDDF29A-B2C0-4F7F-A775-5B0DBBCD52E5}" type="presOf" srcId="{466623E0-0040-4E26-A554-EEAA51687F87}" destId="{09A62253-66AE-4B25-BF05-80D4F5919D6A}" srcOrd="0" destOrd="0" presId="urn:microsoft.com/office/officeart/2005/8/layout/vList2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051813A1-EF53-4174-8402-C4D1BA6088B9}" type="presParOf" srcId="{A541DA28-CDCD-489A-9F84-11D61EC9A3FF}" destId="{09A62253-66AE-4B25-BF05-80D4F5919D6A}" srcOrd="0" destOrd="0" presId="urn:microsoft.com/office/officeart/2005/8/layout/vList2"/>
    <dgm:cxn modelId="{C44368E3-D4C0-407A-8AD8-718459783F6F}" type="presParOf" srcId="{A541DA28-CDCD-489A-9F84-11D61EC9A3FF}" destId="{78E87418-2E9B-4068-BE3B-AA521FD793DE}" srcOrd="1" destOrd="0" presId="urn:microsoft.com/office/officeart/2005/8/layout/vList2"/>
    <dgm:cxn modelId="{0132E68E-6A93-4859-9153-7AC7AF90382B}" type="presParOf" srcId="{A541DA28-CDCD-489A-9F84-11D61EC9A3FF}" destId="{48045E5C-A433-40C5-A9A1-1F2ACC2731E6}" srcOrd="2" destOrd="0" presId="urn:microsoft.com/office/officeart/2005/8/layout/vList2"/>
    <dgm:cxn modelId="{831C69CB-6B89-48EC-8FFF-E2CA41F3F6F3}" type="presParOf" srcId="{A541DA28-CDCD-489A-9F84-11D61EC9A3FF}" destId="{8E796305-0BD0-4ECF-B55B-8944ACFC328D}" srcOrd="3" destOrd="0" presId="urn:microsoft.com/office/officeart/2005/8/layout/vList2"/>
    <dgm:cxn modelId="{083B0ABD-06A1-4827-8440-0B745027C0B8}" type="presParOf" srcId="{A541DA28-CDCD-489A-9F84-11D61EC9A3FF}" destId="{0B052A4C-9EC6-4953-B7A4-B3CB579AF515}" srcOrd="4" destOrd="0" presId="urn:microsoft.com/office/officeart/2005/8/layout/vList2"/>
    <dgm:cxn modelId="{C520A7D0-D306-47CD-A7F5-A806A021605C}" type="presParOf" srcId="{A541DA28-CDCD-489A-9F84-11D61EC9A3FF}" destId="{74905B49-9F37-450F-B8D7-DD9F28F52CAD}" srcOrd="5" destOrd="0" presId="urn:microsoft.com/office/officeart/2005/8/layout/vList2"/>
    <dgm:cxn modelId="{C2085AF2-AE8E-4995-AEFE-20FFAD27B8B1}" type="presParOf" srcId="{A541DA28-CDCD-489A-9F84-11D61EC9A3FF}" destId="{FC1C9785-4EAA-40D5-A517-48DAC3F311E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BF8C2E-C3B0-490A-8B5E-816645CB59B9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8BF8F4B7-55B9-4431-AED3-40F6E3BA9F3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廣告較能發揮經濟效益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8E04D9A-30DA-4E28-B8C7-07EDC8AE979A}" type="parTrans" cxnId="{DBE5E858-3893-4DF7-8E11-7EA0D71053F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FEFC8DB-4E21-4F5D-AB2E-878E4D72C10B}" type="sibTrans" cxnId="{DBE5E858-3893-4DF7-8E11-7EA0D71053F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517639F-473B-411F-A1DF-0DBF87C514AB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包裝具有一致性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16B81A5-1FBB-4AE6-9410-A8357472BF2D}" type="parTrans" cxnId="{1A4BB513-2ED8-4BAC-B219-25695C8760B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678B1F9-F1CD-4109-893C-66BAD541722F}" type="sibTrans" cxnId="{1A4BB513-2ED8-4BAC-B219-25695C8760B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A98A29-026C-4341-B8A5-4FE353497DC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標準規格組件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8C05F1C-1F33-4849-BCD9-331196B3A47A}" type="parTrans" cxnId="{DD5339FA-07B1-4CF0-A25B-0649514811B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EB9E601-EB5A-440B-90D6-B2CED86959A7}" type="sibTrans" cxnId="{DD5339FA-07B1-4CF0-A25B-0649514811B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51341CF-AA39-4084-BB54-8B27E30470D3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高效率的銷售與通路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F3A401E-E5D3-4894-B962-8BEAFA7CE430}" type="parTrans" cxnId="{C3BD3970-2471-4E51-914C-203047F420B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A96948D-46D9-4A69-BF5F-EED3B0E98F53}" type="sibTrans" cxnId="{C3BD3970-2471-4E51-914C-203047F420B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47B05D4-8171-44B0-A046-69BF25912F06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同等的品質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EC4F083-0687-476F-8460-A92B8BF51528}" type="parTrans" cxnId="{DE3CDA41-2A41-4273-96DD-7F7CB7EA92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7950BA1-0A45-4E9F-BAA9-433063D313AF}" type="sibTrans" cxnId="{DE3CDA41-2A41-4273-96DD-7F7CB7EA92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3B3ED6E-D321-432A-AA14-C149EE41A474}" type="pres">
      <dgm:prSet presAssocID="{09BF8C2E-C3B0-490A-8B5E-816645CB59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14B25A-218F-4422-B88F-FE10F6BB2088}" type="pres">
      <dgm:prSet presAssocID="{8BF8F4B7-55B9-4431-AED3-40F6E3BA9F39}" presName="node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0A85DA0-DBEB-4325-B22A-778C70282E39}" type="pres">
      <dgm:prSet presAssocID="{DFEFC8DB-4E21-4F5D-AB2E-878E4D72C10B}" presName="sibTrans" presStyleCnt="0"/>
      <dgm:spPr/>
      <dgm:t>
        <a:bodyPr/>
        <a:lstStyle/>
        <a:p>
          <a:endParaRPr lang="zh-TW" altLang="en-US"/>
        </a:p>
      </dgm:t>
    </dgm:pt>
    <dgm:pt modelId="{B9A237F8-A9EB-4AAD-A3D4-556A83688CB5}" type="pres">
      <dgm:prSet presAssocID="{C517639F-473B-411F-A1DF-0DBF87C514AB}" presName="node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17162FF-0D45-40BF-9C11-46F96E5F1808}" type="pres">
      <dgm:prSet presAssocID="{0678B1F9-F1CD-4109-893C-66BAD541722F}" presName="sibTrans" presStyleCnt="0"/>
      <dgm:spPr/>
      <dgm:t>
        <a:bodyPr/>
        <a:lstStyle/>
        <a:p>
          <a:endParaRPr lang="zh-TW" altLang="en-US"/>
        </a:p>
      </dgm:t>
    </dgm:pt>
    <dgm:pt modelId="{A40E76B7-68DF-4F22-B12C-06D835B62148}" type="pres">
      <dgm:prSet presAssocID="{14A98A29-026C-4341-B8A5-4FE353497DCA}" presName="node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10128D6-7A3B-4619-A2EB-ED21C4AECDCE}" type="pres">
      <dgm:prSet presAssocID="{5EB9E601-EB5A-440B-90D6-B2CED86959A7}" presName="sibTrans" presStyleCnt="0"/>
      <dgm:spPr/>
      <dgm:t>
        <a:bodyPr/>
        <a:lstStyle/>
        <a:p>
          <a:endParaRPr lang="zh-TW" altLang="en-US"/>
        </a:p>
      </dgm:t>
    </dgm:pt>
    <dgm:pt modelId="{977DEC8C-84DD-47FA-BB1C-C93969362492}" type="pres">
      <dgm:prSet presAssocID="{651341CF-AA39-4084-BB54-8B27E30470D3}" presName="node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AEE857D-1C47-49A1-A942-0BA39EE393F1}" type="pres">
      <dgm:prSet presAssocID="{2A96948D-46D9-4A69-BF5F-EED3B0E98F53}" presName="sibTrans" presStyleCnt="0"/>
      <dgm:spPr/>
      <dgm:t>
        <a:bodyPr/>
        <a:lstStyle/>
        <a:p>
          <a:endParaRPr lang="zh-TW" altLang="en-US"/>
        </a:p>
      </dgm:t>
    </dgm:pt>
    <dgm:pt modelId="{C44C709A-F2FD-4D65-9FDE-8210B493848F}" type="pres">
      <dgm:prSet presAssocID="{247B05D4-8171-44B0-A046-69BF25912F06}" presName="node" presStyleLbl="node1" presStyleIdx="4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1A4BB513-2ED8-4BAC-B219-25695C8760B9}" srcId="{09BF8C2E-C3B0-490A-8B5E-816645CB59B9}" destId="{C517639F-473B-411F-A1DF-0DBF87C514AB}" srcOrd="1" destOrd="0" parTransId="{816B81A5-1FBB-4AE6-9410-A8357472BF2D}" sibTransId="{0678B1F9-F1CD-4109-893C-66BAD541722F}"/>
    <dgm:cxn modelId="{AC45FF55-D5B3-4209-97FC-F78C03DC0286}" type="presOf" srcId="{247B05D4-8171-44B0-A046-69BF25912F06}" destId="{C44C709A-F2FD-4D65-9FDE-8210B493848F}" srcOrd="0" destOrd="0" presId="urn:microsoft.com/office/officeart/2005/8/layout/default"/>
    <dgm:cxn modelId="{50AF58D6-2B6D-449E-8995-D751E9AC4740}" type="presOf" srcId="{8BF8F4B7-55B9-4431-AED3-40F6E3BA9F39}" destId="{7814B25A-218F-4422-B88F-FE10F6BB2088}" srcOrd="0" destOrd="0" presId="urn:microsoft.com/office/officeart/2005/8/layout/default"/>
    <dgm:cxn modelId="{D6309624-C2EB-47DA-B9FF-A0546DC1D850}" type="presOf" srcId="{14A98A29-026C-4341-B8A5-4FE353497DCA}" destId="{A40E76B7-68DF-4F22-B12C-06D835B62148}" srcOrd="0" destOrd="0" presId="urn:microsoft.com/office/officeart/2005/8/layout/default"/>
    <dgm:cxn modelId="{54BD7EB4-1A69-4EFF-BA8D-4D22BF97DF62}" type="presOf" srcId="{651341CF-AA39-4084-BB54-8B27E30470D3}" destId="{977DEC8C-84DD-47FA-BB1C-C93969362492}" srcOrd="0" destOrd="0" presId="urn:microsoft.com/office/officeart/2005/8/layout/default"/>
    <dgm:cxn modelId="{E57C29C0-F4B6-4DA1-9179-1EFD031ECFC0}" type="presOf" srcId="{C517639F-473B-411F-A1DF-0DBF87C514AB}" destId="{B9A237F8-A9EB-4AAD-A3D4-556A83688CB5}" srcOrd="0" destOrd="0" presId="urn:microsoft.com/office/officeart/2005/8/layout/default"/>
    <dgm:cxn modelId="{C3BD3970-2471-4E51-914C-203047F420BC}" srcId="{09BF8C2E-C3B0-490A-8B5E-816645CB59B9}" destId="{651341CF-AA39-4084-BB54-8B27E30470D3}" srcOrd="3" destOrd="0" parTransId="{2F3A401E-E5D3-4894-B962-8BEAFA7CE430}" sibTransId="{2A96948D-46D9-4A69-BF5F-EED3B0E98F53}"/>
    <dgm:cxn modelId="{DE3CDA41-2A41-4273-96DD-7F7CB7EA928B}" srcId="{09BF8C2E-C3B0-490A-8B5E-816645CB59B9}" destId="{247B05D4-8171-44B0-A046-69BF25912F06}" srcOrd="4" destOrd="0" parTransId="{3EC4F083-0687-476F-8460-A92B8BF51528}" sibTransId="{07950BA1-0A45-4E9F-BAA9-433063D313AF}"/>
    <dgm:cxn modelId="{DBE5E858-3893-4DF7-8E11-7EA0D71053FE}" srcId="{09BF8C2E-C3B0-490A-8B5E-816645CB59B9}" destId="{8BF8F4B7-55B9-4431-AED3-40F6E3BA9F39}" srcOrd="0" destOrd="0" parTransId="{58E04D9A-30DA-4E28-B8C7-07EDC8AE979A}" sibTransId="{DFEFC8DB-4E21-4F5D-AB2E-878E4D72C10B}"/>
    <dgm:cxn modelId="{B179C4E6-1D43-4516-BBEE-F97EE8653505}" type="presOf" srcId="{09BF8C2E-C3B0-490A-8B5E-816645CB59B9}" destId="{43B3ED6E-D321-432A-AA14-C149EE41A474}" srcOrd="0" destOrd="0" presId="urn:microsoft.com/office/officeart/2005/8/layout/default"/>
    <dgm:cxn modelId="{DD5339FA-07B1-4CF0-A25B-0649514811B6}" srcId="{09BF8C2E-C3B0-490A-8B5E-816645CB59B9}" destId="{14A98A29-026C-4341-B8A5-4FE353497DCA}" srcOrd="2" destOrd="0" parTransId="{C8C05F1C-1F33-4849-BCD9-331196B3A47A}" sibTransId="{5EB9E601-EB5A-440B-90D6-B2CED86959A7}"/>
    <dgm:cxn modelId="{8F5B28F0-9969-425C-B29E-2BEE724EFD77}" type="presParOf" srcId="{43B3ED6E-D321-432A-AA14-C149EE41A474}" destId="{7814B25A-218F-4422-B88F-FE10F6BB2088}" srcOrd="0" destOrd="0" presId="urn:microsoft.com/office/officeart/2005/8/layout/default"/>
    <dgm:cxn modelId="{F3E2C6DA-E53A-4353-97E7-E24903BA822E}" type="presParOf" srcId="{43B3ED6E-D321-432A-AA14-C149EE41A474}" destId="{C0A85DA0-DBEB-4325-B22A-778C70282E39}" srcOrd="1" destOrd="0" presId="urn:microsoft.com/office/officeart/2005/8/layout/default"/>
    <dgm:cxn modelId="{ACBE6E20-340B-4C60-B128-DE1B16CC1073}" type="presParOf" srcId="{43B3ED6E-D321-432A-AA14-C149EE41A474}" destId="{B9A237F8-A9EB-4AAD-A3D4-556A83688CB5}" srcOrd="2" destOrd="0" presId="urn:microsoft.com/office/officeart/2005/8/layout/default"/>
    <dgm:cxn modelId="{D54275E2-558E-4794-BD76-0B10133EE2D4}" type="presParOf" srcId="{43B3ED6E-D321-432A-AA14-C149EE41A474}" destId="{F17162FF-0D45-40BF-9C11-46F96E5F1808}" srcOrd="3" destOrd="0" presId="urn:microsoft.com/office/officeart/2005/8/layout/default"/>
    <dgm:cxn modelId="{7F8B305F-762A-4AA0-B60F-AF2D8B8FD11C}" type="presParOf" srcId="{43B3ED6E-D321-432A-AA14-C149EE41A474}" destId="{A40E76B7-68DF-4F22-B12C-06D835B62148}" srcOrd="4" destOrd="0" presId="urn:microsoft.com/office/officeart/2005/8/layout/default"/>
    <dgm:cxn modelId="{469D697C-5063-4EA7-8F87-422B50E0BE01}" type="presParOf" srcId="{43B3ED6E-D321-432A-AA14-C149EE41A474}" destId="{B10128D6-7A3B-4619-A2EB-ED21C4AECDCE}" srcOrd="5" destOrd="0" presId="urn:microsoft.com/office/officeart/2005/8/layout/default"/>
    <dgm:cxn modelId="{552C785C-15D6-4B20-ABE4-7697FF08E107}" type="presParOf" srcId="{43B3ED6E-D321-432A-AA14-C149EE41A474}" destId="{977DEC8C-84DD-47FA-BB1C-C93969362492}" srcOrd="6" destOrd="0" presId="urn:microsoft.com/office/officeart/2005/8/layout/default"/>
    <dgm:cxn modelId="{A162EC62-BFB8-4D88-AEF9-919EDBF024E1}" type="presParOf" srcId="{43B3ED6E-D321-432A-AA14-C149EE41A474}" destId="{BAEE857D-1C47-49A1-A942-0BA39EE393F1}" srcOrd="7" destOrd="0" presId="urn:microsoft.com/office/officeart/2005/8/layout/default"/>
    <dgm:cxn modelId="{4FD38179-D4E9-4B4A-B323-0AB1BF22D6DE}" type="presParOf" srcId="{43B3ED6E-D321-432A-AA14-C149EE41A474}" destId="{C44C709A-F2FD-4D65-9FDE-8210B493848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067807D-49B7-494D-A306-557D1FE25653}" type="doc">
      <dgm:prSet loTypeId="urn:microsoft.com/office/officeart/2005/8/layout/vList5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76B493F1-2A53-42E6-A7BF-442932F3A05D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廣度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748F1C2-B7F9-447F-889B-83C9066209B8}" type="parTrans" cxnId="{5ABFC068-B1CF-4862-9D7E-83B4ACF6F09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3B447CD-A5C3-437A-84EA-CAC5E771089B}" type="sibTrans" cxnId="{5ABFC068-B1CF-4862-9D7E-83B4ACF6F09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6C9300F-8576-4DB0-B274-6C21F69DD2DF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指產品組合內，廠商所擁有產品線的數目。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980506A-C8C6-4CDE-A180-811C1583A1C9}" type="parTrans" cxnId="{63F6ABF2-036C-4321-B26B-E8D630D1BF4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63957A8-FCAC-4117-A215-4E39AEF23EBF}" type="sibTrans" cxnId="{63F6ABF2-036C-4321-B26B-E8D630D1BF4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E47CA9E-8915-402E-90DA-5FCAF009FAA7}">
      <dgm:prSet phldrT="[文字]"/>
      <dgm:spPr>
        <a:solidFill>
          <a:srgbClr val="C000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長度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45F2CDC-F8A3-45C1-90F6-7053FD20B74B}" type="parTrans" cxnId="{84D8392A-3E24-4F49-9B44-828D85100B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3CE8CAE-0138-463E-A86E-9E8CFBEC672D}" type="sibTrans" cxnId="{84D8392A-3E24-4F49-9B44-828D85100B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DE3B0EC-261C-4E7E-9539-F63AC6960771}">
      <dgm:prSet phldrT="[文字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指產品組合內，廠商所擁有產品品項的數目。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546FE4B-0CD1-4284-ADE7-A1C197C0645E}" type="parTrans" cxnId="{08CBD3EF-FB44-443F-9886-DC420A2512F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E2602F3-B332-4600-9783-9CDCD1441949}" type="sibTrans" cxnId="{08CBD3EF-FB44-443F-9886-DC420A2512F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3D2EDC9-A6C6-44D3-A166-14FCBFDAA9DB}">
      <dgm:prSet phldrT="[文字]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深度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9538B44-91DF-4D80-B8C7-E2AF91455FBB}" type="parTrans" cxnId="{7E1538BD-F85D-4FFB-95B3-18153303C3B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61D4A15-BE8D-49E7-B33A-5889DE90277A}" type="sibTrans" cxnId="{7E1538BD-F85D-4FFB-95B3-18153303C3B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4E977BC-6D55-4F02-9DCA-D490EEA2088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2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指產品組合內，平均每一產品項目，可供顧客選擇的樣式多寡。</a:t>
          </a:r>
          <a:endParaRPr lang="zh-TW" altLang="en-US" sz="2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3C6EEE0-9F08-41E7-B7A1-A060ADBDF4E3}" type="parTrans" cxnId="{D32B5FC8-8010-4EE4-BD61-4B5AF1EAA322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1A7D9CF-98E7-45E2-89AB-B9AA9CA4ADC1}" type="sibTrans" cxnId="{D32B5FC8-8010-4EE4-BD61-4B5AF1EAA322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C8E0E75-88A2-4649-90FA-D53EA7E32DD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1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指產品組合內，各產品線在最終用途、生產需求、行銷通路與其他方面的關聯程度。</a:t>
          </a:r>
          <a:endParaRPr lang="zh-TW" altLang="en-US" sz="21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26658C3-DB05-4672-82D5-7A1347D6CB24}" type="parTrans" cxnId="{F08842B0-412B-4715-A900-6D0F20E598CC}">
      <dgm:prSet/>
      <dgm:spPr/>
      <dgm:t>
        <a:bodyPr/>
        <a:lstStyle/>
        <a:p>
          <a:endParaRPr lang="zh-TW" altLang="en-US"/>
        </a:p>
      </dgm:t>
    </dgm:pt>
    <dgm:pt modelId="{E9DC40D2-E219-4349-B826-652947DC9638}" type="sibTrans" cxnId="{F08842B0-412B-4715-A900-6D0F20E598CC}">
      <dgm:prSet/>
      <dgm:spPr/>
      <dgm:t>
        <a:bodyPr/>
        <a:lstStyle/>
        <a:p>
          <a:endParaRPr lang="zh-TW" altLang="en-US"/>
        </a:p>
      </dgm:t>
    </dgm:pt>
    <dgm:pt modelId="{BACDBE54-22D5-4ED8-A94D-01C4CE98E51E}">
      <dgm:prSet phldrT="[文字]" custT="1"/>
      <dgm:spPr>
        <a:solidFill>
          <a:srgbClr val="9900CC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7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一致性</a:t>
          </a:r>
          <a:endParaRPr lang="zh-TW" altLang="en-US" sz="37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6EE4555-8CAA-4E26-AC2A-92B50B125AD5}" type="parTrans" cxnId="{1044A389-DC5A-4BCC-8FD3-AB582C68747D}">
      <dgm:prSet/>
      <dgm:spPr/>
      <dgm:t>
        <a:bodyPr/>
        <a:lstStyle/>
        <a:p>
          <a:endParaRPr lang="zh-TW" altLang="en-US"/>
        </a:p>
      </dgm:t>
    </dgm:pt>
    <dgm:pt modelId="{714ACB97-DF3A-424F-8922-361BDC9CA593}" type="sibTrans" cxnId="{1044A389-DC5A-4BCC-8FD3-AB582C68747D}">
      <dgm:prSet/>
      <dgm:spPr/>
      <dgm:t>
        <a:bodyPr/>
        <a:lstStyle/>
        <a:p>
          <a:endParaRPr lang="zh-TW" altLang="en-US"/>
        </a:p>
      </dgm:t>
    </dgm:pt>
    <dgm:pt modelId="{FFB1DB85-FB0D-42B7-94BE-A265DC3912BA}" type="pres">
      <dgm:prSet presAssocID="{E067807D-49B7-494D-A306-557D1FE256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9EDF27F-8102-4921-BE29-811F7AF84D76}" type="pres">
      <dgm:prSet presAssocID="{76B493F1-2A53-42E6-A7BF-442932F3A05D}" presName="linNode" presStyleCnt="0"/>
      <dgm:spPr/>
    </dgm:pt>
    <dgm:pt modelId="{BBE50D1B-DE04-4595-B44C-AA2D05663C7C}" type="pres">
      <dgm:prSet presAssocID="{76B493F1-2A53-42E6-A7BF-442932F3A05D}" presName="parentText" presStyleLbl="node1" presStyleIdx="0" presStyleCnt="4" custScaleX="7361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A2E3C2-0796-4702-9EAC-52838928B19C}" type="pres">
      <dgm:prSet presAssocID="{76B493F1-2A53-42E6-A7BF-442932F3A05D}" presName="descendantText" presStyleLbl="alignAccFollowNode1" presStyleIdx="0" presStyleCnt="4" custScaleX="109263" custScaleY="1052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6EF099-9939-421F-A942-58D028CCDBEC}" type="pres">
      <dgm:prSet presAssocID="{43B447CD-A5C3-437A-84EA-CAC5E771089B}" presName="sp" presStyleCnt="0"/>
      <dgm:spPr/>
    </dgm:pt>
    <dgm:pt modelId="{FE4ADDBC-41BA-4D8B-B445-5D9416D0E7DF}" type="pres">
      <dgm:prSet presAssocID="{6E47CA9E-8915-402E-90DA-5FCAF009FAA7}" presName="linNode" presStyleCnt="0"/>
      <dgm:spPr/>
    </dgm:pt>
    <dgm:pt modelId="{E465A98F-C06C-4CD6-A14B-6176EAC4396F}" type="pres">
      <dgm:prSet presAssocID="{6E47CA9E-8915-402E-90DA-5FCAF009FAA7}" presName="parentText" presStyleLbl="node1" presStyleIdx="1" presStyleCnt="4" custScaleX="7361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473A32-7290-4B4D-A437-7A958BADB0F9}" type="pres">
      <dgm:prSet presAssocID="{6E47CA9E-8915-402E-90DA-5FCAF009FAA7}" presName="descendantText" presStyleLbl="alignAccFollowNode1" presStyleIdx="1" presStyleCnt="4" custScaleX="1092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85B1CA-A7C9-4737-90B9-3482ACB5B52B}" type="pres">
      <dgm:prSet presAssocID="{73CE8CAE-0138-463E-A86E-9E8CFBEC672D}" presName="sp" presStyleCnt="0"/>
      <dgm:spPr/>
    </dgm:pt>
    <dgm:pt modelId="{68535D44-92C3-4D1D-A416-BAE610902D10}" type="pres">
      <dgm:prSet presAssocID="{53D2EDC9-A6C6-44D3-A166-14FCBFDAA9DB}" presName="linNode" presStyleCnt="0"/>
      <dgm:spPr/>
    </dgm:pt>
    <dgm:pt modelId="{E4866BD7-8CF4-414D-9656-026FEE664F37}" type="pres">
      <dgm:prSet presAssocID="{53D2EDC9-A6C6-44D3-A166-14FCBFDAA9DB}" presName="parentText" presStyleLbl="node1" presStyleIdx="2" presStyleCnt="4" custScaleX="7361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4DDCE6-22AF-425C-8427-98A664FD0734}" type="pres">
      <dgm:prSet presAssocID="{53D2EDC9-A6C6-44D3-A166-14FCBFDAA9DB}" presName="descendantText" presStyleLbl="alignAccFollowNode1" presStyleIdx="2" presStyleCnt="4" custScaleX="1092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F38798-39A3-4EE2-957A-FC3030984FF4}" type="pres">
      <dgm:prSet presAssocID="{261D4A15-BE8D-49E7-B33A-5889DE90277A}" presName="sp" presStyleCnt="0"/>
      <dgm:spPr/>
    </dgm:pt>
    <dgm:pt modelId="{3A664174-6E45-4837-94B7-9436675E9DC0}" type="pres">
      <dgm:prSet presAssocID="{BACDBE54-22D5-4ED8-A94D-01C4CE98E51E}" presName="linNode" presStyleCnt="0"/>
      <dgm:spPr/>
    </dgm:pt>
    <dgm:pt modelId="{A21171EC-3CA7-4C02-913E-79425939AC46}" type="pres">
      <dgm:prSet presAssocID="{BACDBE54-22D5-4ED8-A94D-01C4CE98E51E}" presName="parentText" presStyleLbl="node1" presStyleIdx="3" presStyleCnt="4" custScaleX="7361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42FC57-93ED-4EE2-A5F4-D4598543D54D}" type="pres">
      <dgm:prSet presAssocID="{BACDBE54-22D5-4ED8-A94D-01C4CE98E51E}" presName="descendantText" presStyleLbl="alignAccFollowNode1" presStyleIdx="3" presStyleCnt="4" custScaleX="109263" custScaleY="15790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08842B0-412B-4715-A900-6D0F20E598CC}" srcId="{BACDBE54-22D5-4ED8-A94D-01C4CE98E51E}" destId="{AC8E0E75-88A2-4649-90FA-D53EA7E32DD2}" srcOrd="0" destOrd="0" parTransId="{D26658C3-DB05-4672-82D5-7A1347D6CB24}" sibTransId="{E9DC40D2-E219-4349-B826-652947DC9638}"/>
    <dgm:cxn modelId="{FD4D22C3-1AC8-4359-B5C8-0A0C04CD8331}" type="presOf" srcId="{44E977BC-6D55-4F02-9DCA-D490EEA2088E}" destId="{144DDCE6-22AF-425C-8427-98A664FD0734}" srcOrd="0" destOrd="0" presId="urn:microsoft.com/office/officeart/2005/8/layout/vList5"/>
    <dgm:cxn modelId="{0A441DD4-319B-4B05-868C-93579506DFED}" type="presOf" srcId="{AC8E0E75-88A2-4649-90FA-D53EA7E32DD2}" destId="{7542FC57-93ED-4EE2-A5F4-D4598543D54D}" srcOrd="0" destOrd="0" presId="urn:microsoft.com/office/officeart/2005/8/layout/vList5"/>
    <dgm:cxn modelId="{46BEF67D-F6C7-4F45-963F-B6C164AB202E}" type="presOf" srcId="{36C9300F-8576-4DB0-B274-6C21F69DD2DF}" destId="{0AA2E3C2-0796-4702-9EAC-52838928B19C}" srcOrd="0" destOrd="0" presId="urn:microsoft.com/office/officeart/2005/8/layout/vList5"/>
    <dgm:cxn modelId="{63F6ABF2-036C-4321-B26B-E8D630D1BF4A}" srcId="{76B493F1-2A53-42E6-A7BF-442932F3A05D}" destId="{36C9300F-8576-4DB0-B274-6C21F69DD2DF}" srcOrd="0" destOrd="0" parTransId="{8980506A-C8C6-4CDE-A180-811C1583A1C9}" sibTransId="{E63957A8-FCAC-4117-A215-4E39AEF23EBF}"/>
    <dgm:cxn modelId="{08CBD3EF-FB44-443F-9886-DC420A2512FA}" srcId="{6E47CA9E-8915-402E-90DA-5FCAF009FAA7}" destId="{2DE3B0EC-261C-4E7E-9539-F63AC6960771}" srcOrd="0" destOrd="0" parTransId="{8546FE4B-0CD1-4284-ADE7-A1C197C0645E}" sibTransId="{5E2602F3-B332-4600-9783-9CDCD1441949}"/>
    <dgm:cxn modelId="{D887CF18-795E-4CB4-A95D-D5A41A818ED7}" type="presOf" srcId="{2DE3B0EC-261C-4E7E-9539-F63AC6960771}" destId="{0C473A32-7290-4B4D-A437-7A958BADB0F9}" srcOrd="0" destOrd="0" presId="urn:microsoft.com/office/officeart/2005/8/layout/vList5"/>
    <dgm:cxn modelId="{7E1538BD-F85D-4FFB-95B3-18153303C3BE}" srcId="{E067807D-49B7-494D-A306-557D1FE25653}" destId="{53D2EDC9-A6C6-44D3-A166-14FCBFDAA9DB}" srcOrd="2" destOrd="0" parTransId="{69538B44-91DF-4D80-B8C7-E2AF91455FBB}" sibTransId="{261D4A15-BE8D-49E7-B33A-5889DE90277A}"/>
    <dgm:cxn modelId="{123B74F1-8DBB-49E0-A2A3-49B5EC1A52D8}" type="presOf" srcId="{BACDBE54-22D5-4ED8-A94D-01C4CE98E51E}" destId="{A21171EC-3CA7-4C02-913E-79425939AC46}" srcOrd="0" destOrd="0" presId="urn:microsoft.com/office/officeart/2005/8/layout/vList5"/>
    <dgm:cxn modelId="{14CACF00-E91D-452E-8E4B-A1A1CFF1E6BF}" type="presOf" srcId="{53D2EDC9-A6C6-44D3-A166-14FCBFDAA9DB}" destId="{E4866BD7-8CF4-414D-9656-026FEE664F37}" srcOrd="0" destOrd="0" presId="urn:microsoft.com/office/officeart/2005/8/layout/vList5"/>
    <dgm:cxn modelId="{5ABFC068-B1CF-4862-9D7E-83B4ACF6F09D}" srcId="{E067807D-49B7-494D-A306-557D1FE25653}" destId="{76B493F1-2A53-42E6-A7BF-442932F3A05D}" srcOrd="0" destOrd="0" parTransId="{B748F1C2-B7F9-447F-889B-83C9066209B8}" sibTransId="{43B447CD-A5C3-437A-84EA-CAC5E771089B}"/>
    <dgm:cxn modelId="{A0377073-BB50-4CA9-9076-F173ADD491BC}" type="presOf" srcId="{E067807D-49B7-494D-A306-557D1FE25653}" destId="{FFB1DB85-FB0D-42B7-94BE-A265DC3912BA}" srcOrd="0" destOrd="0" presId="urn:microsoft.com/office/officeart/2005/8/layout/vList5"/>
    <dgm:cxn modelId="{84D8392A-3E24-4F49-9B44-828D85100B8B}" srcId="{E067807D-49B7-494D-A306-557D1FE25653}" destId="{6E47CA9E-8915-402E-90DA-5FCAF009FAA7}" srcOrd="1" destOrd="0" parTransId="{E45F2CDC-F8A3-45C1-90F6-7053FD20B74B}" sibTransId="{73CE8CAE-0138-463E-A86E-9E8CFBEC672D}"/>
    <dgm:cxn modelId="{B3F69A16-2686-4A0A-A29C-AE3AF2148267}" type="presOf" srcId="{6E47CA9E-8915-402E-90DA-5FCAF009FAA7}" destId="{E465A98F-C06C-4CD6-A14B-6176EAC4396F}" srcOrd="0" destOrd="0" presId="urn:microsoft.com/office/officeart/2005/8/layout/vList5"/>
    <dgm:cxn modelId="{23033AFD-6018-45F7-89A4-384B3C0432FB}" type="presOf" srcId="{76B493F1-2A53-42E6-A7BF-442932F3A05D}" destId="{BBE50D1B-DE04-4595-B44C-AA2D05663C7C}" srcOrd="0" destOrd="0" presId="urn:microsoft.com/office/officeart/2005/8/layout/vList5"/>
    <dgm:cxn modelId="{1044A389-DC5A-4BCC-8FD3-AB582C68747D}" srcId="{E067807D-49B7-494D-A306-557D1FE25653}" destId="{BACDBE54-22D5-4ED8-A94D-01C4CE98E51E}" srcOrd="3" destOrd="0" parTransId="{66EE4555-8CAA-4E26-AC2A-92B50B125AD5}" sibTransId="{714ACB97-DF3A-424F-8922-361BDC9CA593}"/>
    <dgm:cxn modelId="{D32B5FC8-8010-4EE4-BD61-4B5AF1EAA322}" srcId="{53D2EDC9-A6C6-44D3-A166-14FCBFDAA9DB}" destId="{44E977BC-6D55-4F02-9DCA-D490EEA2088E}" srcOrd="0" destOrd="0" parTransId="{53C6EEE0-9F08-41E7-B7A1-A060ADBDF4E3}" sibTransId="{31A7D9CF-98E7-45E2-89AB-B9AA9CA4ADC1}"/>
    <dgm:cxn modelId="{E686D11B-D73C-4596-9BC1-6E8B56F5ABC5}" type="presParOf" srcId="{FFB1DB85-FB0D-42B7-94BE-A265DC3912BA}" destId="{69EDF27F-8102-4921-BE29-811F7AF84D76}" srcOrd="0" destOrd="0" presId="urn:microsoft.com/office/officeart/2005/8/layout/vList5"/>
    <dgm:cxn modelId="{ECD3E69F-7332-483B-B87B-CD33D46989E4}" type="presParOf" srcId="{69EDF27F-8102-4921-BE29-811F7AF84D76}" destId="{BBE50D1B-DE04-4595-B44C-AA2D05663C7C}" srcOrd="0" destOrd="0" presId="urn:microsoft.com/office/officeart/2005/8/layout/vList5"/>
    <dgm:cxn modelId="{E6E01A7D-E435-45F5-A307-D902439F9D2B}" type="presParOf" srcId="{69EDF27F-8102-4921-BE29-811F7AF84D76}" destId="{0AA2E3C2-0796-4702-9EAC-52838928B19C}" srcOrd="1" destOrd="0" presId="urn:microsoft.com/office/officeart/2005/8/layout/vList5"/>
    <dgm:cxn modelId="{43F984C0-7494-48CA-978C-0CBCA35419A9}" type="presParOf" srcId="{FFB1DB85-FB0D-42B7-94BE-A265DC3912BA}" destId="{7C6EF099-9939-421F-A942-58D028CCDBEC}" srcOrd="1" destOrd="0" presId="urn:microsoft.com/office/officeart/2005/8/layout/vList5"/>
    <dgm:cxn modelId="{1A83F967-F72E-43C4-9ED1-C00BDBE9924B}" type="presParOf" srcId="{FFB1DB85-FB0D-42B7-94BE-A265DC3912BA}" destId="{FE4ADDBC-41BA-4D8B-B445-5D9416D0E7DF}" srcOrd="2" destOrd="0" presId="urn:microsoft.com/office/officeart/2005/8/layout/vList5"/>
    <dgm:cxn modelId="{5FD880F6-0E9D-4D5D-8AAC-267618D74C4B}" type="presParOf" srcId="{FE4ADDBC-41BA-4D8B-B445-5D9416D0E7DF}" destId="{E465A98F-C06C-4CD6-A14B-6176EAC4396F}" srcOrd="0" destOrd="0" presId="urn:microsoft.com/office/officeart/2005/8/layout/vList5"/>
    <dgm:cxn modelId="{E4EED75C-A74F-49D3-B066-A7CF9D3A9972}" type="presParOf" srcId="{FE4ADDBC-41BA-4D8B-B445-5D9416D0E7DF}" destId="{0C473A32-7290-4B4D-A437-7A958BADB0F9}" srcOrd="1" destOrd="0" presId="urn:microsoft.com/office/officeart/2005/8/layout/vList5"/>
    <dgm:cxn modelId="{598F371A-64C1-4896-9892-B9A9BDBAC3EB}" type="presParOf" srcId="{FFB1DB85-FB0D-42B7-94BE-A265DC3912BA}" destId="{1D85B1CA-A7C9-4737-90B9-3482ACB5B52B}" srcOrd="3" destOrd="0" presId="urn:microsoft.com/office/officeart/2005/8/layout/vList5"/>
    <dgm:cxn modelId="{E9FF0BEC-9D3B-4B7A-B96E-21D4D32FAA74}" type="presParOf" srcId="{FFB1DB85-FB0D-42B7-94BE-A265DC3912BA}" destId="{68535D44-92C3-4D1D-A416-BAE610902D10}" srcOrd="4" destOrd="0" presId="urn:microsoft.com/office/officeart/2005/8/layout/vList5"/>
    <dgm:cxn modelId="{53746926-9DD4-4B67-B9A4-4822E3017EC7}" type="presParOf" srcId="{68535D44-92C3-4D1D-A416-BAE610902D10}" destId="{E4866BD7-8CF4-414D-9656-026FEE664F37}" srcOrd="0" destOrd="0" presId="urn:microsoft.com/office/officeart/2005/8/layout/vList5"/>
    <dgm:cxn modelId="{F94B9D9B-D45C-4F5A-B997-37890275D987}" type="presParOf" srcId="{68535D44-92C3-4D1D-A416-BAE610902D10}" destId="{144DDCE6-22AF-425C-8427-98A664FD0734}" srcOrd="1" destOrd="0" presId="urn:microsoft.com/office/officeart/2005/8/layout/vList5"/>
    <dgm:cxn modelId="{E77486D5-8937-4BE9-B8B1-014C9ED3752D}" type="presParOf" srcId="{FFB1DB85-FB0D-42B7-94BE-A265DC3912BA}" destId="{A4F38798-39A3-4EE2-957A-FC3030984FF4}" srcOrd="5" destOrd="0" presId="urn:microsoft.com/office/officeart/2005/8/layout/vList5"/>
    <dgm:cxn modelId="{50921FAA-5282-42B6-A677-853F5E6E729B}" type="presParOf" srcId="{FFB1DB85-FB0D-42B7-94BE-A265DC3912BA}" destId="{3A664174-6E45-4837-94B7-9436675E9DC0}" srcOrd="6" destOrd="0" presId="urn:microsoft.com/office/officeart/2005/8/layout/vList5"/>
    <dgm:cxn modelId="{6508C9AE-00BA-4ACD-90D1-740B6D53DAFE}" type="presParOf" srcId="{3A664174-6E45-4837-94B7-9436675E9DC0}" destId="{A21171EC-3CA7-4C02-913E-79425939AC46}" srcOrd="0" destOrd="0" presId="urn:microsoft.com/office/officeart/2005/8/layout/vList5"/>
    <dgm:cxn modelId="{C334687E-EF0A-4E8E-BC75-49C2AD4B272E}" type="presParOf" srcId="{3A664174-6E45-4837-94B7-9436675E9DC0}" destId="{7542FC57-93ED-4EE2-A5F4-D4598543D54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60177"/>
          <a:ext cx="7488832" cy="1066601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4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§8.1</a:t>
          </a:r>
          <a:r>
            <a:rPr lang="zh-TW" altLang="en-US" sz="34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產品定義</a:t>
          </a:r>
          <a:endParaRPr lang="zh-TW" altLang="en-US" sz="34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2067" y="112244"/>
        <a:ext cx="7384698" cy="962467"/>
      </dsp:txXfrm>
    </dsp:sp>
    <dsp:sp modelId="{48045E5C-A433-40C5-A9A1-1F2ACC2731E6}">
      <dsp:nvSpPr>
        <dsp:cNvPr id="0" name=""/>
        <dsp:cNvSpPr/>
      </dsp:nvSpPr>
      <dsp:spPr>
        <a:xfrm>
          <a:off x="0" y="1224698"/>
          <a:ext cx="7488832" cy="1066601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§8.2</a:t>
          </a:r>
          <a:r>
            <a:rPr lang="zh-TW" altLang="en-US" sz="3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產品的種類 </a:t>
          </a:r>
          <a:endParaRPr lang="zh-TW" altLang="en-US" sz="3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2067" y="1276765"/>
        <a:ext cx="7384698" cy="962467"/>
      </dsp:txXfrm>
    </dsp:sp>
    <dsp:sp modelId="{0B052A4C-9EC6-4953-B7A4-B3CB579AF515}">
      <dsp:nvSpPr>
        <dsp:cNvPr id="0" name=""/>
        <dsp:cNvSpPr/>
      </dsp:nvSpPr>
      <dsp:spPr>
        <a:xfrm>
          <a:off x="0" y="2389220"/>
          <a:ext cx="7488832" cy="1066601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§8.3</a:t>
          </a:r>
          <a:r>
            <a:rPr lang="zh-TW" altLang="en-US" sz="3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產品組合與產品線管理</a:t>
          </a:r>
          <a:endParaRPr lang="zh-TW" altLang="en-US" sz="3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2067" y="2441287"/>
        <a:ext cx="7384698" cy="962467"/>
      </dsp:txXfrm>
    </dsp:sp>
    <dsp:sp modelId="{FC1C9785-4EAA-40D5-A517-48DAC3F311E7}">
      <dsp:nvSpPr>
        <dsp:cNvPr id="0" name=""/>
        <dsp:cNvSpPr/>
      </dsp:nvSpPr>
      <dsp:spPr>
        <a:xfrm>
          <a:off x="0" y="3553741"/>
          <a:ext cx="7488832" cy="1066601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§8.4 </a:t>
          </a:r>
          <a:r>
            <a:rPr lang="zh-TW" altLang="en-US" sz="3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產品品項的管理</a:t>
          </a:r>
          <a:endParaRPr lang="zh-TW" altLang="en-US" sz="3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2067" y="3605808"/>
        <a:ext cx="7384698" cy="96246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4B25A-218F-4422-B88F-FE10F6BB2088}">
      <dsp:nvSpPr>
        <dsp:cNvPr id="0" name=""/>
        <dsp:cNvSpPr/>
      </dsp:nvSpPr>
      <dsp:spPr>
        <a:xfrm>
          <a:off x="0" y="211523"/>
          <a:ext cx="2655295" cy="159317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向下延伸</a:t>
          </a:r>
          <a:endParaRPr lang="zh-TW" altLang="en-US" sz="36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77772" y="289295"/>
        <a:ext cx="2499751" cy="1437633"/>
      </dsp:txXfrm>
    </dsp:sp>
    <dsp:sp modelId="{B9A237F8-A9EB-4AAD-A3D4-556A83688CB5}">
      <dsp:nvSpPr>
        <dsp:cNvPr id="0" name=""/>
        <dsp:cNvSpPr/>
      </dsp:nvSpPr>
      <dsp:spPr>
        <a:xfrm>
          <a:off x="2920824" y="211523"/>
          <a:ext cx="2655295" cy="1593177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向上延伸</a:t>
          </a:r>
          <a:endParaRPr lang="zh-TW" altLang="en-US" sz="36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998596" y="289295"/>
        <a:ext cx="2499751" cy="1437633"/>
      </dsp:txXfrm>
    </dsp:sp>
    <dsp:sp modelId="{A40E76B7-68DF-4F22-B12C-06D835B62148}">
      <dsp:nvSpPr>
        <dsp:cNvPr id="0" name=""/>
        <dsp:cNvSpPr/>
      </dsp:nvSpPr>
      <dsp:spPr>
        <a:xfrm>
          <a:off x="5841649" y="211523"/>
          <a:ext cx="2655295" cy="1593177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雙向延伸</a:t>
          </a:r>
          <a:endParaRPr lang="zh-TW" altLang="en-US" sz="36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919421" y="289295"/>
        <a:ext cx="2499751" cy="143763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50D1B-DE04-4595-B44C-AA2D05663C7C}">
      <dsp:nvSpPr>
        <dsp:cNvPr id="0" name=""/>
        <dsp:cNvSpPr/>
      </dsp:nvSpPr>
      <dsp:spPr>
        <a:xfrm>
          <a:off x="144018" y="1386"/>
          <a:ext cx="7776859" cy="9151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有些產品線中的產品因為本身銷售量太低，或是市場被同一產品線的其他產品所侵蝕，因此無法貢獻利潤。</a:t>
          </a:r>
          <a:endParaRPr lang="zh-TW" altLang="en-US" sz="2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88694" y="46062"/>
        <a:ext cx="7687507" cy="825838"/>
      </dsp:txXfrm>
    </dsp:sp>
    <dsp:sp modelId="{E465A98F-C06C-4CD6-A14B-6176EAC4396F}">
      <dsp:nvSpPr>
        <dsp:cNvPr id="0" name=""/>
        <dsp:cNvSpPr/>
      </dsp:nvSpPr>
      <dsp:spPr>
        <a:xfrm>
          <a:off x="144018" y="962336"/>
          <a:ext cx="7776859" cy="91519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經常導致資源被成長遲緩的產品所占用，造成生產或是行銷資源的不當分配。</a:t>
          </a:r>
          <a:endParaRPr lang="zh-TW" altLang="en-US" sz="2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88694" y="1007012"/>
        <a:ext cx="7687507" cy="825838"/>
      </dsp:txXfrm>
    </dsp:sp>
    <dsp:sp modelId="{E4866BD7-8CF4-414D-9656-026FEE664F37}">
      <dsp:nvSpPr>
        <dsp:cNvPr id="0" name=""/>
        <dsp:cNvSpPr/>
      </dsp:nvSpPr>
      <dsp:spPr>
        <a:xfrm>
          <a:off x="144018" y="1923286"/>
          <a:ext cx="7776859" cy="91519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當產品線有新產品出現，或是競爭者推出了新產品，公司的某些舊產品可能成為過時商品。</a:t>
          </a:r>
          <a:endParaRPr lang="zh-TW" altLang="en-US" sz="2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88694" y="1967962"/>
        <a:ext cx="7687507" cy="82583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39013"/>
          <a:ext cx="7488832" cy="1160713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§8.1</a:t>
          </a:r>
          <a:r>
            <a:rPr lang="zh-TW" altLang="en-US" sz="37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產品定義</a:t>
          </a:r>
          <a:endParaRPr lang="zh-TW" altLang="en-US" sz="37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6661" y="95674"/>
        <a:ext cx="7375510" cy="1047391"/>
      </dsp:txXfrm>
    </dsp:sp>
    <dsp:sp modelId="{48045E5C-A433-40C5-A9A1-1F2ACC2731E6}">
      <dsp:nvSpPr>
        <dsp:cNvPr id="0" name=""/>
        <dsp:cNvSpPr/>
      </dsp:nvSpPr>
      <dsp:spPr>
        <a:xfrm>
          <a:off x="0" y="1306286"/>
          <a:ext cx="7488832" cy="1160713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§8.2</a:t>
          </a:r>
          <a:r>
            <a:rPr lang="zh-TW" altLang="en-US" sz="3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產品的種類 </a:t>
          </a:r>
          <a:endParaRPr lang="zh-TW" altLang="en-US" sz="37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6661" y="1362947"/>
        <a:ext cx="7375510" cy="1047391"/>
      </dsp:txXfrm>
    </dsp:sp>
    <dsp:sp modelId="{0B052A4C-9EC6-4953-B7A4-B3CB579AF515}">
      <dsp:nvSpPr>
        <dsp:cNvPr id="0" name=""/>
        <dsp:cNvSpPr/>
      </dsp:nvSpPr>
      <dsp:spPr>
        <a:xfrm>
          <a:off x="0" y="2573560"/>
          <a:ext cx="7488832" cy="1160713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§8.3</a:t>
          </a:r>
          <a:r>
            <a:rPr lang="zh-TW" altLang="en-US" sz="3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產品組合與產品線管理</a:t>
          </a:r>
          <a:endParaRPr lang="zh-TW" altLang="en-US" sz="37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6661" y="2630221"/>
        <a:ext cx="7375510" cy="1047391"/>
      </dsp:txXfrm>
    </dsp:sp>
    <dsp:sp modelId="{FC1C9785-4EAA-40D5-A517-48DAC3F311E7}">
      <dsp:nvSpPr>
        <dsp:cNvPr id="0" name=""/>
        <dsp:cNvSpPr/>
      </dsp:nvSpPr>
      <dsp:spPr>
        <a:xfrm>
          <a:off x="0" y="3840833"/>
          <a:ext cx="7488832" cy="1160713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§8.4 </a:t>
          </a:r>
          <a:r>
            <a:rPr lang="zh-TW" altLang="en-US" sz="37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產品品項的管理</a:t>
          </a:r>
          <a:endParaRPr lang="zh-TW" altLang="en-US" sz="37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6661" y="3897494"/>
        <a:ext cx="7375510" cy="104739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4B25A-218F-4422-B88F-FE10F6BB2088}">
      <dsp:nvSpPr>
        <dsp:cNvPr id="0" name=""/>
        <dsp:cNvSpPr/>
      </dsp:nvSpPr>
      <dsp:spPr>
        <a:xfrm>
          <a:off x="2630" y="201993"/>
          <a:ext cx="2086996" cy="12521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產品品質</a:t>
          </a:r>
          <a:endParaRPr lang="zh-TW" altLang="en-US" sz="3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3757" y="263120"/>
        <a:ext cx="1964742" cy="1129943"/>
      </dsp:txXfrm>
    </dsp:sp>
    <dsp:sp modelId="{B9A237F8-A9EB-4AAD-A3D4-556A83688CB5}">
      <dsp:nvSpPr>
        <dsp:cNvPr id="0" name=""/>
        <dsp:cNvSpPr/>
      </dsp:nvSpPr>
      <dsp:spPr>
        <a:xfrm>
          <a:off x="2298326" y="201993"/>
          <a:ext cx="2086996" cy="1252197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產品功能</a:t>
          </a:r>
          <a:endParaRPr lang="zh-TW" altLang="en-US" sz="3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359453" y="263120"/>
        <a:ext cx="1964742" cy="1129943"/>
      </dsp:txXfrm>
    </dsp:sp>
    <dsp:sp modelId="{A40E76B7-68DF-4F22-B12C-06D835B62148}">
      <dsp:nvSpPr>
        <dsp:cNvPr id="0" name=""/>
        <dsp:cNvSpPr/>
      </dsp:nvSpPr>
      <dsp:spPr>
        <a:xfrm>
          <a:off x="4594022" y="201993"/>
          <a:ext cx="2086996" cy="1252197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產品款式與設計</a:t>
          </a:r>
          <a:endParaRPr lang="zh-TW" altLang="en-US" sz="3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655149" y="263120"/>
        <a:ext cx="1964742" cy="1129943"/>
      </dsp:txXfrm>
    </dsp:sp>
    <dsp:sp modelId="{E282E388-DF06-4125-99B4-E71AFFA9BE06}">
      <dsp:nvSpPr>
        <dsp:cNvPr id="0" name=""/>
        <dsp:cNvSpPr/>
      </dsp:nvSpPr>
      <dsp:spPr>
        <a:xfrm>
          <a:off x="6889718" y="201993"/>
          <a:ext cx="2086996" cy="1252197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產品人格與定位</a:t>
          </a:r>
          <a:endParaRPr lang="zh-TW" altLang="en-US" sz="3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950845" y="263120"/>
        <a:ext cx="1964742" cy="112994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4B25A-218F-4422-B88F-FE10F6BB2088}">
      <dsp:nvSpPr>
        <dsp:cNvPr id="0" name=""/>
        <dsp:cNvSpPr/>
      </dsp:nvSpPr>
      <dsp:spPr>
        <a:xfrm>
          <a:off x="2630" y="237997"/>
          <a:ext cx="2086996" cy="125219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品名</a:t>
          </a:r>
          <a:endParaRPr lang="zh-TW" altLang="en-US" sz="32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3757" y="299124"/>
        <a:ext cx="1964742" cy="1129943"/>
      </dsp:txXfrm>
    </dsp:sp>
    <dsp:sp modelId="{B9A237F8-A9EB-4AAD-A3D4-556A83688CB5}">
      <dsp:nvSpPr>
        <dsp:cNvPr id="0" name=""/>
        <dsp:cNvSpPr/>
      </dsp:nvSpPr>
      <dsp:spPr>
        <a:xfrm>
          <a:off x="2298326" y="237997"/>
          <a:ext cx="2086996" cy="1252197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品牌標誌</a:t>
          </a:r>
          <a:endParaRPr lang="zh-TW" altLang="en-US" sz="32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359453" y="299124"/>
        <a:ext cx="1964742" cy="1129943"/>
      </dsp:txXfrm>
    </dsp:sp>
    <dsp:sp modelId="{A40E76B7-68DF-4F22-B12C-06D835B62148}">
      <dsp:nvSpPr>
        <dsp:cNvPr id="0" name=""/>
        <dsp:cNvSpPr/>
      </dsp:nvSpPr>
      <dsp:spPr>
        <a:xfrm>
          <a:off x="4594022" y="237997"/>
          <a:ext cx="2086996" cy="1252197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註冊商標</a:t>
          </a:r>
          <a:endParaRPr lang="zh-TW" altLang="en-US" sz="32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655149" y="299124"/>
        <a:ext cx="1964742" cy="1129943"/>
      </dsp:txXfrm>
    </dsp:sp>
    <dsp:sp modelId="{E282E388-DF06-4125-99B4-E71AFFA9BE06}">
      <dsp:nvSpPr>
        <dsp:cNvPr id="0" name=""/>
        <dsp:cNvSpPr/>
      </dsp:nvSpPr>
      <dsp:spPr>
        <a:xfrm>
          <a:off x="6889718" y="237997"/>
          <a:ext cx="2086996" cy="1252197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服務標章</a:t>
          </a:r>
          <a:endParaRPr lang="zh-TW" altLang="en-US" sz="32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950845" y="299124"/>
        <a:ext cx="1964742" cy="112994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4B25A-218F-4422-B88F-FE10F6BB2088}">
      <dsp:nvSpPr>
        <dsp:cNvPr id="0" name=""/>
        <dsp:cNvSpPr/>
      </dsp:nvSpPr>
      <dsp:spPr>
        <a:xfrm>
          <a:off x="529169" y="0"/>
          <a:ext cx="2279912" cy="1367947"/>
        </a:xfrm>
        <a:prstGeom prst="roundRect">
          <a:avLst/>
        </a:prstGeom>
        <a:solidFill>
          <a:srgbClr val="6600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產品識別</a:t>
          </a:r>
          <a:endParaRPr lang="zh-TW" altLang="en-US" sz="3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95947" y="66778"/>
        <a:ext cx="2146356" cy="1234391"/>
      </dsp:txXfrm>
    </dsp:sp>
    <dsp:sp modelId="{B9A237F8-A9EB-4AAD-A3D4-556A83688CB5}">
      <dsp:nvSpPr>
        <dsp:cNvPr id="0" name=""/>
        <dsp:cNvSpPr/>
      </dsp:nvSpPr>
      <dsp:spPr>
        <a:xfrm>
          <a:off x="3349716" y="102"/>
          <a:ext cx="2279912" cy="1367947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重購</a:t>
          </a:r>
          <a:endParaRPr lang="zh-TW" altLang="en-US" sz="3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416494" y="66880"/>
        <a:ext cx="2146356" cy="1234391"/>
      </dsp:txXfrm>
    </dsp:sp>
    <dsp:sp modelId="{A40E76B7-68DF-4F22-B12C-06D835B62148}">
      <dsp:nvSpPr>
        <dsp:cNvPr id="0" name=""/>
        <dsp:cNvSpPr/>
      </dsp:nvSpPr>
      <dsp:spPr>
        <a:xfrm>
          <a:off x="6279267" y="0"/>
          <a:ext cx="2279912" cy="1367947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促進新產品銷售</a:t>
          </a:r>
          <a:endParaRPr lang="zh-TW" altLang="en-US" sz="3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346045" y="66778"/>
        <a:ext cx="2146356" cy="123439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AF5BB-C515-4E54-821F-DF32E1A22E83}">
      <dsp:nvSpPr>
        <dsp:cNvPr id="0" name=""/>
        <dsp:cNvSpPr/>
      </dsp:nvSpPr>
      <dsp:spPr>
        <a:xfrm>
          <a:off x="1971219" y="0"/>
          <a:ext cx="1314146" cy="1049337"/>
        </a:xfrm>
        <a:prstGeom prst="trapezoid">
          <a:avLst>
            <a:gd name="adj" fmla="val 6261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1" lang="zh-TW" altLang="zh-TW" sz="29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標楷體" pitchFamily="65" charset="-120"/>
          </a:endParaRPr>
        </a:p>
      </dsp:txBody>
      <dsp:txXfrm>
        <a:off x="1971219" y="0"/>
        <a:ext cx="1314146" cy="1049337"/>
      </dsp:txXfrm>
    </dsp:sp>
    <dsp:sp modelId="{8B31ABA7-A557-45CF-A8FC-00EF82772D9B}">
      <dsp:nvSpPr>
        <dsp:cNvPr id="0" name=""/>
        <dsp:cNvSpPr/>
      </dsp:nvSpPr>
      <dsp:spPr>
        <a:xfrm>
          <a:off x="1314146" y="1049337"/>
          <a:ext cx="2628292" cy="1049337"/>
        </a:xfrm>
        <a:prstGeom prst="trapezoid">
          <a:avLst>
            <a:gd name="adj" fmla="val 62618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1" lang="zh-TW" altLang="zh-TW" sz="29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endParaRPr>
        </a:p>
      </dsp:txBody>
      <dsp:txXfrm>
        <a:off x="1774097" y="1049337"/>
        <a:ext cx="1708390" cy="1049337"/>
      </dsp:txXfrm>
    </dsp:sp>
    <dsp:sp modelId="{7E47EFB2-30B8-4B8A-BED3-0816456A1278}">
      <dsp:nvSpPr>
        <dsp:cNvPr id="0" name=""/>
        <dsp:cNvSpPr/>
      </dsp:nvSpPr>
      <dsp:spPr>
        <a:xfrm>
          <a:off x="657073" y="2098674"/>
          <a:ext cx="3942438" cy="1049337"/>
        </a:xfrm>
        <a:prstGeom prst="trapezoid">
          <a:avLst>
            <a:gd name="adj" fmla="val 62618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TW" sz="2900" b="0" i="0" u="none" strike="noStrike" kern="1200" cap="none" normalizeH="0" baseline="0" smtClean="0">
              <a:ln/>
              <a:effectLst/>
              <a:latin typeface="標楷體" pitchFamily="65" charset="-120"/>
              <a:ea typeface="標楷體" pitchFamily="65" charset="-120"/>
            </a:rPr>
            <a:t/>
          </a:r>
          <a:br>
            <a:rPr kumimoji="1" lang="en-US" altLang="zh-TW" sz="2900" b="0" i="0" u="none" strike="noStrike" kern="1200" cap="none" normalizeH="0" baseline="0" smtClean="0">
              <a:ln/>
              <a:effectLst/>
              <a:latin typeface="標楷體" pitchFamily="65" charset="-120"/>
              <a:ea typeface="標楷體" pitchFamily="65" charset="-120"/>
            </a:rPr>
          </a:br>
          <a:endParaRPr kumimoji="1" lang="en-US" altLang="zh-TW" sz="2900" b="0" i="0" u="none" strike="noStrike" kern="1200" cap="none" normalizeH="0" baseline="0" smtClean="0">
            <a:ln/>
            <a:effectLst/>
            <a:latin typeface="標楷體" pitchFamily="65" charset="-120"/>
            <a:ea typeface="標楷體" pitchFamily="65" charset="-120"/>
          </a:endParaRPr>
        </a:p>
      </dsp:txBody>
      <dsp:txXfrm>
        <a:off x="1346999" y="2098674"/>
        <a:ext cx="2562585" cy="1049337"/>
      </dsp:txXfrm>
    </dsp:sp>
    <dsp:sp modelId="{279B0B1A-262D-40A7-85B9-CD58370F3116}">
      <dsp:nvSpPr>
        <dsp:cNvPr id="0" name=""/>
        <dsp:cNvSpPr/>
      </dsp:nvSpPr>
      <dsp:spPr>
        <a:xfrm>
          <a:off x="0" y="3148012"/>
          <a:ext cx="5256585" cy="1049337"/>
        </a:xfrm>
        <a:prstGeom prst="trapezoid">
          <a:avLst>
            <a:gd name="adj" fmla="val 62618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1" lang="zh-TW" altLang="zh-TW" sz="29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標楷體" pitchFamily="65" charset="-120"/>
          </a:endParaRPr>
        </a:p>
      </dsp:txBody>
      <dsp:txXfrm>
        <a:off x="919902" y="3148012"/>
        <a:ext cx="3416780" cy="104933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4B25A-218F-4422-B88F-FE10F6BB2088}">
      <dsp:nvSpPr>
        <dsp:cNvPr id="0" name=""/>
        <dsp:cNvSpPr/>
      </dsp:nvSpPr>
      <dsp:spPr>
        <a:xfrm>
          <a:off x="2630" y="237997"/>
          <a:ext cx="2086996" cy="125219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個別品牌</a:t>
          </a:r>
          <a:endParaRPr lang="zh-TW" altLang="en-US" sz="3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3757" y="299124"/>
        <a:ext cx="1964742" cy="1129943"/>
      </dsp:txXfrm>
    </dsp:sp>
    <dsp:sp modelId="{B9A237F8-A9EB-4AAD-A3D4-556A83688CB5}">
      <dsp:nvSpPr>
        <dsp:cNvPr id="0" name=""/>
        <dsp:cNvSpPr/>
      </dsp:nvSpPr>
      <dsp:spPr>
        <a:xfrm>
          <a:off x="2298326" y="237997"/>
          <a:ext cx="2086996" cy="1252197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全產品家族品牌</a:t>
          </a:r>
          <a:endParaRPr lang="zh-TW" altLang="en-US" sz="3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359453" y="299124"/>
        <a:ext cx="1964742" cy="1129943"/>
      </dsp:txXfrm>
    </dsp:sp>
    <dsp:sp modelId="{A40E76B7-68DF-4F22-B12C-06D835B62148}">
      <dsp:nvSpPr>
        <dsp:cNvPr id="0" name=""/>
        <dsp:cNvSpPr/>
      </dsp:nvSpPr>
      <dsp:spPr>
        <a:xfrm>
          <a:off x="4594022" y="237997"/>
          <a:ext cx="2086996" cy="1252197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產品線家族品牌</a:t>
          </a:r>
          <a:endParaRPr lang="zh-TW" altLang="en-US" sz="3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655149" y="299124"/>
        <a:ext cx="1964742" cy="1129943"/>
      </dsp:txXfrm>
    </dsp:sp>
    <dsp:sp modelId="{E282E388-DF06-4125-99B4-E71AFFA9BE06}">
      <dsp:nvSpPr>
        <dsp:cNvPr id="0" name=""/>
        <dsp:cNvSpPr/>
      </dsp:nvSpPr>
      <dsp:spPr>
        <a:xfrm>
          <a:off x="6889718" y="237997"/>
          <a:ext cx="2086996" cy="1252197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混合品牌</a:t>
          </a:r>
          <a:endParaRPr lang="zh-TW" altLang="en-US" sz="3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950845" y="299124"/>
        <a:ext cx="1964742" cy="112994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4B25A-218F-4422-B88F-FE10F6BB2088}">
      <dsp:nvSpPr>
        <dsp:cNvPr id="0" name=""/>
        <dsp:cNvSpPr/>
      </dsp:nvSpPr>
      <dsp:spPr>
        <a:xfrm>
          <a:off x="734931" y="6"/>
          <a:ext cx="3143998" cy="1367947"/>
        </a:xfrm>
        <a:prstGeom prst="roundRect">
          <a:avLst/>
        </a:prstGeom>
        <a:solidFill>
          <a:srgbClr val="9900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統一品牌策略</a:t>
          </a:r>
          <a:endParaRPr lang="zh-TW" altLang="en-US" sz="3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801709" y="66784"/>
        <a:ext cx="3010442" cy="1234391"/>
      </dsp:txXfrm>
    </dsp:sp>
    <dsp:sp modelId="{B9A237F8-A9EB-4AAD-A3D4-556A83688CB5}">
      <dsp:nvSpPr>
        <dsp:cNvPr id="0" name=""/>
        <dsp:cNvSpPr/>
      </dsp:nvSpPr>
      <dsp:spPr>
        <a:xfrm>
          <a:off x="4911411" y="6"/>
          <a:ext cx="3143998" cy="1367947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在地品牌策略</a:t>
          </a:r>
          <a:endParaRPr lang="zh-TW" altLang="en-US" sz="3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978189" y="66784"/>
        <a:ext cx="3010442" cy="123439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4B25A-218F-4422-B88F-FE10F6BB2088}">
      <dsp:nvSpPr>
        <dsp:cNvPr id="0" name=""/>
        <dsp:cNvSpPr/>
      </dsp:nvSpPr>
      <dsp:spPr>
        <a:xfrm>
          <a:off x="214864" y="639"/>
          <a:ext cx="2638160" cy="158289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容納與保護產品</a:t>
          </a:r>
          <a:endParaRPr lang="zh-TW" altLang="en-US" sz="3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92135" y="77910"/>
        <a:ext cx="2483618" cy="1428354"/>
      </dsp:txXfrm>
    </dsp:sp>
    <dsp:sp modelId="{B9A237F8-A9EB-4AAD-A3D4-556A83688CB5}">
      <dsp:nvSpPr>
        <dsp:cNvPr id="0" name=""/>
        <dsp:cNvSpPr/>
      </dsp:nvSpPr>
      <dsp:spPr>
        <a:xfrm>
          <a:off x="3116840" y="639"/>
          <a:ext cx="2638160" cy="1582896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辨識與促銷產品</a:t>
          </a:r>
          <a:endParaRPr lang="zh-TW" altLang="en-US" sz="3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194111" y="77910"/>
        <a:ext cx="2483618" cy="1428354"/>
      </dsp:txXfrm>
    </dsp:sp>
    <dsp:sp modelId="{A40E76B7-68DF-4F22-B12C-06D835B62148}">
      <dsp:nvSpPr>
        <dsp:cNvPr id="0" name=""/>
        <dsp:cNvSpPr/>
      </dsp:nvSpPr>
      <dsp:spPr>
        <a:xfrm>
          <a:off x="6018817" y="639"/>
          <a:ext cx="2638160" cy="1582896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易於運送、儲存、使用和其他功能</a:t>
          </a:r>
          <a:endParaRPr lang="zh-TW" altLang="en-US" sz="2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096088" y="77910"/>
        <a:ext cx="2483618" cy="14283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EFEB0-DDFC-43E9-9424-9CE46D6D51E4}">
      <dsp:nvSpPr>
        <dsp:cNvPr id="0" name=""/>
        <dsp:cNvSpPr/>
      </dsp:nvSpPr>
      <dsp:spPr>
        <a:xfrm>
          <a:off x="1020574" y="1860"/>
          <a:ext cx="1912049" cy="1317402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4C238-530C-4F9F-9FDF-3AD833DBCB2D}">
      <dsp:nvSpPr>
        <dsp:cNvPr id="0" name=""/>
        <dsp:cNvSpPr/>
      </dsp:nvSpPr>
      <dsp:spPr>
        <a:xfrm>
          <a:off x="1020574" y="1319263"/>
          <a:ext cx="1912049" cy="70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實體產品</a:t>
          </a:r>
          <a:endParaRPr lang="zh-TW" altLang="en-US" sz="2400" b="1" kern="1200" cap="none" spc="150" dirty="0">
            <a:ln w="11430"/>
            <a:solidFill>
              <a:srgbClr val="FF0066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020574" y="1319263"/>
        <a:ext cx="1912049" cy="709370"/>
      </dsp:txXfrm>
    </dsp:sp>
    <dsp:sp modelId="{646C3D42-6A93-463F-806F-90F70E6143F3}">
      <dsp:nvSpPr>
        <dsp:cNvPr id="0" name=""/>
        <dsp:cNvSpPr/>
      </dsp:nvSpPr>
      <dsp:spPr>
        <a:xfrm>
          <a:off x="3220439" y="1860"/>
          <a:ext cx="1912049" cy="1317402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1313CC-A4AB-4F95-A9B3-F72F5D94915B}">
      <dsp:nvSpPr>
        <dsp:cNvPr id="0" name=""/>
        <dsp:cNvSpPr/>
      </dsp:nvSpPr>
      <dsp:spPr>
        <a:xfrm>
          <a:off x="3123909" y="1319263"/>
          <a:ext cx="2105109" cy="70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無形的服務</a:t>
          </a:r>
          <a:endParaRPr lang="zh-TW" altLang="en-US" sz="2400" b="1" kern="1200" cap="none" spc="150" dirty="0">
            <a:ln w="11430"/>
            <a:solidFill>
              <a:srgbClr val="FF0066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123909" y="1319263"/>
        <a:ext cx="2105109" cy="709370"/>
      </dsp:txXfrm>
    </dsp:sp>
    <dsp:sp modelId="{5704704A-0E64-4703-8DFA-266AB5464566}">
      <dsp:nvSpPr>
        <dsp:cNvPr id="0" name=""/>
        <dsp:cNvSpPr/>
      </dsp:nvSpPr>
      <dsp:spPr>
        <a:xfrm>
          <a:off x="5420304" y="1860"/>
          <a:ext cx="1912049" cy="1317402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B5206-22AC-4642-9126-01CBBFFE7EFD}">
      <dsp:nvSpPr>
        <dsp:cNvPr id="0" name=""/>
        <dsp:cNvSpPr/>
      </dsp:nvSpPr>
      <dsp:spPr>
        <a:xfrm>
          <a:off x="5420304" y="1319263"/>
          <a:ext cx="1912049" cy="70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人物</a:t>
          </a:r>
          <a:endParaRPr lang="zh-TW" altLang="en-US" sz="2400" b="1" kern="1200" cap="none" spc="150" dirty="0">
            <a:ln w="11430"/>
            <a:solidFill>
              <a:srgbClr val="FF0066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420304" y="1319263"/>
        <a:ext cx="1912049" cy="709370"/>
      </dsp:txXfrm>
    </dsp:sp>
    <dsp:sp modelId="{A8338DAB-8582-43FD-A799-D5297297A0F1}">
      <dsp:nvSpPr>
        <dsp:cNvPr id="0" name=""/>
        <dsp:cNvSpPr/>
      </dsp:nvSpPr>
      <dsp:spPr>
        <a:xfrm>
          <a:off x="65436" y="2219838"/>
          <a:ext cx="1912049" cy="1317402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9F75FD-670C-4ECE-B613-3D83AC452272}">
      <dsp:nvSpPr>
        <dsp:cNvPr id="0" name=""/>
        <dsp:cNvSpPr/>
      </dsp:nvSpPr>
      <dsp:spPr>
        <a:xfrm>
          <a:off x="65436" y="3537240"/>
          <a:ext cx="1912049" cy="70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地點</a:t>
          </a:r>
          <a:endParaRPr lang="zh-TW" altLang="en-US" sz="2400" b="1" kern="1200" cap="none" spc="150" dirty="0">
            <a:ln w="11430"/>
            <a:solidFill>
              <a:srgbClr val="FF0066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65436" y="3537240"/>
        <a:ext cx="1912049" cy="709370"/>
      </dsp:txXfrm>
    </dsp:sp>
    <dsp:sp modelId="{6D0E9E4A-8508-4639-BCB8-FFB7EAA233A7}">
      <dsp:nvSpPr>
        <dsp:cNvPr id="0" name=""/>
        <dsp:cNvSpPr/>
      </dsp:nvSpPr>
      <dsp:spPr>
        <a:xfrm>
          <a:off x="2168771" y="2219838"/>
          <a:ext cx="1912049" cy="1317402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C780E2-C7C7-42B9-BF8D-D278C7231AC8}">
      <dsp:nvSpPr>
        <dsp:cNvPr id="0" name=""/>
        <dsp:cNvSpPr/>
      </dsp:nvSpPr>
      <dsp:spPr>
        <a:xfrm>
          <a:off x="2168771" y="3537240"/>
          <a:ext cx="1912049" cy="70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活動</a:t>
          </a:r>
          <a:endParaRPr lang="zh-TW" altLang="en-US" sz="2400" b="1" kern="1200" cap="none" spc="150" dirty="0">
            <a:ln w="11430"/>
            <a:solidFill>
              <a:srgbClr val="FF0066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2168771" y="3537240"/>
        <a:ext cx="1912049" cy="709370"/>
      </dsp:txXfrm>
    </dsp:sp>
    <dsp:sp modelId="{C0536EA4-7A52-48F5-8CD2-2A080217C98B}">
      <dsp:nvSpPr>
        <dsp:cNvPr id="0" name=""/>
        <dsp:cNvSpPr/>
      </dsp:nvSpPr>
      <dsp:spPr>
        <a:xfrm>
          <a:off x="4272106" y="2219838"/>
          <a:ext cx="1912049" cy="1317402"/>
        </a:xfrm>
        <a:prstGeom prst="round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F7D734-B6B0-41CD-B1BC-52283A0F2897}">
      <dsp:nvSpPr>
        <dsp:cNvPr id="0" name=""/>
        <dsp:cNvSpPr/>
      </dsp:nvSpPr>
      <dsp:spPr>
        <a:xfrm>
          <a:off x="4272106" y="3537240"/>
          <a:ext cx="1912049" cy="70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觀念</a:t>
          </a:r>
          <a:endParaRPr lang="zh-TW" altLang="en-US" sz="2400" b="1" kern="1200" cap="none" spc="150" dirty="0">
            <a:ln w="11430"/>
            <a:solidFill>
              <a:srgbClr val="FF0066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272106" y="3537240"/>
        <a:ext cx="1912049" cy="709370"/>
      </dsp:txXfrm>
    </dsp:sp>
    <dsp:sp modelId="{6908827B-BC01-4D6F-B9FF-6DFC04F1630F}">
      <dsp:nvSpPr>
        <dsp:cNvPr id="0" name=""/>
        <dsp:cNvSpPr/>
      </dsp:nvSpPr>
      <dsp:spPr>
        <a:xfrm>
          <a:off x="6375441" y="2219838"/>
          <a:ext cx="1912049" cy="1317402"/>
        </a:xfrm>
        <a:prstGeom prst="round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A0720-73BC-4451-ADA8-73E814487392}">
      <dsp:nvSpPr>
        <dsp:cNvPr id="0" name=""/>
        <dsp:cNvSpPr/>
      </dsp:nvSpPr>
      <dsp:spPr>
        <a:xfrm>
          <a:off x="6375441" y="3537240"/>
          <a:ext cx="1912049" cy="70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主張</a:t>
          </a:r>
          <a:endParaRPr lang="zh-TW" altLang="en-US" sz="2400" b="1" kern="1200" cap="none" spc="150" dirty="0">
            <a:ln w="11430"/>
            <a:solidFill>
              <a:srgbClr val="FF0066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6375441" y="3537240"/>
        <a:ext cx="1912049" cy="70937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4B25A-218F-4422-B88F-FE10F6BB2088}">
      <dsp:nvSpPr>
        <dsp:cNvPr id="0" name=""/>
        <dsp:cNvSpPr/>
      </dsp:nvSpPr>
      <dsp:spPr>
        <a:xfrm>
          <a:off x="293200" y="2457"/>
          <a:ext cx="2544195" cy="152651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環保包裝</a:t>
          </a:r>
          <a:endParaRPr lang="zh-TW" altLang="en-US" sz="36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67718" y="76975"/>
        <a:ext cx="2395159" cy="1377481"/>
      </dsp:txXfrm>
    </dsp:sp>
    <dsp:sp modelId="{B9A237F8-A9EB-4AAD-A3D4-556A83688CB5}">
      <dsp:nvSpPr>
        <dsp:cNvPr id="0" name=""/>
        <dsp:cNvSpPr/>
      </dsp:nvSpPr>
      <dsp:spPr>
        <a:xfrm>
          <a:off x="3091815" y="2457"/>
          <a:ext cx="2544195" cy="1526517"/>
        </a:xfrm>
        <a:prstGeom prst="roundRect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二次用途包裝</a:t>
          </a:r>
          <a:endParaRPr lang="zh-TW" altLang="en-US" sz="36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166333" y="76975"/>
        <a:ext cx="2395159" cy="1377481"/>
      </dsp:txXfrm>
    </dsp:sp>
    <dsp:sp modelId="{A40E76B7-68DF-4F22-B12C-06D835B62148}">
      <dsp:nvSpPr>
        <dsp:cNvPr id="0" name=""/>
        <dsp:cNvSpPr/>
      </dsp:nvSpPr>
      <dsp:spPr>
        <a:xfrm>
          <a:off x="5890430" y="2457"/>
          <a:ext cx="2544195" cy="1526517"/>
        </a:xfrm>
        <a:prstGeom prst="roundRect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多樣包裝</a:t>
          </a:r>
          <a:endParaRPr lang="zh-TW" altLang="en-US" sz="32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964948" y="76975"/>
        <a:ext cx="2395159" cy="1377481"/>
      </dsp:txXfrm>
    </dsp:sp>
    <dsp:sp modelId="{FBAF7C1B-88F4-46D6-A2D1-41C1DF7CA655}">
      <dsp:nvSpPr>
        <dsp:cNvPr id="0" name=""/>
        <dsp:cNvSpPr/>
      </dsp:nvSpPr>
      <dsp:spPr>
        <a:xfrm>
          <a:off x="293200" y="1783393"/>
          <a:ext cx="2544195" cy="1526517"/>
        </a:xfrm>
        <a:prstGeom prst="roundRect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創新包裝</a:t>
          </a:r>
          <a:endParaRPr lang="zh-TW" altLang="en-US" sz="32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67718" y="1857911"/>
        <a:ext cx="2395159" cy="1377481"/>
      </dsp:txXfrm>
    </dsp:sp>
    <dsp:sp modelId="{E07599CD-0989-4FDB-B487-E82B59357C0C}">
      <dsp:nvSpPr>
        <dsp:cNvPr id="0" name=""/>
        <dsp:cNvSpPr/>
      </dsp:nvSpPr>
      <dsp:spPr>
        <a:xfrm>
          <a:off x="3091815" y="1783393"/>
          <a:ext cx="2544195" cy="1526517"/>
        </a:xfrm>
        <a:prstGeom prst="roundRect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便利物流的包裝</a:t>
          </a:r>
          <a:endParaRPr lang="zh-TW" altLang="en-US" sz="32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166333" y="1857911"/>
        <a:ext cx="2395159" cy="1377481"/>
      </dsp:txXfrm>
    </dsp:sp>
    <dsp:sp modelId="{BC10354B-7A4B-4221-90C1-562B630E59BE}">
      <dsp:nvSpPr>
        <dsp:cNvPr id="0" name=""/>
        <dsp:cNvSpPr/>
      </dsp:nvSpPr>
      <dsp:spPr>
        <a:xfrm>
          <a:off x="5890430" y="1783393"/>
          <a:ext cx="2544195" cy="1526517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家族包裝</a:t>
          </a:r>
          <a:endParaRPr lang="zh-TW" altLang="en-US" sz="32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964948" y="1857911"/>
        <a:ext cx="2395159" cy="13774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0DAE5A-9B0E-4D8F-8576-2FF553A96759}">
      <dsp:nvSpPr>
        <dsp:cNvPr id="0" name=""/>
        <dsp:cNvSpPr/>
      </dsp:nvSpPr>
      <dsp:spPr>
        <a:xfrm rot="5400000">
          <a:off x="5281780" y="-2247553"/>
          <a:ext cx="790338" cy="548412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核心產品的本質是一種利益，因此是抽象性質，沒有實體存在。</a:t>
          </a:r>
          <a:endParaRPr lang="zh-TW" altLang="en-US" sz="20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 rot="-5400000">
        <a:off x="2934885" y="137923"/>
        <a:ext cx="5445548" cy="713176"/>
      </dsp:txXfrm>
    </dsp:sp>
    <dsp:sp modelId="{93BE8069-72D3-4511-8432-E243C0539553}">
      <dsp:nvSpPr>
        <dsp:cNvPr id="0" name=""/>
        <dsp:cNvSpPr/>
      </dsp:nvSpPr>
      <dsp:spPr>
        <a:xfrm>
          <a:off x="149937" y="549"/>
          <a:ext cx="2784947" cy="98792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核心產品</a:t>
          </a:r>
          <a:endParaRPr lang="zh-TW" altLang="en-US" sz="3600" b="1" kern="1200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98163" y="48775"/>
        <a:ext cx="2688495" cy="891470"/>
      </dsp:txXfrm>
    </dsp:sp>
    <dsp:sp modelId="{41A05E89-BE9D-40B9-B901-0248CB70F819}">
      <dsp:nvSpPr>
        <dsp:cNvPr id="0" name=""/>
        <dsp:cNvSpPr/>
      </dsp:nvSpPr>
      <dsp:spPr>
        <a:xfrm rot="5400000">
          <a:off x="5211290" y="-1210234"/>
          <a:ext cx="931318" cy="5484129"/>
        </a:xfrm>
        <a:prstGeom prst="round2SameRect">
          <a:avLst/>
        </a:prstGeom>
        <a:solidFill>
          <a:schemeClr val="accent5">
            <a:tint val="40000"/>
            <a:alpha val="90000"/>
            <a:hueOff val="-2685120"/>
            <a:satOff val="12063"/>
            <a:lumOff val="829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2685120"/>
              <a:satOff val="12063"/>
              <a:lumOff val="8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指產品只具有能達到根本利益之基本功能的產品屬性，也就是所謂的陽春型產品。</a:t>
          </a:r>
          <a:endParaRPr lang="zh-TW" altLang="en-US" sz="20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 rot="-5400000">
        <a:off x="2934885" y="1111634"/>
        <a:ext cx="5438666" cy="840392"/>
      </dsp:txXfrm>
    </dsp:sp>
    <dsp:sp modelId="{2748C602-89D3-4D57-AF6A-F083A8681C2F}">
      <dsp:nvSpPr>
        <dsp:cNvPr id="0" name=""/>
        <dsp:cNvSpPr/>
      </dsp:nvSpPr>
      <dsp:spPr>
        <a:xfrm>
          <a:off x="149937" y="1037868"/>
          <a:ext cx="2784947" cy="987922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基本產品</a:t>
          </a:r>
          <a:endParaRPr lang="zh-TW" altLang="en-US" sz="36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98163" y="1086094"/>
        <a:ext cx="2688495" cy="891470"/>
      </dsp:txXfrm>
    </dsp:sp>
    <dsp:sp modelId="{41BE4B2C-0F12-43B5-B77A-5DBF231C9B60}">
      <dsp:nvSpPr>
        <dsp:cNvPr id="0" name=""/>
        <dsp:cNvSpPr/>
      </dsp:nvSpPr>
      <dsp:spPr>
        <a:xfrm rot="5400000">
          <a:off x="5091534" y="-84181"/>
          <a:ext cx="1160034" cy="5478773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代表目標顧客心中對這個產品類別，所期望其應具有的產品屬性，這些期望屬性往往超出基本屬性的要求。</a:t>
          </a:r>
          <a:endParaRPr lang="zh-TW" altLang="en-US" sz="20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 rot="-5400000">
        <a:off x="2932165" y="2131816"/>
        <a:ext cx="5422145" cy="1046778"/>
      </dsp:txXfrm>
    </dsp:sp>
    <dsp:sp modelId="{8489BDC3-398A-44D7-A6A9-E3369946DC79}">
      <dsp:nvSpPr>
        <dsp:cNvPr id="0" name=""/>
        <dsp:cNvSpPr/>
      </dsp:nvSpPr>
      <dsp:spPr>
        <a:xfrm>
          <a:off x="149937" y="2161243"/>
          <a:ext cx="2782227" cy="987922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期望產品</a:t>
          </a:r>
          <a:endParaRPr lang="zh-TW" altLang="en-US" sz="36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98163" y="2209469"/>
        <a:ext cx="2685775" cy="891470"/>
      </dsp:txXfrm>
    </dsp:sp>
    <dsp:sp modelId="{D1D94FCB-AB40-4B71-9B6A-DF4ABFF97A3D}">
      <dsp:nvSpPr>
        <dsp:cNvPr id="0" name=""/>
        <dsp:cNvSpPr/>
      </dsp:nvSpPr>
      <dsp:spPr>
        <a:xfrm rot="5400000">
          <a:off x="5281780" y="1036515"/>
          <a:ext cx="790338" cy="5484129"/>
        </a:xfrm>
        <a:prstGeom prst="round2SameRect">
          <a:avLst/>
        </a:prstGeom>
        <a:solidFill>
          <a:schemeClr val="accent5">
            <a:tint val="40000"/>
            <a:alpha val="90000"/>
            <a:hueOff val="-8055361"/>
            <a:satOff val="36190"/>
            <a:lumOff val="248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8055361"/>
              <a:satOff val="36190"/>
              <a:lumOff val="24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擴大產品是指為了與競爭者有效競爭，所發展出來的產品屬性。</a:t>
          </a:r>
          <a:endParaRPr lang="zh-TW" altLang="en-US" sz="20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 rot="-5400000">
        <a:off x="2934885" y="3421992"/>
        <a:ext cx="5445548" cy="713176"/>
      </dsp:txXfrm>
    </dsp:sp>
    <dsp:sp modelId="{8100447C-F8D0-4CC5-9D7D-637420E7E77D}">
      <dsp:nvSpPr>
        <dsp:cNvPr id="0" name=""/>
        <dsp:cNvSpPr/>
      </dsp:nvSpPr>
      <dsp:spPr>
        <a:xfrm>
          <a:off x="149937" y="3284618"/>
          <a:ext cx="2784947" cy="987922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擴大產品</a:t>
          </a:r>
          <a:endParaRPr lang="zh-TW" altLang="en-US" sz="36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98163" y="3332844"/>
        <a:ext cx="2688495" cy="891470"/>
      </dsp:txXfrm>
    </dsp:sp>
    <dsp:sp modelId="{36593555-8812-4EE6-9324-BD94FB04BEB7}">
      <dsp:nvSpPr>
        <dsp:cNvPr id="0" name=""/>
        <dsp:cNvSpPr/>
      </dsp:nvSpPr>
      <dsp:spPr>
        <a:xfrm rot="5400000">
          <a:off x="5281780" y="2073834"/>
          <a:ext cx="790338" cy="5484129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指這個產品未來可能發展出來的新形式，或是可能添加的新屬性。</a:t>
          </a:r>
          <a:endParaRPr lang="zh-TW" altLang="en-US" sz="20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 rot="-5400000">
        <a:off x="2934885" y="4459311"/>
        <a:ext cx="5445548" cy="713176"/>
      </dsp:txXfrm>
    </dsp:sp>
    <dsp:sp modelId="{D0FEC0D2-362E-4FBC-98D9-7D4C680A6E8D}">
      <dsp:nvSpPr>
        <dsp:cNvPr id="0" name=""/>
        <dsp:cNvSpPr/>
      </dsp:nvSpPr>
      <dsp:spPr>
        <a:xfrm>
          <a:off x="149937" y="4321937"/>
          <a:ext cx="2784947" cy="987922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潛在產品</a:t>
          </a:r>
          <a:endParaRPr lang="zh-TW" altLang="en-US" sz="36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98163" y="4370163"/>
        <a:ext cx="2688495" cy="8914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39013"/>
          <a:ext cx="7488832" cy="1160713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§8.1</a:t>
          </a:r>
          <a:r>
            <a:rPr lang="zh-TW" altLang="en-US" sz="37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產品定義</a:t>
          </a:r>
          <a:endParaRPr lang="zh-TW" altLang="en-US" sz="37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6661" y="95674"/>
        <a:ext cx="7375510" cy="1047391"/>
      </dsp:txXfrm>
    </dsp:sp>
    <dsp:sp modelId="{48045E5C-A433-40C5-A9A1-1F2ACC2731E6}">
      <dsp:nvSpPr>
        <dsp:cNvPr id="0" name=""/>
        <dsp:cNvSpPr/>
      </dsp:nvSpPr>
      <dsp:spPr>
        <a:xfrm>
          <a:off x="0" y="1306286"/>
          <a:ext cx="7488832" cy="1160713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§8.2</a:t>
          </a:r>
          <a:r>
            <a:rPr lang="zh-TW" altLang="en-US" sz="3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產品的種類 </a:t>
          </a:r>
          <a:endParaRPr lang="zh-TW" altLang="en-US" sz="37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6661" y="1362947"/>
        <a:ext cx="7375510" cy="1047391"/>
      </dsp:txXfrm>
    </dsp:sp>
    <dsp:sp modelId="{0B052A4C-9EC6-4953-B7A4-B3CB579AF515}">
      <dsp:nvSpPr>
        <dsp:cNvPr id="0" name=""/>
        <dsp:cNvSpPr/>
      </dsp:nvSpPr>
      <dsp:spPr>
        <a:xfrm>
          <a:off x="0" y="2573560"/>
          <a:ext cx="7488832" cy="1160713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§8.3</a:t>
          </a:r>
          <a:r>
            <a:rPr lang="zh-TW" altLang="en-US" sz="37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產品組合與產品線管理</a:t>
          </a:r>
          <a:endParaRPr lang="zh-TW" altLang="en-US" sz="37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6661" y="2630221"/>
        <a:ext cx="7375510" cy="1047391"/>
      </dsp:txXfrm>
    </dsp:sp>
    <dsp:sp modelId="{FC1C9785-4EAA-40D5-A517-48DAC3F311E7}">
      <dsp:nvSpPr>
        <dsp:cNvPr id="0" name=""/>
        <dsp:cNvSpPr/>
      </dsp:nvSpPr>
      <dsp:spPr>
        <a:xfrm>
          <a:off x="0" y="3840833"/>
          <a:ext cx="7488832" cy="1160713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§8.4 </a:t>
          </a:r>
          <a:r>
            <a:rPr lang="zh-TW" altLang="en-US" sz="3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產品品項的管理</a:t>
          </a:r>
          <a:endParaRPr lang="zh-TW" altLang="en-US" sz="37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6661" y="3897494"/>
        <a:ext cx="7375510" cy="10473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4B25A-218F-4422-B88F-FE10F6BB2088}">
      <dsp:nvSpPr>
        <dsp:cNvPr id="0" name=""/>
        <dsp:cNvSpPr/>
      </dsp:nvSpPr>
      <dsp:spPr>
        <a:xfrm>
          <a:off x="0" y="572688"/>
          <a:ext cx="2497777" cy="149866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廣告較能發揮經濟效益</a:t>
          </a:r>
          <a:endParaRPr lang="zh-TW" altLang="en-US" sz="28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73159" y="645847"/>
        <a:ext cx="2351459" cy="1352348"/>
      </dsp:txXfrm>
    </dsp:sp>
    <dsp:sp modelId="{B9A237F8-A9EB-4AAD-A3D4-556A83688CB5}">
      <dsp:nvSpPr>
        <dsp:cNvPr id="0" name=""/>
        <dsp:cNvSpPr/>
      </dsp:nvSpPr>
      <dsp:spPr>
        <a:xfrm>
          <a:off x="2747555" y="572688"/>
          <a:ext cx="2497777" cy="1498666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包裝具有一致性</a:t>
          </a:r>
          <a:endParaRPr lang="zh-TW" altLang="en-US" sz="28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820714" y="645847"/>
        <a:ext cx="2351459" cy="1352348"/>
      </dsp:txXfrm>
    </dsp:sp>
    <dsp:sp modelId="{A40E76B7-68DF-4F22-B12C-06D835B62148}">
      <dsp:nvSpPr>
        <dsp:cNvPr id="0" name=""/>
        <dsp:cNvSpPr/>
      </dsp:nvSpPr>
      <dsp:spPr>
        <a:xfrm>
          <a:off x="5495110" y="572688"/>
          <a:ext cx="2497777" cy="1498666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標準規格組件</a:t>
          </a:r>
          <a:endParaRPr lang="zh-TW" altLang="en-US" sz="28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568269" y="645847"/>
        <a:ext cx="2351459" cy="1352348"/>
      </dsp:txXfrm>
    </dsp:sp>
    <dsp:sp modelId="{977DEC8C-84DD-47FA-BB1C-C93969362492}">
      <dsp:nvSpPr>
        <dsp:cNvPr id="0" name=""/>
        <dsp:cNvSpPr/>
      </dsp:nvSpPr>
      <dsp:spPr>
        <a:xfrm>
          <a:off x="1373777" y="2321132"/>
          <a:ext cx="2497777" cy="1498666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高效率的銷售與通路</a:t>
          </a:r>
          <a:endParaRPr lang="zh-TW" altLang="en-US" sz="28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446936" y="2394291"/>
        <a:ext cx="2351459" cy="1352348"/>
      </dsp:txXfrm>
    </dsp:sp>
    <dsp:sp modelId="{C44C709A-F2FD-4D65-9FDE-8210B493848F}">
      <dsp:nvSpPr>
        <dsp:cNvPr id="0" name=""/>
        <dsp:cNvSpPr/>
      </dsp:nvSpPr>
      <dsp:spPr>
        <a:xfrm>
          <a:off x="4121332" y="2321132"/>
          <a:ext cx="2497777" cy="1498666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同等的品質</a:t>
          </a:r>
          <a:endParaRPr lang="zh-TW" altLang="en-US" sz="28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194491" y="2394291"/>
        <a:ext cx="2351459" cy="13523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2E3C2-0796-4702-9EAC-52838928B19C}">
      <dsp:nvSpPr>
        <dsp:cNvPr id="0" name=""/>
        <dsp:cNvSpPr/>
      </dsp:nvSpPr>
      <dsp:spPr>
        <a:xfrm rot="5400000">
          <a:off x="4699160" y="-2342479"/>
          <a:ext cx="803768" cy="563964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指產品組合內，廠商所擁有產品線的數目。</a:t>
          </a:r>
          <a:endParaRPr lang="zh-TW" altLang="en-US" sz="2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2281222" y="114696"/>
        <a:ext cx="5600409" cy="725294"/>
      </dsp:txXfrm>
    </dsp:sp>
    <dsp:sp modelId="{BBE50D1B-DE04-4595-B44C-AA2D05663C7C}">
      <dsp:nvSpPr>
        <dsp:cNvPr id="0" name=""/>
        <dsp:cNvSpPr/>
      </dsp:nvSpPr>
      <dsp:spPr>
        <a:xfrm>
          <a:off x="144027" y="263"/>
          <a:ext cx="2137194" cy="954159"/>
        </a:xfrm>
        <a:prstGeom prst="roundRect">
          <a:avLst/>
        </a:prstGeom>
        <a:solidFill>
          <a:srgbClr val="7030A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5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廣度</a:t>
          </a:r>
          <a:endParaRPr lang="zh-TW" altLang="en-US" sz="35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90605" y="46841"/>
        <a:ext cx="2044038" cy="861003"/>
      </dsp:txXfrm>
    </dsp:sp>
    <dsp:sp modelId="{0C473A32-7290-4B4D-A437-7A958BADB0F9}">
      <dsp:nvSpPr>
        <dsp:cNvPr id="0" name=""/>
        <dsp:cNvSpPr/>
      </dsp:nvSpPr>
      <dsp:spPr>
        <a:xfrm rot="5400000">
          <a:off x="4719381" y="-1340611"/>
          <a:ext cx="763327" cy="5639646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4">
              <a:tint val="40000"/>
              <a:alpha val="90000"/>
              <a:hueOff val="-1315237"/>
              <a:satOff val="7386"/>
              <a:lumOff val="4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指產品組合內，廠商所擁有產品品項的數目。</a:t>
          </a:r>
          <a:endParaRPr lang="zh-TW" altLang="en-US" sz="2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2281222" y="1134811"/>
        <a:ext cx="5602383" cy="688801"/>
      </dsp:txXfrm>
    </dsp:sp>
    <dsp:sp modelId="{E465A98F-C06C-4CD6-A14B-6176EAC4396F}">
      <dsp:nvSpPr>
        <dsp:cNvPr id="0" name=""/>
        <dsp:cNvSpPr/>
      </dsp:nvSpPr>
      <dsp:spPr>
        <a:xfrm>
          <a:off x="144027" y="1002131"/>
          <a:ext cx="2137194" cy="954159"/>
        </a:xfrm>
        <a:prstGeom prst="roundRect">
          <a:avLst/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長度</a:t>
          </a:r>
          <a:endParaRPr lang="zh-TW" altLang="en-US" sz="35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90605" y="1048709"/>
        <a:ext cx="2044038" cy="861003"/>
      </dsp:txXfrm>
    </dsp:sp>
    <dsp:sp modelId="{144DDCE6-22AF-425C-8427-98A664FD0734}">
      <dsp:nvSpPr>
        <dsp:cNvPr id="0" name=""/>
        <dsp:cNvSpPr/>
      </dsp:nvSpPr>
      <dsp:spPr>
        <a:xfrm rot="5400000">
          <a:off x="4719381" y="-338743"/>
          <a:ext cx="763327" cy="5639646"/>
        </a:xfrm>
        <a:prstGeom prst="round2SameRect">
          <a:avLst/>
        </a:prstGeom>
        <a:solidFill>
          <a:schemeClr val="accent4">
            <a:tint val="40000"/>
            <a:alpha val="90000"/>
            <a:hueOff val="-2630473"/>
            <a:satOff val="14771"/>
            <a:lumOff val="93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630473"/>
              <a:satOff val="14771"/>
              <a:lumOff val="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指產品組合內，平均每一產品項目，可供顧客選擇的樣式多寡。</a:t>
          </a:r>
          <a:endParaRPr lang="zh-TW" altLang="en-US" sz="2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2281222" y="2136679"/>
        <a:ext cx="5602383" cy="688801"/>
      </dsp:txXfrm>
    </dsp:sp>
    <dsp:sp modelId="{E4866BD7-8CF4-414D-9656-026FEE664F37}">
      <dsp:nvSpPr>
        <dsp:cNvPr id="0" name=""/>
        <dsp:cNvSpPr/>
      </dsp:nvSpPr>
      <dsp:spPr>
        <a:xfrm>
          <a:off x="144027" y="2003999"/>
          <a:ext cx="2137194" cy="954159"/>
        </a:xfrm>
        <a:prstGeom prst="roundRect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深度</a:t>
          </a:r>
          <a:endParaRPr lang="zh-TW" altLang="en-US" sz="35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90605" y="2050577"/>
        <a:ext cx="2044038" cy="861003"/>
      </dsp:txXfrm>
    </dsp:sp>
    <dsp:sp modelId="{7542FC57-93ED-4EE2-A5F4-D4598543D54D}">
      <dsp:nvSpPr>
        <dsp:cNvPr id="0" name=""/>
        <dsp:cNvSpPr/>
      </dsp:nvSpPr>
      <dsp:spPr>
        <a:xfrm rot="5400000">
          <a:off x="4493537" y="791464"/>
          <a:ext cx="1205332" cy="5634138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1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指產品組合內，各產品線在最終用途、生產需求、行銷通路與其他方面的關聯程度。</a:t>
          </a:r>
          <a:endParaRPr lang="zh-TW" altLang="en-US" sz="21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2279135" y="3064706"/>
        <a:ext cx="5575299" cy="1087654"/>
      </dsp:txXfrm>
    </dsp:sp>
    <dsp:sp modelId="{A21171EC-3CA7-4C02-913E-79425939AC46}">
      <dsp:nvSpPr>
        <dsp:cNvPr id="0" name=""/>
        <dsp:cNvSpPr/>
      </dsp:nvSpPr>
      <dsp:spPr>
        <a:xfrm>
          <a:off x="144027" y="3131453"/>
          <a:ext cx="2135107" cy="954159"/>
        </a:xfrm>
        <a:prstGeom prst="roundRect">
          <a:avLst/>
        </a:prstGeom>
        <a:solidFill>
          <a:srgbClr val="9900CC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一致性</a:t>
          </a:r>
          <a:endParaRPr lang="zh-TW" altLang="en-US" sz="37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90605" y="3178031"/>
        <a:ext cx="2041951" cy="861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8FC25-69EB-47C4-8777-671F4BD42C45}" type="datetimeFigureOut">
              <a:rPr lang="zh-TW" altLang="en-US" smtClean="0"/>
              <a:t>2011/7/3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CE8E2-6758-476F-BD17-E1310D3B4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936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0C53A-C15D-44C7-B264-C8F362EA713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3361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7143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670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959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64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809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437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766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096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8418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821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68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914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24.png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10.xml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openxmlformats.org/officeDocument/2006/relationships/image" Target="../media/image3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image" Target="../media/image31.png"/><Relationship Id="rId5" Type="http://schemas.openxmlformats.org/officeDocument/2006/relationships/diagramQuickStyle" Target="../diagrams/quickStyle13.xml"/><Relationship Id="rId10" Type="http://schemas.openxmlformats.org/officeDocument/2006/relationships/image" Target="../media/image30.png"/><Relationship Id="rId4" Type="http://schemas.openxmlformats.org/officeDocument/2006/relationships/diagramLayout" Target="../diagrams/layout13.xml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11" Type="http://schemas.openxmlformats.org/officeDocument/2006/relationships/image" Target="../media/image40.png"/><Relationship Id="rId5" Type="http://schemas.openxmlformats.org/officeDocument/2006/relationships/diagramQuickStyle" Target="../diagrams/quickStyle15.xml"/><Relationship Id="rId10" Type="http://schemas.openxmlformats.org/officeDocument/2006/relationships/image" Target="../media/image39.png"/><Relationship Id="rId4" Type="http://schemas.openxmlformats.org/officeDocument/2006/relationships/diagramLayout" Target="../diagrams/layout15.xml"/><Relationship Id="rId9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3.jp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11" Type="http://schemas.openxmlformats.org/officeDocument/2006/relationships/image" Target="../media/image52.png"/><Relationship Id="rId5" Type="http://schemas.openxmlformats.org/officeDocument/2006/relationships/diagramQuickStyle" Target="../diagrams/quickStyle17.xml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diagramLayout" Target="../diagrams/layout17.xml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10" Type="http://schemas.openxmlformats.org/officeDocument/2006/relationships/image" Target="../media/image62.png"/><Relationship Id="rId4" Type="http://schemas.openxmlformats.org/officeDocument/2006/relationships/diagramLayout" Target="../diagrams/layout18.xml"/><Relationship Id="rId9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Relationship Id="rId9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365104" y="2599104"/>
            <a:ext cx="2199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Chapter 8 </a:t>
            </a:r>
            <a:endParaRPr lang="zh-TW" altLang="en-US" sz="3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182937" y="3226904"/>
            <a:ext cx="273657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40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產品</a:t>
            </a:r>
            <a:r>
              <a:rPr lang="zh-TW" altLang="en-US" sz="40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管理</a:t>
            </a:r>
          </a:p>
        </p:txBody>
      </p:sp>
    </p:spTree>
    <p:extLst>
      <p:ext uri="{BB962C8B-B14F-4D97-AF65-F5344CB8AC3E}">
        <p14:creationId xmlns:p14="http://schemas.microsoft.com/office/powerpoint/2010/main" val="393350842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8.2.3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依照購買風險區分產品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1/2</a:t>
            </a:r>
            <a:endParaRPr lang="zh-TW" altLang="en-US" sz="40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10</a:t>
            </a:fld>
            <a:endParaRPr lang="zh-TW" altLang="en-US" dirty="0"/>
          </a:p>
        </p:txBody>
      </p:sp>
      <p:cxnSp>
        <p:nvCxnSpPr>
          <p:cNvPr id="7" name="直線接點 6"/>
          <p:cNvCxnSpPr/>
          <p:nvPr/>
        </p:nvCxnSpPr>
        <p:spPr>
          <a:xfrm>
            <a:off x="1097310" y="4005064"/>
            <a:ext cx="705678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529358" y="3645024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2033414" y="3617404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2537470" y="3645024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2995836" y="3617404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3431307" y="3617404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3925069" y="3645024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409678" y="3645024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4841726" y="3617404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5345782" y="3645024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5849838" y="3645024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6353894" y="3645024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6857950" y="3645024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7362006" y="3645024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7794054" y="3645024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467544" y="3068960"/>
            <a:ext cx="523220" cy="1512168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容易評估</a:t>
            </a:r>
            <a:endParaRPr lang="zh-TW" altLang="en-US" sz="2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8388424" y="3041340"/>
            <a:ext cx="523220" cy="1512168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不易評估</a:t>
            </a:r>
            <a:endParaRPr lang="zh-TW" altLang="en-US" sz="2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1267748" y="4149080"/>
            <a:ext cx="523220" cy="1008112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服飾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1742941" y="4150022"/>
            <a:ext cx="523220" cy="1008112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珠寶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2275860" y="4135735"/>
            <a:ext cx="523220" cy="1008112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家具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2718385" y="4150022"/>
            <a:ext cx="523220" cy="1008112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住宅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3218061" y="4150022"/>
            <a:ext cx="523220" cy="1008112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汽車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3634885" y="4122389"/>
            <a:ext cx="523220" cy="1351980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餐廳飲食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4120272" y="4108101"/>
            <a:ext cx="523220" cy="1008112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度假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4580116" y="4122389"/>
            <a:ext cx="523220" cy="1008112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理髮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5069885" y="4137619"/>
            <a:ext cx="523220" cy="1008112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托兒所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5569620" y="4110929"/>
            <a:ext cx="523220" cy="1320578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電視維護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6049422" y="4125215"/>
            <a:ext cx="523220" cy="1507457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法律服務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7080662" y="4153791"/>
            <a:ext cx="523220" cy="1320578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汽車修理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7532444" y="4153790"/>
            <a:ext cx="523220" cy="1478881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醫療診斷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6557441" y="4153790"/>
            <a:ext cx="523220" cy="1795489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下水道清潔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3" name="手繪多邊形 42"/>
          <p:cNvSpPr/>
          <p:nvPr/>
        </p:nvSpPr>
        <p:spPr>
          <a:xfrm>
            <a:off x="1271588" y="1585910"/>
            <a:ext cx="3800475" cy="2243140"/>
          </a:xfrm>
          <a:custGeom>
            <a:avLst/>
            <a:gdLst>
              <a:gd name="connsiteX0" fmla="*/ 0 w 3800475"/>
              <a:gd name="connsiteY0" fmla="*/ 2228853 h 2243140"/>
              <a:gd name="connsiteX1" fmla="*/ 1885950 w 3800475"/>
              <a:gd name="connsiteY1" fmla="*/ 3 h 2243140"/>
              <a:gd name="connsiteX2" fmla="*/ 3800475 w 3800475"/>
              <a:gd name="connsiteY2" fmla="*/ 2243140 h 224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00475" h="2243140">
                <a:moveTo>
                  <a:pt x="0" y="2228853"/>
                </a:moveTo>
                <a:cubicBezTo>
                  <a:pt x="626269" y="1113237"/>
                  <a:pt x="1252538" y="-2378"/>
                  <a:pt x="1885950" y="3"/>
                </a:cubicBezTo>
                <a:cubicBezTo>
                  <a:pt x="2519363" y="2384"/>
                  <a:pt x="3159919" y="1122762"/>
                  <a:pt x="3800475" y="2243140"/>
                </a:cubicBezTo>
              </a:path>
            </a:pathLst>
          </a:custGeom>
          <a:ln w="28575">
            <a:solidFill>
              <a:srgbClr val="FF006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手繪多邊形 43"/>
          <p:cNvSpPr/>
          <p:nvPr/>
        </p:nvSpPr>
        <p:spPr>
          <a:xfrm>
            <a:off x="3741281" y="1585910"/>
            <a:ext cx="4232235" cy="2243140"/>
          </a:xfrm>
          <a:custGeom>
            <a:avLst/>
            <a:gdLst>
              <a:gd name="connsiteX0" fmla="*/ 0 w 3800475"/>
              <a:gd name="connsiteY0" fmla="*/ 2228853 h 2243140"/>
              <a:gd name="connsiteX1" fmla="*/ 1885950 w 3800475"/>
              <a:gd name="connsiteY1" fmla="*/ 3 h 2243140"/>
              <a:gd name="connsiteX2" fmla="*/ 3800475 w 3800475"/>
              <a:gd name="connsiteY2" fmla="*/ 2243140 h 224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00475" h="2243140">
                <a:moveTo>
                  <a:pt x="0" y="2228853"/>
                </a:moveTo>
                <a:cubicBezTo>
                  <a:pt x="626269" y="1113237"/>
                  <a:pt x="1252538" y="-2378"/>
                  <a:pt x="1885950" y="3"/>
                </a:cubicBezTo>
                <a:cubicBezTo>
                  <a:pt x="2519363" y="2384"/>
                  <a:pt x="3159919" y="1122762"/>
                  <a:pt x="3800475" y="2243140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文字方塊 45"/>
          <p:cNvSpPr txBox="1"/>
          <p:nvPr/>
        </p:nvSpPr>
        <p:spPr>
          <a:xfrm>
            <a:off x="2141284" y="2707480"/>
            <a:ext cx="215355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實體產品為主</a:t>
            </a:r>
            <a:endParaRPr lang="zh-TW" altLang="en-US" sz="24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5103336" y="2763514"/>
            <a:ext cx="175461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</a:t>
            </a:r>
            <a:r>
              <a:rPr lang="zh-TW" altLang="en-US" sz="24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為主</a:t>
            </a:r>
            <a:endParaRPr lang="zh-TW" altLang="en-US" sz="24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2380461" y="989905"/>
            <a:ext cx="483869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圖</a:t>
            </a:r>
            <a:r>
              <a:rPr lang="en-US" altLang="zh-TW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8-2 </a:t>
            </a:r>
            <a:r>
              <a:rPr lang="zh-TW" altLang="en-US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依購買風險來區分產品</a:t>
            </a:r>
            <a:endParaRPr lang="zh-TW" altLang="en-US" sz="24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9" name="左大括弧 48"/>
          <p:cNvSpPr/>
          <p:nvPr/>
        </p:nvSpPr>
        <p:spPr>
          <a:xfrm>
            <a:off x="2301101" y="4271943"/>
            <a:ext cx="261610" cy="2319128"/>
          </a:xfrm>
          <a:prstGeom prst="leftBrace">
            <a:avLst/>
          </a:prstGeom>
          <a:ln w="38100">
            <a:solidFill>
              <a:srgbClr val="9900CC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左大括弧 49"/>
          <p:cNvSpPr/>
          <p:nvPr/>
        </p:nvSpPr>
        <p:spPr>
          <a:xfrm>
            <a:off x="4710921" y="4424343"/>
            <a:ext cx="261610" cy="2319128"/>
          </a:xfrm>
          <a:prstGeom prst="leftBrace">
            <a:avLst/>
          </a:prstGeom>
          <a:ln w="38100">
            <a:solidFill>
              <a:srgbClr val="9900CC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左大括弧 50"/>
          <p:cNvSpPr/>
          <p:nvPr/>
        </p:nvSpPr>
        <p:spPr>
          <a:xfrm>
            <a:off x="6979458" y="4798379"/>
            <a:ext cx="241876" cy="2083670"/>
          </a:xfrm>
          <a:prstGeom prst="leftBrace">
            <a:avLst/>
          </a:prstGeom>
          <a:ln w="38100">
            <a:solidFill>
              <a:srgbClr val="9900CC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文字方塊 51"/>
          <p:cNvSpPr txBox="1"/>
          <p:nvPr/>
        </p:nvSpPr>
        <p:spPr>
          <a:xfrm>
            <a:off x="1896403" y="5643457"/>
            <a:ext cx="127542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搜尋品</a:t>
            </a:r>
          </a:p>
        </p:txBody>
      </p:sp>
      <p:sp>
        <p:nvSpPr>
          <p:cNvPr id="53" name="文字方塊 52"/>
          <p:cNvSpPr txBox="1"/>
          <p:nvPr/>
        </p:nvSpPr>
        <p:spPr>
          <a:xfrm>
            <a:off x="4204015" y="5870845"/>
            <a:ext cx="127542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經驗品</a:t>
            </a:r>
          </a:p>
        </p:txBody>
      </p:sp>
      <p:sp>
        <p:nvSpPr>
          <p:cNvPr id="54" name="文字方塊 53"/>
          <p:cNvSpPr txBox="1"/>
          <p:nvPr/>
        </p:nvSpPr>
        <p:spPr>
          <a:xfrm>
            <a:off x="6541114" y="6101677"/>
            <a:ext cx="127542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信賴品</a:t>
            </a:r>
            <a:endParaRPr lang="zh-TW" altLang="en-US" sz="2400" b="1" spc="150" dirty="0">
              <a:ln w="11430"/>
              <a:solidFill>
                <a:srgbClr val="9900CC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646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/>
      <p:bldP spid="5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7920"/>
          </a:xfrm>
        </p:spPr>
        <p:txBody>
          <a:bodyPr>
            <a:normAutofit fontScale="90000"/>
          </a:bodyPr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§8.2.3 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依照購買風險區分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產品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2/2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196752"/>
            <a:ext cx="6912768" cy="5112568"/>
          </a:xfrm>
        </p:spPr>
        <p:txBody>
          <a:bodyPr>
            <a:normAutofit fontScale="925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Blip>
                <a:blip r:embed="rId3"/>
              </a:buBlip>
            </a:pPr>
            <a:r>
              <a:rPr lang="zh-TW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蒐尋</a:t>
            </a:r>
            <a:r>
              <a:rPr lang="zh-TW" altLang="zh-TW" sz="3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品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：消費者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在掏出錢實際購買之前，便可以區分品質好壞的產品，例如衣服、家具等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TW" sz="19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zh-TW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經驗</a:t>
            </a:r>
            <a:r>
              <a:rPr lang="zh-TW" altLang="zh-TW" sz="3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品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：消費者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必須實際購買該產品並使用過後，才會知道產品品質好壞的產品，例如：電影要看了才知道好不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好看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TW" sz="19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zh-TW" altLang="zh-TW" sz="3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信賴品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是指消費者在購買並使用過該產品後，仍然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不知道品質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好壞的產品，例如修車服務、醫療服務等。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11</a:t>
            </a:fld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1512" r="6200" b="4701"/>
          <a:stretch/>
        </p:blipFill>
        <p:spPr bwMode="auto">
          <a:xfrm>
            <a:off x="7346808" y="1057920"/>
            <a:ext cx="1557453" cy="1764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005" y="2924944"/>
            <a:ext cx="1407649" cy="21153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7" b="7746"/>
          <a:stretch/>
        </p:blipFill>
        <p:spPr bwMode="auto">
          <a:xfrm>
            <a:off x="7092280" y="5176044"/>
            <a:ext cx="1943100" cy="1555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73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12</a:t>
            </a:fld>
            <a:endParaRPr lang="zh-TW" altLang="en-US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2818877535"/>
              </p:ext>
            </p:extLst>
          </p:nvPr>
        </p:nvGraphicFramePr>
        <p:xfrm>
          <a:off x="899592" y="692696"/>
          <a:ext cx="748883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300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7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7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7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8.3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產品組合與產品線管理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產品組合</a:t>
            </a:r>
            <a:r>
              <a:rPr lang="en-US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(product mix</a:t>
            </a:r>
            <a:r>
              <a:rPr lang="en-US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某一賣方所銷售的全部產品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產品</a:t>
            </a:r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線</a:t>
            </a:r>
            <a:r>
              <a:rPr lang="en-US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(product line</a:t>
            </a:r>
            <a:r>
              <a:rPr lang="en-US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一群相關的產品，這些產品可能有相似的功能，或是賣給同一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顧客群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，或是生產程序相同，抑或是透過相同的銷售通路販售，或者是在同一價格範圍內的產品。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1083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8.3.1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產品線劃分的好處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3"/>
            <a:ext cx="8229600" cy="1080121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廠商會將相似的產品品項放在同一產品線上，主要是想藉由產品線的規劃來得到以下的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好處</a:t>
            </a: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endParaRPr lang="zh-TW" altLang="en-US" sz="28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14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218090012"/>
              </p:ext>
            </p:extLst>
          </p:nvPr>
        </p:nvGraphicFramePr>
        <p:xfrm>
          <a:off x="539552" y="1844824"/>
          <a:ext cx="799288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086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7DEC8C-84DD-47FA-BB1C-C93969362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977DEC8C-84DD-47FA-BB1C-C93969362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4C709A-F2FD-4D65-9FDE-8210B4938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C44C709A-F2FD-4D65-9FDE-8210B4938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8.3.2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產品組合的管理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108012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在思考廠商的產品組合是否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恰當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時，可以考慮以下四個指標：</a:t>
            </a:r>
            <a:endParaRPr lang="zh-TW" altLang="en-US" sz="28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15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750494176"/>
              </p:ext>
            </p:extLst>
          </p:nvPr>
        </p:nvGraphicFramePr>
        <p:xfrm>
          <a:off x="611560" y="2057400"/>
          <a:ext cx="8064896" cy="4211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672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E50D1B-DE04-4595-B44C-AA2D05663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BBE50D1B-DE04-4595-B44C-AA2D05663C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A2E3C2-0796-4702-9EAC-52838928B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0AA2E3C2-0796-4702-9EAC-52838928B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65A98F-C06C-4CD6-A14B-6176EAC43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E465A98F-C06C-4CD6-A14B-6176EAC43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473A32-7290-4B4D-A437-7A958BADB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0C473A32-7290-4B4D-A437-7A958BADB0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866BD7-8CF4-414D-9656-026FEE664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E4866BD7-8CF4-414D-9656-026FEE664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4DDCE6-22AF-425C-8427-98A664FD0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144DDCE6-22AF-425C-8427-98A664FD0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1171EC-3CA7-4C02-913E-79425939AC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A21171EC-3CA7-4C02-913E-79425939AC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42FC57-93ED-4EE2-A5F4-D4598543D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7542FC57-93ED-4EE2-A5F4-D4598543D5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8.3.3.1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產品線延伸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1/2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2016225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當公司決定增加新產品到現有的產品線，以擴大其產品線的經營範圍，增加競爭力時，公司會採行</a:t>
            </a:r>
            <a:r>
              <a:rPr lang="zh-TW" altLang="zh-TW" sz="28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產品線延伸</a:t>
            </a:r>
            <a:r>
              <a:rPr lang="en-US" altLang="zh-TW" sz="28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(line stretching)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的作法。</a:t>
            </a:r>
            <a:endParaRPr lang="zh-TW" altLang="en-US" sz="28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16</a:t>
            </a:fld>
            <a:endParaRPr lang="zh-TW" altLang="en-US" dirty="0"/>
          </a:p>
        </p:txBody>
      </p: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1312863" y="2532063"/>
            <a:ext cx="6346825" cy="3867150"/>
            <a:chOff x="1512" y="-1060"/>
            <a:chExt cx="3998" cy="2436"/>
          </a:xfrm>
        </p:grpSpPr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1560" y="-1060"/>
              <a:ext cx="3950" cy="242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4"/>
            <p:cNvSpPr>
              <a:spLocks noChangeArrowheads="1"/>
            </p:cNvSpPr>
            <p:nvPr/>
          </p:nvSpPr>
          <p:spPr bwMode="auto">
            <a:xfrm rot="-1666457">
              <a:off x="1512" y="498"/>
              <a:ext cx="1469" cy="749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 rot="19712016">
              <a:off x="2028" y="908"/>
              <a:ext cx="756" cy="27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2200" dirty="0">
                  <a:latin typeface="+mn-ea"/>
                </a:rPr>
                <a:t>低價位</a:t>
              </a:r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 rot="19774260">
              <a:off x="1828" y="610"/>
              <a:ext cx="756" cy="27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2200" dirty="0">
                  <a:latin typeface="+mn-ea"/>
                </a:rPr>
                <a:t>低品質</a:t>
              </a:r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 flipV="1">
              <a:off x="1544" y="-1045"/>
              <a:ext cx="3957" cy="2421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8" name="Group 10"/>
          <p:cNvGrpSpPr>
            <a:grpSpLocks/>
          </p:cNvGrpSpPr>
          <p:nvPr/>
        </p:nvGrpSpPr>
        <p:grpSpPr bwMode="auto">
          <a:xfrm>
            <a:off x="3387726" y="3903663"/>
            <a:ext cx="2332038" cy="1189037"/>
            <a:chOff x="2117" y="2484"/>
            <a:chExt cx="1469" cy="749"/>
          </a:xfrm>
        </p:grpSpPr>
        <p:sp>
          <p:nvSpPr>
            <p:cNvPr id="19" name="Oval 11"/>
            <p:cNvSpPr>
              <a:spLocks noChangeArrowheads="1"/>
            </p:cNvSpPr>
            <p:nvPr/>
          </p:nvSpPr>
          <p:spPr bwMode="auto">
            <a:xfrm rot="-1666457">
              <a:off x="2117" y="2484"/>
              <a:ext cx="1469" cy="749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 rot="19667875">
              <a:off x="2362" y="2586"/>
              <a:ext cx="727" cy="26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2100" dirty="0">
                  <a:latin typeface="+mn-ea"/>
                </a:rPr>
                <a:t>中品質</a:t>
              </a:r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 rot="19693946">
              <a:off x="2551" y="2913"/>
              <a:ext cx="727" cy="26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2100" dirty="0">
                  <a:latin typeface="+mn-ea"/>
                </a:rPr>
                <a:t>中價位</a:t>
              </a:r>
            </a:p>
          </p:txBody>
        </p:sp>
      </p:grp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5383213" y="2703513"/>
            <a:ext cx="2332037" cy="1189037"/>
            <a:chOff x="3407" y="1695"/>
            <a:chExt cx="1469" cy="749"/>
          </a:xfrm>
        </p:grpSpPr>
        <p:sp>
          <p:nvSpPr>
            <p:cNvPr id="23" name="Oval 15"/>
            <p:cNvSpPr>
              <a:spLocks noChangeArrowheads="1"/>
            </p:cNvSpPr>
            <p:nvPr/>
          </p:nvSpPr>
          <p:spPr bwMode="auto">
            <a:xfrm rot="-1666457">
              <a:off x="3407" y="1695"/>
              <a:ext cx="1469" cy="749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4" name="Text Box 16"/>
            <p:cNvSpPr txBox="1">
              <a:spLocks noChangeArrowheads="1"/>
            </p:cNvSpPr>
            <p:nvPr/>
          </p:nvSpPr>
          <p:spPr bwMode="auto">
            <a:xfrm rot="19824629">
              <a:off x="3763" y="2107"/>
              <a:ext cx="756" cy="25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2200" dirty="0">
                  <a:latin typeface="+mn-ea"/>
                </a:rPr>
                <a:t>高價位</a:t>
              </a:r>
            </a:p>
          </p:txBody>
        </p:sp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 rot="19544363">
              <a:off x="3534" y="1814"/>
              <a:ext cx="756" cy="25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2200" dirty="0">
                  <a:latin typeface="+mn-ea"/>
                </a:rPr>
                <a:t>高品質</a:t>
              </a:r>
            </a:p>
          </p:txBody>
        </p:sp>
      </p:grpSp>
      <p:cxnSp>
        <p:nvCxnSpPr>
          <p:cNvPr id="27" name="直線接點 26"/>
          <p:cNvCxnSpPr>
            <a:stCxn id="17" idx="0"/>
            <a:endCxn id="17" idx="1"/>
          </p:cNvCxnSpPr>
          <p:nvPr/>
        </p:nvCxnSpPr>
        <p:spPr>
          <a:xfrm flipV="1">
            <a:off x="1363663" y="2555876"/>
            <a:ext cx="6281738" cy="38433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字方塊 27"/>
          <p:cNvSpPr txBox="1"/>
          <p:nvPr/>
        </p:nvSpPr>
        <p:spPr>
          <a:xfrm>
            <a:off x="755576" y="2532063"/>
            <a:ext cx="41458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品質</a:t>
            </a:r>
            <a:endParaRPr lang="zh-TW" altLang="en-US" sz="24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7027938" y="6375401"/>
            <a:ext cx="123492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價位</a:t>
            </a:r>
            <a:endParaRPr lang="zh-TW" altLang="en-US" sz="24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20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§8.3.3.1 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產品線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延伸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2/2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17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727777409"/>
              </p:ext>
            </p:extLst>
          </p:nvPr>
        </p:nvGraphicFramePr>
        <p:xfrm>
          <a:off x="323528" y="1052736"/>
          <a:ext cx="8496944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矩形 6"/>
          <p:cNvSpPr/>
          <p:nvPr/>
        </p:nvSpPr>
        <p:spPr>
          <a:xfrm>
            <a:off x="251520" y="2996952"/>
            <a:ext cx="2880320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公司的產品線向市場較低價位或較低品質的產品範圍延伸。</a:t>
            </a:r>
            <a:endParaRPr lang="zh-TW" altLang="en-US" sz="2200" b="1" spc="150" dirty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" t="29601" r="2856" b="32294"/>
          <a:stretch/>
        </p:blipFill>
        <p:spPr bwMode="auto">
          <a:xfrm>
            <a:off x="683568" y="4104948"/>
            <a:ext cx="2016224" cy="816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250974" y="5014917"/>
            <a:ext cx="288086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例如原本高價位的機械錶</a:t>
            </a:r>
            <a:r>
              <a:rPr lang="zh-TW" altLang="zh-TW" sz="2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廠</a:t>
            </a:r>
            <a:r>
              <a:rPr lang="en-US" altLang="zh-TW" sz="2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Cartier</a:t>
            </a:r>
            <a:r>
              <a:rPr lang="zh-TW" altLang="zh-TW" sz="2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</a:t>
            </a:r>
            <a:r>
              <a:rPr lang="zh-TW" altLang="zh-TW" sz="2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也另外開發較為低價位的石英錶市場區隔。</a:t>
            </a:r>
            <a:endParaRPr lang="zh-TW" altLang="en-US" sz="2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47839" y="2996952"/>
            <a:ext cx="3024336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公司的產品線向上延伸至高價位與高品質的產品範圍。</a:t>
            </a:r>
            <a:endParaRPr lang="zh-TW" altLang="en-US" sz="22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7" t="11008" r="8670" b="12666"/>
          <a:stretch/>
        </p:blipFill>
        <p:spPr bwMode="auto">
          <a:xfrm>
            <a:off x="3900686" y="4072147"/>
            <a:ext cx="1518641" cy="1226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4" b="18210"/>
          <a:stretch/>
        </p:blipFill>
        <p:spPr bwMode="auto">
          <a:xfrm>
            <a:off x="3744811" y="5519474"/>
            <a:ext cx="1885155" cy="1181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6119664" y="3033236"/>
            <a:ext cx="3024336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同時進行向上延伸與向下延伸。</a:t>
            </a:r>
            <a:endParaRPr lang="zh-TW" altLang="en-US" sz="2200" b="1" spc="1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639" y="3914043"/>
            <a:ext cx="2355359" cy="134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" t="9499" r="6815" b="17193"/>
          <a:stretch/>
        </p:blipFill>
        <p:spPr bwMode="auto">
          <a:xfrm>
            <a:off x="6215037" y="5462985"/>
            <a:ext cx="2592288" cy="1152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54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8.3.3.2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產品線填補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3024336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產品線填補</a:t>
            </a:r>
            <a:r>
              <a:rPr lang="en-US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(line filling)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是在現有的產品線範圍內，增加更多產品項目，以提升該產品線的完整性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如此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一來，</a:t>
            </a:r>
            <a:r>
              <a:rPr lang="zh-TW" altLang="zh-TW" sz="30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可以增加其競爭優勢、利用剩餘產能、提升公司聲譽，且能降低競爭者進入的可能性。</a:t>
            </a:r>
            <a:endParaRPr lang="zh-TW" altLang="en-US" sz="30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18</a:t>
            </a:fld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402" y="4293096"/>
            <a:ext cx="3636948" cy="15346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5364088" y="4393688"/>
            <a:ext cx="324036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例如金車公司在咖啡產品線上力求完整，以捍衛其主力產品</a:t>
            </a:r>
            <a:r>
              <a:rPr lang="en-US" altLang="zh-TW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-</a:t>
            </a:r>
            <a:r>
              <a:rPr lang="zh-TW" altLang="zh-TW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伯</a:t>
            </a:r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朗咖啡。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雲朵形 6"/>
          <p:cNvSpPr/>
          <p:nvPr/>
        </p:nvSpPr>
        <p:spPr>
          <a:xfrm>
            <a:off x="467544" y="3928831"/>
            <a:ext cx="8136904" cy="2376264"/>
          </a:xfrm>
          <a:prstGeom prst="cloud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1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若是填補不當，則會造成產品</a:t>
            </a:r>
            <a:r>
              <a:rPr lang="zh-TW" altLang="zh-TW" sz="21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相互</a:t>
            </a:r>
            <a:r>
              <a:rPr lang="zh-TW" altLang="zh-TW" sz="21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蠶食的狀態。</a:t>
            </a:r>
            <a:r>
              <a:rPr lang="zh-TW" altLang="zh-TW" sz="21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蠶食</a:t>
            </a:r>
            <a:r>
              <a:rPr lang="zh-TW" altLang="zh-TW" sz="21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</a:t>
            </a:r>
            <a:r>
              <a:rPr lang="zh-TW" altLang="zh-TW" sz="21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指當產品線或產品家族加入一項</a:t>
            </a:r>
            <a:r>
              <a:rPr lang="zh-TW" altLang="zh-TW" sz="21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新產品時</a:t>
            </a:r>
            <a:r>
              <a:rPr lang="zh-TW" altLang="zh-TW" sz="21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，因顧客只是從公司舊有的產品轉移至新產品，因此會造成舊有產品的銷售</a:t>
            </a:r>
            <a:r>
              <a:rPr lang="zh-TW" altLang="zh-TW" sz="21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下降</a:t>
            </a:r>
            <a:r>
              <a:rPr lang="zh-TW" altLang="en-US" sz="21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sz="21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607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8.3.3.3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產品線縮減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2952329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8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產品線縮減</a:t>
            </a:r>
            <a:r>
              <a:rPr lang="en-US" altLang="zh-TW" sz="28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(line pruning)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通常是因為產品線擴張過度所致。產品線如果擴張過度，可能會造成利潤的侵蝕、行銷的資源不當分配或是產品的過時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8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sz="28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以下</a:t>
            </a:r>
            <a:r>
              <a:rPr lang="zh-TW" altLang="zh-TW" sz="28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是產品線擴張過度所可能產生的弊病：</a:t>
            </a:r>
            <a:endParaRPr lang="zh-TW" altLang="en-US" sz="2800" b="1" spc="15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19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828296181"/>
              </p:ext>
            </p:extLst>
          </p:nvPr>
        </p:nvGraphicFramePr>
        <p:xfrm>
          <a:off x="611560" y="3429000"/>
          <a:ext cx="8064896" cy="2839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66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E50D1B-DE04-4595-B44C-AA2D05663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BBE50D1B-DE04-4595-B44C-AA2D05663C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65A98F-C06C-4CD6-A14B-6176EAC43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E465A98F-C06C-4CD6-A14B-6176EAC43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866BD7-8CF4-414D-9656-026FEE664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E4866BD7-8CF4-414D-9656-026FEE664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1"/>
          </p:nvPr>
        </p:nvSpPr>
        <p:spPr>
          <a:xfrm>
            <a:off x="611560" y="6309320"/>
            <a:ext cx="2232248" cy="365125"/>
          </a:xfrm>
        </p:spPr>
        <p:txBody>
          <a:bodyPr/>
          <a:lstStyle/>
          <a:p>
            <a:pPr algn="l"/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8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產品管理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/>
              <a:t>8</a:t>
            </a:r>
            <a:r>
              <a:rPr lang="en-US" altLang="zh-TW" dirty="0" smtClean="0"/>
              <a:t>-</a:t>
            </a:r>
            <a:fld id="{B233F449-7AA8-4DCD-AEC5-4B134B512325}" type="slidenum">
              <a:rPr lang="en-US" altLang="zh-TW" smtClean="0"/>
              <a:pPr/>
              <a:t>2</a:t>
            </a:fld>
            <a:endParaRPr lang="en-US" altLang="zh-TW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2048"/>
            <a:ext cx="8229600" cy="1092696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Chapter 8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產品管理</a:t>
            </a:r>
            <a:endParaRPr lang="zh-TW" altLang="zh-TW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1533079912"/>
              </p:ext>
            </p:extLst>
          </p:nvPr>
        </p:nvGraphicFramePr>
        <p:xfrm>
          <a:off x="899592" y="1124744"/>
          <a:ext cx="748883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187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8.3.3.4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產品線調整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808312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產品線調整</a:t>
            </a:r>
            <a:r>
              <a:rPr lang="en-US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(line adjusting)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意指產品線內產品項目的更新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由於</a:t>
            </a:r>
            <a:r>
              <a:rPr lang="zh-TW" altLang="zh-TW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市場環境的變化、消費者偏好轉移，以及競爭壓力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等因素，產品線必須定時更新調整。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20</a:t>
            </a:fld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00" y="3962202"/>
            <a:ext cx="2913305" cy="2182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5076056" y="4149080"/>
            <a:ext cx="360040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例如，統一超商即是定期檢討其店內各項商品的銷售情況，以供調整產品線的依據。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586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21</a:t>
            </a:fld>
            <a:endParaRPr lang="zh-TW" altLang="en-US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078680532"/>
              </p:ext>
            </p:extLst>
          </p:nvPr>
        </p:nvGraphicFramePr>
        <p:xfrm>
          <a:off x="899592" y="692696"/>
          <a:ext cx="748883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052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7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7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7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8.4.1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產品屬性的決策</a:t>
            </a:r>
            <a:endParaRPr lang="zh-TW" altLang="en-US" sz="40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22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000379981"/>
              </p:ext>
            </p:extLst>
          </p:nvPr>
        </p:nvGraphicFramePr>
        <p:xfrm>
          <a:off x="107504" y="836712"/>
          <a:ext cx="897934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r="28000"/>
          <a:stretch/>
        </p:blipFill>
        <p:spPr bwMode="auto">
          <a:xfrm>
            <a:off x="685800" y="2479179"/>
            <a:ext cx="967788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94370" y="4956597"/>
            <a:ext cx="2088232" cy="17081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例如，愛之味鮮採蕃茄汁為了吸引多數不常喝蕃茄汁的</a:t>
            </a:r>
            <a:r>
              <a:rPr lang="zh-TW" altLang="zh-TW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消費者</a:t>
            </a:r>
            <a:r>
              <a:rPr lang="zh-TW" altLang="en-US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9" r="29300" b="7889"/>
          <a:stretch/>
        </p:blipFill>
        <p:spPr bwMode="auto">
          <a:xfrm>
            <a:off x="2843808" y="2452221"/>
            <a:ext cx="1240555" cy="2243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2144302" y="4793159"/>
            <a:ext cx="2859746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0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例如隨身碟由於考慮到年輕目標顧客之多樣需求，因此往往結合</a:t>
            </a:r>
            <a:r>
              <a:rPr lang="en-US" altLang="zh-TW" sz="20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MP3</a:t>
            </a:r>
            <a:r>
              <a:rPr lang="zh-TW" altLang="zh-TW" sz="20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音樂播放、圖片和影片播放、</a:t>
            </a:r>
            <a:r>
              <a:rPr lang="en-US" altLang="zh-TW" sz="20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FM</a:t>
            </a:r>
            <a:r>
              <a:rPr lang="zh-TW" altLang="zh-TW" sz="20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隨身</a:t>
            </a:r>
            <a:r>
              <a:rPr lang="zh-TW" altLang="zh-TW" sz="20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收音機等</a:t>
            </a:r>
            <a:r>
              <a:rPr lang="zh-TW" altLang="zh-TW" sz="20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多種功能。</a:t>
            </a:r>
            <a:endParaRPr lang="zh-TW" altLang="en-US" sz="20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45745" y="2405364"/>
            <a:ext cx="1819729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4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計畫性汰舊</a:t>
            </a:r>
            <a:endParaRPr lang="zh-TW" altLang="en-US" sz="24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922" y="2892365"/>
            <a:ext cx="1224136" cy="1224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3" t="11561" r="15395" b="11559"/>
          <a:stretch/>
        </p:blipFill>
        <p:spPr bwMode="auto">
          <a:xfrm>
            <a:off x="4871442" y="4223197"/>
            <a:ext cx="1944216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" t="6200" r="10564"/>
          <a:stretch/>
        </p:blipFill>
        <p:spPr bwMode="auto">
          <a:xfrm>
            <a:off x="5125593" y="5634533"/>
            <a:ext cx="1435913" cy="11164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" t="33037" r="-651" b="30771"/>
          <a:stretch/>
        </p:blipFill>
        <p:spPr bwMode="auto">
          <a:xfrm>
            <a:off x="6954911" y="2882093"/>
            <a:ext cx="2057400" cy="522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86" y="3910013"/>
            <a:ext cx="1876425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79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82E388-DF06-4125-99B4-E71AFFA9B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graphicEl>
                                              <a:dgm id="{E282E388-DF06-4125-99B4-E71AFFA9B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8.4.2.1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品牌的定義與品牌權益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2592288"/>
          </a:xfrm>
        </p:spPr>
        <p:txBody>
          <a:bodyPr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8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品牌</a:t>
            </a:r>
            <a:r>
              <a:rPr lang="en-US" altLang="zh-TW" sz="28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(brand)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是指一個名稱、語詞、符號、設計，或是以上各項的組合，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是提供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消費者辨識產品，以及與競爭者的產品有效區別的工具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8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sz="28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以下有幾個名詞是和品牌相關的，有時也常會和品牌相混淆，不過有些則被視為品牌的一部分：</a:t>
            </a:r>
            <a:endParaRPr lang="zh-TW" altLang="en-US" sz="2800" b="1" spc="15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23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748941106"/>
              </p:ext>
            </p:extLst>
          </p:nvPr>
        </p:nvGraphicFramePr>
        <p:xfrm>
          <a:off x="0" y="3501008"/>
          <a:ext cx="8979346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 descr="http://t1.gstatic.com/images?q=tbn:ANd9GcRulb8YaKYvHADTQvgSKTLnHyExPrHmw0Z3o-143XobAVQKOogn3Q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75" r="50000"/>
          <a:stretch/>
        </p:blipFill>
        <p:spPr bwMode="auto">
          <a:xfrm>
            <a:off x="179513" y="5305895"/>
            <a:ext cx="1800200" cy="732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1.gstatic.com/images?q=tbn:ANd9GcRulb8YaKYvHADTQvgSKTLnHyExPrHmw0Z3o-143XobAVQKOogn3Q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88"/>
          <a:stretch/>
        </p:blipFill>
        <p:spPr bwMode="auto">
          <a:xfrm>
            <a:off x="2311177" y="5263116"/>
            <a:ext cx="2024688" cy="1075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693" y="5291691"/>
            <a:ext cx="2016224" cy="12097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3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82E388-DF06-4125-99B4-E71AFFA9B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E282E388-DF06-4125-99B4-E71AFFA9B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 uiExpand="1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8.4.2.2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品牌的用途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864096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品牌的用途主要表現在以下幾方面：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24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160025094"/>
              </p:ext>
            </p:extLst>
          </p:nvPr>
        </p:nvGraphicFramePr>
        <p:xfrm>
          <a:off x="0" y="1844824"/>
          <a:ext cx="897934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" t="48309" r="57467" b="34641"/>
          <a:stretch/>
        </p:blipFill>
        <p:spPr bwMode="auto">
          <a:xfrm>
            <a:off x="741289" y="3316330"/>
            <a:ext cx="1817886" cy="523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38" y="3968463"/>
            <a:ext cx="1650166" cy="14310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315467" y="5399520"/>
            <a:ext cx="252663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0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日立冷氣代表安靜無聲，而新力電器則代表高科技品質。</a:t>
            </a:r>
            <a:endParaRPr lang="zh-TW" altLang="en-US" sz="20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15816" y="3478304"/>
            <a:ext cx="3168352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品牌可以幫助消費者確認其所想要重複購買</a:t>
            </a:r>
            <a:r>
              <a:rPr lang="zh-TW" altLang="zh-TW" sz="2200" b="1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的產品</a:t>
            </a:r>
            <a:r>
              <a:rPr lang="zh-TW" altLang="zh-TW" sz="2200" b="1" spc="1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，避免買到不對的產品。</a:t>
            </a:r>
            <a:endParaRPr lang="zh-TW" altLang="en-US" sz="2200" b="1" spc="1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1" r="21975"/>
          <a:stretch/>
        </p:blipFill>
        <p:spPr bwMode="auto">
          <a:xfrm>
            <a:off x="6228184" y="3389117"/>
            <a:ext cx="1398489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8" r="28506"/>
          <a:stretch/>
        </p:blipFill>
        <p:spPr bwMode="auto">
          <a:xfrm>
            <a:off x="7887170" y="4509120"/>
            <a:ext cx="914400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3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8.4.2.3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品牌權益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672409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品牌權益</a:t>
            </a:r>
            <a:r>
              <a:rPr lang="en-US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(brand equity</a:t>
            </a:r>
            <a:r>
              <a:rPr lang="en-US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品牌名稱的價值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若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品牌名稱在顧客間擁有高知名度、高認知品質及高品牌忠誠度，則該品牌即擁有高品牌權益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高品牌權益的品牌往往也是一個主宰品牌。</a:t>
            </a:r>
            <a:endParaRPr lang="zh-TW" altLang="en-US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25</a:t>
            </a:fld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9"/>
          <a:stretch/>
        </p:blipFill>
        <p:spPr bwMode="auto">
          <a:xfrm>
            <a:off x="1677417" y="4497034"/>
            <a:ext cx="1880086" cy="198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43425"/>
            <a:ext cx="1872856" cy="184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5902501" y="4831973"/>
            <a:ext cx="2989979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例如：可口可樂是可樂的主宰品牌；統一超商是便利商店的主宰品牌。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095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8.4.2.4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品牌共鳴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1224135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品牌共鳴</a:t>
            </a:r>
            <a:r>
              <a:rPr lang="zh-TW" altLang="zh-TW" sz="3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模式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將品牌的建立過程以一種</a:t>
            </a:r>
            <a:r>
              <a:rPr lang="zh-TW" altLang="zh-TW" sz="30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階梯式的金字塔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來表示。</a:t>
            </a:r>
            <a:endParaRPr lang="zh-TW" altLang="en-US" sz="3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26</a:t>
            </a:fld>
            <a:endParaRPr lang="zh-TW" altLang="en-US" dirty="0"/>
          </a:p>
        </p:txBody>
      </p:sp>
      <p:graphicFrame>
        <p:nvGraphicFramePr>
          <p:cNvPr id="31" name="資料庫圖表 30"/>
          <p:cNvGraphicFramePr/>
          <p:nvPr>
            <p:extLst>
              <p:ext uri="{D42A27DB-BD31-4B8C-83A1-F6EECF244321}">
                <p14:modId xmlns:p14="http://schemas.microsoft.com/office/powerpoint/2010/main" val="1555193770"/>
              </p:ext>
            </p:extLst>
          </p:nvPr>
        </p:nvGraphicFramePr>
        <p:xfrm>
          <a:off x="1907703" y="2436813"/>
          <a:ext cx="5256585" cy="4197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Line 29"/>
          <p:cNvSpPr>
            <a:spLocks noChangeShapeType="1"/>
          </p:cNvSpPr>
          <p:nvPr/>
        </p:nvSpPr>
        <p:spPr bwMode="auto">
          <a:xfrm flipH="1">
            <a:off x="4508548" y="4543425"/>
            <a:ext cx="20589" cy="10318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3696544" y="3688695"/>
            <a:ext cx="7360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品牌</a:t>
            </a:r>
            <a:br>
              <a:rPr lang="zh-TW" altLang="en-US" sz="2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</a:br>
            <a:r>
              <a:rPr lang="zh-TW" altLang="en-US" sz="2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判斷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4605430" y="3688695"/>
            <a:ext cx="7360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品牌</a:t>
            </a:r>
            <a:br>
              <a:rPr lang="zh-TW" altLang="en-US" sz="2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</a:br>
            <a:r>
              <a:rPr lang="zh-TW" altLang="en-US" sz="2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情感</a:t>
            </a: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3451274" y="4600575"/>
            <a:ext cx="8386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品牌</a:t>
            </a:r>
            <a:br>
              <a:rPr lang="zh-TW" altLang="en-US" sz="2400" b="1" spc="15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</a:br>
            <a:r>
              <a:rPr lang="zh-TW" altLang="en-US" sz="2400" b="1" spc="15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績效</a:t>
            </a: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4830812" y="4598988"/>
            <a:ext cx="8386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品牌</a:t>
            </a:r>
            <a:br>
              <a:rPr lang="zh-TW" altLang="en-US" sz="2400" b="1" spc="15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</a:br>
            <a:r>
              <a:rPr lang="zh-TW" altLang="en-US" sz="2400" b="1" spc="15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印象</a:t>
            </a:r>
          </a:p>
        </p:txBody>
      </p:sp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3816448" y="5792788"/>
            <a:ext cx="16979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品牌凸顯</a:t>
            </a:r>
          </a:p>
        </p:txBody>
      </p:sp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4187874" y="2795588"/>
            <a:ext cx="7360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品牌</a:t>
            </a:r>
            <a:br>
              <a:rPr lang="zh-TW" altLang="en-US" sz="2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</a:br>
            <a:r>
              <a:rPr lang="zh-TW" altLang="en-US" sz="2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共鳴</a:t>
            </a:r>
          </a:p>
        </p:txBody>
      </p:sp>
      <p:sp>
        <p:nvSpPr>
          <p:cNvPr id="14" name="Line 39"/>
          <p:cNvSpPr>
            <a:spLocks noChangeShapeType="1"/>
          </p:cNvSpPr>
          <p:nvPr/>
        </p:nvSpPr>
        <p:spPr bwMode="auto">
          <a:xfrm flipH="1">
            <a:off x="4514850" y="3500439"/>
            <a:ext cx="0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" name="Rectangle 45"/>
          <p:cNvSpPr>
            <a:spLocks noChangeArrowheads="1"/>
          </p:cNvSpPr>
          <p:nvPr/>
        </p:nvSpPr>
        <p:spPr bwMode="auto">
          <a:xfrm>
            <a:off x="333847" y="2471738"/>
            <a:ext cx="1743075" cy="6667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品牌關係</a:t>
            </a:r>
          </a:p>
        </p:txBody>
      </p:sp>
      <p:sp>
        <p:nvSpPr>
          <p:cNvPr id="16" name="Rectangle 46"/>
          <p:cNvSpPr>
            <a:spLocks noChangeArrowheads="1"/>
          </p:cNvSpPr>
          <p:nvPr/>
        </p:nvSpPr>
        <p:spPr bwMode="auto">
          <a:xfrm>
            <a:off x="313209" y="5692775"/>
            <a:ext cx="1743075" cy="6667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品牌個性</a:t>
            </a:r>
          </a:p>
        </p:txBody>
      </p:sp>
      <p:sp>
        <p:nvSpPr>
          <p:cNvPr id="17" name="Rectangle 47"/>
          <p:cNvSpPr>
            <a:spLocks noChangeArrowheads="1"/>
          </p:cNvSpPr>
          <p:nvPr/>
        </p:nvSpPr>
        <p:spPr bwMode="auto">
          <a:xfrm>
            <a:off x="325909" y="4616450"/>
            <a:ext cx="1743075" cy="6667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品牌意義</a:t>
            </a:r>
          </a:p>
        </p:txBody>
      </p:sp>
      <p:sp>
        <p:nvSpPr>
          <p:cNvPr id="18" name="Rectangle 48"/>
          <p:cNvSpPr>
            <a:spLocks noChangeArrowheads="1"/>
          </p:cNvSpPr>
          <p:nvPr/>
        </p:nvSpPr>
        <p:spPr bwMode="auto">
          <a:xfrm>
            <a:off x="327497" y="3544888"/>
            <a:ext cx="1743075" cy="6667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品牌反應</a:t>
            </a:r>
          </a:p>
        </p:txBody>
      </p:sp>
      <p:sp>
        <p:nvSpPr>
          <p:cNvPr id="21" name="Rectangle 52"/>
          <p:cNvSpPr>
            <a:spLocks noChangeArrowheads="1"/>
          </p:cNvSpPr>
          <p:nvPr/>
        </p:nvSpPr>
        <p:spPr bwMode="auto">
          <a:xfrm>
            <a:off x="6992987" y="2381250"/>
            <a:ext cx="1743075" cy="6667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b="1" spc="15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強烈與主動的</a:t>
            </a:r>
            <a:br>
              <a:rPr lang="zh-TW" altLang="en-US" b="1" spc="15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</a:br>
            <a:r>
              <a:rPr lang="zh-TW" altLang="en-US" b="1" spc="15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忠誠關係</a:t>
            </a:r>
          </a:p>
        </p:txBody>
      </p:sp>
      <p:sp>
        <p:nvSpPr>
          <p:cNvPr id="22" name="Rectangle 53"/>
          <p:cNvSpPr>
            <a:spLocks noChangeArrowheads="1"/>
          </p:cNvSpPr>
          <p:nvPr/>
        </p:nvSpPr>
        <p:spPr bwMode="auto">
          <a:xfrm>
            <a:off x="7015212" y="3490913"/>
            <a:ext cx="1743075" cy="6667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b="1" spc="15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正面與肯定的</a:t>
            </a:r>
            <a:br>
              <a:rPr lang="zh-TW" altLang="en-US" b="1" spc="15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</a:br>
            <a:r>
              <a:rPr lang="zh-TW" altLang="en-US" b="1" spc="15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顧客反應</a:t>
            </a:r>
          </a:p>
        </p:txBody>
      </p:sp>
      <p:sp>
        <p:nvSpPr>
          <p:cNvPr id="23" name="Rectangle 54"/>
          <p:cNvSpPr>
            <a:spLocks noChangeArrowheads="1"/>
          </p:cNvSpPr>
          <p:nvPr/>
        </p:nvSpPr>
        <p:spPr bwMode="auto">
          <a:xfrm>
            <a:off x="7002512" y="4568825"/>
            <a:ext cx="1743075" cy="6667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b="1" spc="15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強大、有利與</a:t>
            </a:r>
            <a:br>
              <a:rPr lang="zh-TW" altLang="en-US" b="1" spc="15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</a:br>
            <a:r>
              <a:rPr lang="zh-TW" altLang="en-US" b="1" spc="15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獨特的品牌連結</a:t>
            </a: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auto">
          <a:xfrm>
            <a:off x="7026324" y="5580063"/>
            <a:ext cx="1743075" cy="6667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b="1" spc="15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深入與廣泛的</a:t>
            </a:r>
            <a:br>
              <a:rPr lang="zh-TW" altLang="en-US" b="1" spc="15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</a:br>
            <a:r>
              <a:rPr lang="zh-TW" altLang="en-US" b="1" spc="15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品牌知覺</a:t>
            </a:r>
          </a:p>
        </p:txBody>
      </p:sp>
      <p:sp>
        <p:nvSpPr>
          <p:cNvPr id="25" name="Line 56"/>
          <p:cNvSpPr>
            <a:spLocks noChangeShapeType="1"/>
          </p:cNvSpPr>
          <p:nvPr/>
        </p:nvSpPr>
        <p:spPr bwMode="auto">
          <a:xfrm flipV="1">
            <a:off x="1160934" y="5356225"/>
            <a:ext cx="0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6" name="Line 57"/>
          <p:cNvSpPr>
            <a:spLocks noChangeShapeType="1"/>
          </p:cNvSpPr>
          <p:nvPr/>
        </p:nvSpPr>
        <p:spPr bwMode="auto">
          <a:xfrm flipV="1">
            <a:off x="1151409" y="3195638"/>
            <a:ext cx="0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" name="Line 58"/>
          <p:cNvSpPr>
            <a:spLocks noChangeShapeType="1"/>
          </p:cNvSpPr>
          <p:nvPr/>
        </p:nvSpPr>
        <p:spPr bwMode="auto">
          <a:xfrm flipV="1">
            <a:off x="1154584" y="4284663"/>
            <a:ext cx="0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" name="Line 59"/>
          <p:cNvSpPr>
            <a:spLocks noChangeShapeType="1"/>
          </p:cNvSpPr>
          <p:nvPr/>
        </p:nvSpPr>
        <p:spPr bwMode="auto">
          <a:xfrm flipV="1">
            <a:off x="7821662" y="5233988"/>
            <a:ext cx="0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" name="Line 60"/>
          <p:cNvSpPr>
            <a:spLocks noChangeShapeType="1"/>
          </p:cNvSpPr>
          <p:nvPr/>
        </p:nvSpPr>
        <p:spPr bwMode="auto">
          <a:xfrm flipV="1">
            <a:off x="7835949" y="4213225"/>
            <a:ext cx="0" cy="36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" name="Line 61"/>
          <p:cNvSpPr>
            <a:spLocks noChangeShapeType="1"/>
          </p:cNvSpPr>
          <p:nvPr/>
        </p:nvSpPr>
        <p:spPr bwMode="auto">
          <a:xfrm flipV="1">
            <a:off x="7837537" y="3138488"/>
            <a:ext cx="0" cy="344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290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1" grpId="0">
        <p:bldAsOne/>
      </p:bldGraphic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en-US" altLang="zh-TW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8.4.2.5 </a:t>
            </a:r>
            <a:r>
              <a:rPr lang="zh-TW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品牌的命名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828676"/>
            <a:ext cx="8784976" cy="5408636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5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大多數成功</a:t>
            </a:r>
            <a:r>
              <a:rPr lang="zh-TW" altLang="zh-TW" sz="25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的品牌名稱具有以下幾種特徵</a:t>
            </a:r>
            <a:r>
              <a:rPr lang="zh-TW" altLang="zh-TW" sz="25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endParaRPr lang="en-US" altLang="zh-TW" sz="2500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zh-TW" altLang="zh-TW" sz="25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易於</a:t>
            </a:r>
            <a:r>
              <a:rPr lang="zh-TW" altLang="zh-TW" sz="2500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發音</a:t>
            </a:r>
            <a:r>
              <a:rPr lang="zh-TW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r>
              <a:rPr lang="zh-TW" altLang="zh-TW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例如</a:t>
            </a:r>
            <a:r>
              <a:rPr lang="zh-TW" altLang="zh-TW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：乖乖、旺旺、斯斯</a:t>
            </a:r>
            <a:r>
              <a:rPr lang="zh-TW" altLang="zh-TW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zh-TW" altLang="zh-TW" sz="25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易於</a:t>
            </a:r>
            <a:r>
              <a:rPr lang="zh-TW" altLang="zh-TW" sz="2500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辨認</a:t>
            </a:r>
            <a:r>
              <a:rPr lang="zh-TW" altLang="en-US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r>
              <a:rPr lang="zh-TW" altLang="zh-TW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例如</a:t>
            </a:r>
            <a:r>
              <a:rPr lang="zh-TW" altLang="zh-TW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：黑人牙膏、白人牙膏</a:t>
            </a:r>
            <a:r>
              <a:rPr lang="zh-TW" altLang="zh-TW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zh-TW" altLang="zh-TW" sz="25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易於</a:t>
            </a:r>
            <a:r>
              <a:rPr lang="zh-TW" altLang="zh-TW" sz="2500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記憶</a:t>
            </a:r>
            <a:r>
              <a:rPr lang="zh-TW" altLang="en-US" sz="25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r>
              <a:rPr lang="zh-TW" altLang="zh-TW" sz="2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例如</a:t>
            </a:r>
            <a:r>
              <a:rPr lang="zh-TW" altLang="zh-TW" sz="22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：隱含台語發音的愛之味、蝦味仙、山霸大仔</a:t>
            </a:r>
            <a:r>
              <a:rPr lang="zh-TW" altLang="zh-TW" sz="2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2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zh-TW" altLang="zh-TW" sz="25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少用破音字。</a:t>
            </a:r>
          </a:p>
          <a:p>
            <a:pPr>
              <a:buBlip>
                <a:blip r:embed="rId3"/>
              </a:buBlip>
            </a:pPr>
            <a:r>
              <a:rPr lang="zh-TW" altLang="zh-TW" sz="25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避免不當</a:t>
            </a:r>
            <a:r>
              <a:rPr lang="zh-TW" altLang="zh-TW" sz="2500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諧音</a:t>
            </a:r>
            <a:r>
              <a:rPr lang="zh-TW" altLang="en-US" sz="25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r>
              <a:rPr lang="zh-TW" altLang="zh-TW" sz="23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例如</a:t>
            </a:r>
            <a:r>
              <a:rPr lang="zh-TW" altLang="zh-TW" sz="23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：「四」、「</a:t>
            </a:r>
            <a:r>
              <a:rPr lang="en-US" altLang="zh-TW" sz="23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SEA</a:t>
            </a:r>
            <a:r>
              <a:rPr lang="zh-TW" altLang="zh-TW" sz="23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」和「死」字同音，應避免。</a:t>
            </a:r>
          </a:p>
          <a:p>
            <a:pPr>
              <a:buBlip>
                <a:blip r:embed="rId3"/>
              </a:buBlip>
            </a:pPr>
            <a:r>
              <a:rPr lang="zh-TW" altLang="zh-TW" sz="25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有特色且獨一無二</a:t>
            </a:r>
            <a:r>
              <a:rPr lang="zh-TW" altLang="zh-TW" sz="2500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的</a:t>
            </a:r>
            <a:r>
              <a:rPr lang="zh-TW" altLang="en-US" sz="25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r>
              <a:rPr lang="zh-TW" altLang="zh-TW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例如</a:t>
            </a:r>
            <a:r>
              <a:rPr lang="zh-TW" altLang="zh-TW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：台塑王品</a:t>
            </a:r>
            <a:r>
              <a:rPr lang="zh-TW" altLang="zh-TW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牛排</a:t>
            </a:r>
            <a:r>
              <a:rPr lang="zh-TW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zh-TW" altLang="zh-TW" sz="2500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能</a:t>
            </a:r>
            <a:r>
              <a:rPr lang="zh-TW" altLang="zh-TW" sz="25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描述產品</a:t>
            </a:r>
            <a:r>
              <a:rPr lang="zh-TW" altLang="zh-TW" sz="2500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用途</a:t>
            </a:r>
            <a:r>
              <a:rPr lang="zh-TW" altLang="en-US" sz="25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r>
              <a:rPr lang="zh-TW" altLang="zh-TW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例如</a:t>
            </a:r>
            <a:r>
              <a:rPr lang="zh-TW" altLang="zh-TW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：愛地潔、解酒益、治風痛</a:t>
            </a:r>
            <a:r>
              <a:rPr lang="zh-TW" altLang="zh-TW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zh-TW" altLang="zh-TW" sz="25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能描述產品</a:t>
            </a:r>
            <a:r>
              <a:rPr lang="zh-TW" altLang="zh-TW" sz="2500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利益</a:t>
            </a:r>
            <a:r>
              <a:rPr lang="zh-TW" altLang="en-US" sz="25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r>
              <a:rPr lang="zh-TW" altLang="zh-TW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例如</a:t>
            </a:r>
            <a:r>
              <a:rPr lang="zh-TW" altLang="zh-TW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：一匙靈</a:t>
            </a:r>
            <a:r>
              <a:rPr lang="zh-TW" altLang="zh-TW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、爭</a:t>
            </a:r>
            <a:r>
              <a:rPr lang="zh-TW" altLang="zh-TW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鮮、油切綠茶</a:t>
            </a:r>
            <a:r>
              <a:rPr lang="zh-TW" altLang="zh-TW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zh-TW" altLang="zh-TW" sz="25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能產生正面的</a:t>
            </a:r>
            <a:r>
              <a:rPr lang="zh-TW" altLang="zh-TW" sz="2500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聯想</a:t>
            </a:r>
            <a:r>
              <a:rPr lang="zh-TW" altLang="en-US" sz="25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r>
              <a:rPr lang="zh-TW" altLang="zh-TW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例如</a:t>
            </a:r>
            <a:r>
              <a:rPr lang="zh-TW" altLang="zh-TW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：水美人</a:t>
            </a:r>
            <a:r>
              <a:rPr lang="zh-TW" altLang="zh-TW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zh-TW" altLang="zh-TW" sz="25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能強化產品的</a:t>
            </a:r>
            <a:r>
              <a:rPr lang="zh-TW" altLang="zh-TW" sz="2500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形象</a:t>
            </a:r>
            <a:r>
              <a:rPr lang="zh-TW" altLang="en-US" sz="25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r>
              <a:rPr lang="zh-TW" altLang="zh-TW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例如</a:t>
            </a:r>
            <a:r>
              <a:rPr lang="zh-TW" altLang="zh-TW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：優美家具。</a:t>
            </a:r>
            <a:endParaRPr lang="zh-TW" altLang="en-US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27</a:t>
            </a:fld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400" y="778421"/>
            <a:ext cx="1936849" cy="13125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6" r="33854"/>
          <a:stretch/>
        </p:blipFill>
        <p:spPr bwMode="auto">
          <a:xfrm>
            <a:off x="8298730" y="4005064"/>
            <a:ext cx="720080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29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8.4.2.6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品牌策略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1/2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57288"/>
            <a:ext cx="8229600" cy="496887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製造商</a:t>
            </a:r>
            <a:r>
              <a:rPr lang="zh-TW" altLang="zh-TW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品牌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產品的品牌是製造商發展出來的，並屬於製造商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所有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TW" sz="36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私人</a:t>
            </a:r>
            <a:r>
              <a:rPr lang="zh-TW" altLang="zh-TW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品牌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中間商發展出來的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品牌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altLang="zh-TW" sz="3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授權</a:t>
            </a:r>
            <a:r>
              <a:rPr lang="zh-TW" altLang="zh-TW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品牌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品牌的擁有者和使用者分別屬於不同的人，而品牌使用權是經由品牌擁有者的授權而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獲得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28</a:t>
            </a:fld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6" b="33667"/>
          <a:stretch/>
        </p:blipFill>
        <p:spPr bwMode="auto">
          <a:xfrm>
            <a:off x="2267744" y="2213739"/>
            <a:ext cx="2000250" cy="67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773711" y="2294345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宏碁公司</a:t>
            </a:r>
            <a:endParaRPr lang="zh-TW" altLang="en-US" sz="28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5" b="34107"/>
          <a:stretch/>
        </p:blipFill>
        <p:spPr bwMode="auto">
          <a:xfrm>
            <a:off x="2244899" y="3457576"/>
            <a:ext cx="1921700" cy="65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3" t="40781" r="6830" b="39633"/>
          <a:stretch/>
        </p:blipFill>
        <p:spPr bwMode="auto">
          <a:xfrm>
            <a:off x="5075486" y="3513832"/>
            <a:ext cx="1909027" cy="5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直線單箭頭接點 7"/>
          <p:cNvCxnSpPr/>
          <p:nvPr/>
        </p:nvCxnSpPr>
        <p:spPr>
          <a:xfrm>
            <a:off x="4267994" y="3785294"/>
            <a:ext cx="66404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2226022" y="5683427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altLang="zh-TW" sz="28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Sony + Ericsson</a:t>
            </a:r>
            <a:r>
              <a:rPr lang="zh-TW" altLang="en-US" sz="28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→</a:t>
            </a:r>
            <a:r>
              <a:rPr lang="en-US" altLang="zh-TW" sz="28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Sony Ericsson</a:t>
            </a:r>
            <a:endParaRPr lang="zh-TW" altLang="en-US" sz="28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706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§8.4.2.6 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品牌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策略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2/2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29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077985179"/>
              </p:ext>
            </p:extLst>
          </p:nvPr>
        </p:nvGraphicFramePr>
        <p:xfrm>
          <a:off x="116581" y="1211610"/>
          <a:ext cx="8979346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3" y="2925515"/>
            <a:ext cx="2038788" cy="8848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94" b="25465"/>
          <a:stretch/>
        </p:blipFill>
        <p:spPr bwMode="auto">
          <a:xfrm>
            <a:off x="417490" y="4518818"/>
            <a:ext cx="1562833" cy="648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95" b="30325"/>
          <a:stretch/>
        </p:blipFill>
        <p:spPr bwMode="auto">
          <a:xfrm>
            <a:off x="249337" y="5275857"/>
            <a:ext cx="1898235" cy="829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線單箭頭接點 7"/>
          <p:cNvCxnSpPr/>
          <p:nvPr/>
        </p:nvCxnSpPr>
        <p:spPr>
          <a:xfrm>
            <a:off x="1156044" y="3967547"/>
            <a:ext cx="0" cy="4832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19" y="6157912"/>
            <a:ext cx="1274153" cy="696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4" y="3068960"/>
            <a:ext cx="2069811" cy="741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7" b="20213"/>
          <a:stretch/>
        </p:blipFill>
        <p:spPr bwMode="auto">
          <a:xfrm>
            <a:off x="2443756" y="4165451"/>
            <a:ext cx="2143125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17" b="26784"/>
          <a:stretch/>
        </p:blipFill>
        <p:spPr bwMode="auto">
          <a:xfrm>
            <a:off x="2791700" y="5690426"/>
            <a:ext cx="1528015" cy="7426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482" y="2858445"/>
            <a:ext cx="1352457" cy="13389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019" y="4491443"/>
            <a:ext cx="1156464" cy="1211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7" r="19484"/>
          <a:stretch/>
        </p:blipFill>
        <p:spPr bwMode="auto">
          <a:xfrm>
            <a:off x="5371503" y="5757864"/>
            <a:ext cx="626417" cy="1085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7" r="20689"/>
          <a:stretch/>
        </p:blipFill>
        <p:spPr bwMode="auto">
          <a:xfrm>
            <a:off x="6000899" y="4434234"/>
            <a:ext cx="720080" cy="13618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字方塊 19"/>
          <p:cNvSpPr txBox="1"/>
          <p:nvPr/>
        </p:nvSpPr>
        <p:spPr>
          <a:xfrm>
            <a:off x="6715124" y="2979388"/>
            <a:ext cx="253739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altLang="zh-TW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Sony + Ericsson</a:t>
            </a:r>
          </a:p>
          <a:p>
            <a:r>
              <a:rPr lang="zh-TW" altLang="en-US" sz="24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→</a:t>
            </a:r>
            <a:r>
              <a:rPr lang="en-US" altLang="zh-TW" sz="24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Sony Ericsson</a:t>
            </a:r>
            <a:endParaRPr lang="zh-TW" altLang="en-US" sz="24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3325" name="Picture 13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" t="11091" r="5768" b="8911"/>
          <a:stretch/>
        </p:blipFill>
        <p:spPr bwMode="auto">
          <a:xfrm>
            <a:off x="7028638" y="4229100"/>
            <a:ext cx="1910367" cy="1232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20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82E388-DF06-4125-99B4-E71AFFA9B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E282E388-DF06-4125-99B4-E71AFFA9B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 lvl="0"/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8.1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  產品定義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248472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產品</a:t>
            </a:r>
            <a:r>
              <a:rPr lang="en-US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(product</a:t>
            </a:r>
            <a:r>
              <a:rPr lang="en-US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指</a:t>
            </a:r>
            <a:r>
              <a:rPr lang="zh-TW" altLang="zh-TW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在交換的過程中，對交換的對手而言具有價值，並可在市場上進行交換的任何標的</a:t>
            </a:r>
            <a:r>
              <a:rPr lang="zh-TW" altLang="zh-TW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1800" b="1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產品有兩個要件</a:t>
            </a:r>
            <a:r>
              <a:rPr lang="zh-TW" altLang="zh-TW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3"/>
              </a:buBlip>
            </a:pPr>
            <a:r>
              <a:rPr lang="zh-TW" altLang="en-US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要有價值</a:t>
            </a:r>
            <a:endParaRPr lang="en-US" altLang="zh-TW" b="1" spc="150" dirty="0" smtClean="0">
              <a:ln w="11430"/>
              <a:solidFill>
                <a:srgbClr val="9900CC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3"/>
              </a:buBlip>
            </a:pPr>
            <a:r>
              <a:rPr lang="zh-TW" altLang="en-US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要</a:t>
            </a:r>
            <a:r>
              <a:rPr lang="zh-TW" altLang="zh-TW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能在市場上進行交換</a:t>
            </a:r>
            <a:endParaRPr lang="zh-TW" altLang="en-US" b="1" spc="150" dirty="0">
              <a:ln w="11430"/>
              <a:solidFill>
                <a:srgbClr val="9900CC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8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產品管理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B26F0F54-EDFB-4D3E-95FE-4222E89E373E}" type="slidenum">
              <a:rPr lang="zh-TW" altLang="en-US" smtClean="0"/>
              <a:t>3</a:t>
            </a:fld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96952"/>
            <a:ext cx="3194070" cy="3369568"/>
          </a:xfrm>
          <a:prstGeom prst="roundRect">
            <a:avLst>
              <a:gd name="adj" fmla="val 1308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00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8.4.2.7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全球觀點下的品牌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30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055461597"/>
              </p:ext>
            </p:extLst>
          </p:nvPr>
        </p:nvGraphicFramePr>
        <p:xfrm>
          <a:off x="164654" y="1268760"/>
          <a:ext cx="897934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矩形 2"/>
          <p:cNvSpPr/>
          <p:nvPr/>
        </p:nvSpPr>
        <p:spPr>
          <a:xfrm>
            <a:off x="611560" y="2692389"/>
            <a:ext cx="388843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4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指全球各地的品牌名稱一致。</a:t>
            </a:r>
            <a:endParaRPr lang="zh-TW" altLang="en-US" sz="2400" b="1" spc="150" dirty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60033" y="2738555"/>
            <a:ext cx="388843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指不同的市場採用不同的品牌名稱。</a:t>
            </a:r>
            <a:endParaRPr lang="zh-TW" altLang="en-US" sz="24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14803"/>
            <a:ext cx="2411656" cy="127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9"/>
          <a:stretch/>
        </p:blipFill>
        <p:spPr bwMode="auto">
          <a:xfrm>
            <a:off x="1488784" y="4941168"/>
            <a:ext cx="1665320" cy="175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2" r="15674"/>
          <a:stretch/>
        </p:blipFill>
        <p:spPr bwMode="auto">
          <a:xfrm>
            <a:off x="5915025" y="3611550"/>
            <a:ext cx="1814513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4973142" y="5592067"/>
            <a:ext cx="374441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0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以福斯汽車而言，到了中國大陸便改稱為大眾汽車</a:t>
            </a:r>
            <a:endParaRPr lang="zh-TW" altLang="en-US" sz="20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144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3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§8.4.3.1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產品的功能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1152128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包裝</a:t>
            </a:r>
            <a:r>
              <a:rPr lang="en-US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(package)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是產品不可或缺的一部分，主要具有以下的功能：</a:t>
            </a:r>
            <a:endParaRPr lang="zh-TW" altLang="en-US" sz="3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31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276731866"/>
              </p:ext>
            </p:extLst>
          </p:nvPr>
        </p:nvGraphicFramePr>
        <p:xfrm>
          <a:off x="107504" y="2060848"/>
          <a:ext cx="8871842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0" r="25870"/>
          <a:stretch/>
        </p:blipFill>
        <p:spPr bwMode="auto">
          <a:xfrm>
            <a:off x="395536" y="3861048"/>
            <a:ext cx="1028700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426543" y="4299942"/>
            <a:ext cx="1728192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例如洗髮精的包裝能夠容納液狀的</a:t>
            </a:r>
            <a:r>
              <a:rPr lang="zh-TW" altLang="zh-TW" sz="21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洗髮精</a:t>
            </a:r>
            <a:r>
              <a:rPr lang="zh-TW" altLang="en-US" sz="21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sz="21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57587" y="3792110"/>
            <a:ext cx="2904281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包裝本身能提供一些產品的</a:t>
            </a:r>
            <a:r>
              <a:rPr lang="zh-TW" altLang="zh-TW" sz="22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資訊</a:t>
            </a:r>
            <a:r>
              <a:rPr lang="zh-TW" altLang="en-US" sz="22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；</a:t>
            </a:r>
            <a:r>
              <a:rPr lang="zh-TW" altLang="zh-TW" sz="22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還</a:t>
            </a:r>
            <a:r>
              <a:rPr lang="zh-TW" altLang="zh-TW" sz="22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可以使公司的產品和競爭者的產品有所</a:t>
            </a:r>
            <a:r>
              <a:rPr lang="zh-TW" altLang="zh-TW" sz="22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區別</a:t>
            </a:r>
            <a:r>
              <a:rPr lang="zh-TW" altLang="en-US" sz="22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zh-TW" sz="22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r="28667"/>
          <a:stretch/>
        </p:blipFill>
        <p:spPr bwMode="auto">
          <a:xfrm>
            <a:off x="4139952" y="5244518"/>
            <a:ext cx="658367" cy="15193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6068714" y="3792110"/>
            <a:ext cx="2967782" cy="24622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批發商和零售商都比較偏愛易於運送、儲存及在貨架上陳列的包裝；他們也喜歡能夠保護產品、防止毀損及延長產品在貨架上壽命的包裝。</a:t>
            </a:r>
            <a:endParaRPr lang="zh-TW" altLang="en-US" sz="22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365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8.4.3.2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包裝的種類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268760"/>
            <a:ext cx="7344816" cy="4857403"/>
          </a:xfrm>
        </p:spPr>
        <p:txBody>
          <a:bodyPr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初級</a:t>
            </a:r>
            <a:r>
              <a:rPr lang="zh-TW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包裝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和產品有直接接觸的包裝，</a:t>
            </a:r>
            <a:r>
              <a:rPr lang="zh-TW" altLang="zh-TW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例如月餅的包裝紙、洗面乳的外瓶</a:t>
            </a:r>
            <a:r>
              <a:rPr lang="zh-TW" altLang="zh-TW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次級</a:t>
            </a:r>
            <a:r>
              <a:rPr lang="zh-TW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包裝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初級包裝外的包裝，</a:t>
            </a:r>
            <a:r>
              <a:rPr lang="zh-TW" altLang="zh-TW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例如月餅的外盒、洗面乳瓶子外的紙盒</a:t>
            </a:r>
            <a:r>
              <a:rPr lang="zh-TW" altLang="zh-TW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輸送</a:t>
            </a:r>
            <a:r>
              <a:rPr lang="zh-TW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包裝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為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儲存、辨認或運送之用的外包裝，</a:t>
            </a:r>
            <a:r>
              <a:rPr lang="zh-TW" altLang="zh-TW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例如產品的打盒和籮箱。</a:t>
            </a:r>
            <a:endParaRPr lang="zh-TW" altLang="en-US" b="1" spc="15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32</a:t>
            </a:fld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22667"/>
          <a:stretch/>
        </p:blipFill>
        <p:spPr bwMode="auto">
          <a:xfrm>
            <a:off x="7641430" y="991033"/>
            <a:ext cx="1080120" cy="20002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1" r="16422"/>
          <a:stretch/>
        </p:blipFill>
        <p:spPr bwMode="auto">
          <a:xfrm>
            <a:off x="7658100" y="3071810"/>
            <a:ext cx="1371600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59526" y="5429250"/>
            <a:ext cx="1797881" cy="1329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70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8.4.3.3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標籤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52736"/>
            <a:ext cx="7056784" cy="5073427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任何包裝都必須包含一個絕對必要的部分，就是</a:t>
            </a:r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標籤</a:t>
            </a:r>
            <a:r>
              <a:rPr lang="en-US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(label)</a:t>
            </a:r>
            <a:r>
              <a:rPr lang="zh-TW" altLang="zh-TW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。標籤通常分為兩種</a:t>
            </a:r>
            <a:r>
              <a:rPr lang="zh-TW" altLang="zh-TW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endParaRPr lang="en-US" altLang="zh-TW" b="1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r>
              <a:rPr lang="zh-TW" altLang="zh-TW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說服</a:t>
            </a:r>
            <a:r>
              <a:rPr lang="zh-TW" altLang="zh-TW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性的</a:t>
            </a:r>
            <a:r>
              <a:rPr lang="zh-TW" altLang="zh-TW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標籤</a:t>
            </a:r>
            <a:r>
              <a:rPr lang="zh-TW" altLang="en-US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將</a:t>
            </a:r>
            <a:r>
              <a:rPr lang="zh-TW" altLang="zh-TW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標籤的焦點集中在推廣</a:t>
            </a:r>
            <a:r>
              <a:rPr lang="zh-TW" altLang="zh-TW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產品</a:t>
            </a:r>
            <a:r>
              <a:rPr lang="zh-TW" altLang="en-US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TW" b="1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TW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2. </a:t>
            </a:r>
            <a:r>
              <a:rPr lang="zh-TW" altLang="zh-TW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資訊</a:t>
            </a:r>
            <a:r>
              <a:rPr lang="zh-TW" altLang="zh-TW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性的</a:t>
            </a:r>
            <a:r>
              <a:rPr lang="zh-TW" altLang="zh-TW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標籤</a:t>
            </a:r>
            <a:r>
              <a:rPr lang="zh-TW" altLang="en-US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主要</a:t>
            </a:r>
            <a:r>
              <a:rPr lang="zh-TW" altLang="zh-TW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是設計來幫助</a:t>
            </a:r>
            <a:r>
              <a:rPr lang="zh-TW" altLang="zh-TW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消費者</a:t>
            </a:r>
            <a:r>
              <a:rPr lang="en-US" altLang="zh-TW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zh-TW" altLang="zh-TW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選擇</a:t>
            </a:r>
            <a:r>
              <a:rPr lang="zh-TW" altLang="zh-TW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產品，並降低購買後的認知失調。</a:t>
            </a:r>
            <a:endParaRPr lang="zh-TW" altLang="en-US" b="1" spc="150" dirty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33</a:t>
            </a:fld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46" y="2133386"/>
            <a:ext cx="1511424" cy="2011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3" r="30084"/>
          <a:stretch/>
        </p:blipFill>
        <p:spPr bwMode="auto">
          <a:xfrm>
            <a:off x="7186986" y="4529138"/>
            <a:ext cx="1924369" cy="1900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06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8.4.3.4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產品條碼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條碼上的資料包括品牌名稱、包裝大小及價格，它們可以</a:t>
            </a:r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幫助零售商快速而準確地記錄顧客的購買行為、控制存貨及追蹤銷售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另外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，藉由條碼也可以建立產品銷售的資料庫，作為以後產品管理分析的根據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目前由於</a:t>
            </a:r>
            <a:r>
              <a:rPr lang="zh-TW" altLang="zh-TW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無線射頻辨識</a:t>
            </a:r>
            <a:r>
              <a:rPr lang="en-US" altLang="zh-TW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(radio-frequency identification; RFID)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的興起，因此未來可能替代條碼，不過由於成本關係，</a:t>
            </a:r>
            <a:r>
              <a:rPr lang="en-US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RFID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普及度還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有限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34</a:t>
            </a:fld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9891">
            <a:off x="7026622" y="118782"/>
            <a:ext cx="2045940" cy="1103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768" y="5444578"/>
            <a:ext cx="1259632" cy="125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68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8.4.3.6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包裝的未來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1152128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有關於</a:t>
            </a:r>
            <a:r>
              <a:rPr lang="zh-TW" altLang="zh-TW" sz="3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包裝的未來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，大概可從以下幾個策略思考點著手：</a:t>
            </a:r>
            <a:endParaRPr lang="zh-TW" altLang="en-US" sz="3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35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738414493"/>
              </p:ext>
            </p:extLst>
          </p:nvPr>
        </p:nvGraphicFramePr>
        <p:xfrm>
          <a:off x="251520" y="2276872"/>
          <a:ext cx="8727826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72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AF7C1B-88F4-46D6-A2D1-41C1DF7CA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FBAF7C1B-88F4-46D6-A2D1-41C1DF7CA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07599CD-0989-4FDB-B487-E82B59357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E07599CD-0989-4FDB-B487-E82B59357C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10354B-7A4B-4221-90C1-562B630E5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BC10354B-7A4B-4221-90C1-562B630E59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 uiExpand="1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8.4.4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產品保證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00138"/>
            <a:ext cx="6707088" cy="5026025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8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產品保證</a:t>
            </a:r>
            <a:r>
              <a:rPr lang="en-US" altLang="zh-TW" sz="28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(product warranty)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則是為了保護顧客，以確保他們可以獲得產品的基本效用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8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sz="28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產品保證可以分為明確的保證與隱含的保證兩</a:t>
            </a:r>
            <a:r>
              <a:rPr lang="zh-TW" altLang="zh-TW" sz="28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種</a:t>
            </a:r>
            <a:r>
              <a:rPr lang="zh-TW" altLang="en-US" sz="28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endParaRPr lang="en-US" altLang="zh-TW" sz="2800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zh-TW" altLang="zh-TW" sz="28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明確的</a:t>
            </a:r>
            <a:r>
              <a:rPr lang="zh-TW" altLang="zh-TW" sz="2800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保證</a:t>
            </a: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一種</a:t>
            </a:r>
            <a:r>
              <a:rPr lang="zh-TW" altLang="zh-TW" sz="2800" b="1" u="sng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書面的保證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，其可能是簡單的聲明，或者是用專業術語書寫而成的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文件</a:t>
            </a: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8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zh-TW" altLang="zh-TW" sz="28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隱含的</a:t>
            </a:r>
            <a:r>
              <a:rPr lang="zh-TW" altLang="zh-TW" sz="2800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保證</a:t>
            </a: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sz="2800" b="1" u="sng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非</a:t>
            </a:r>
            <a:r>
              <a:rPr lang="zh-TW" altLang="zh-TW" sz="2800" b="1" u="sng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書面的保證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，也就是雖不明確指出，但消費者認為產品或服務所應該有的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保證</a:t>
            </a: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sz="28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36</a:t>
            </a:fld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9" r="4469"/>
          <a:stretch/>
        </p:blipFill>
        <p:spPr bwMode="auto">
          <a:xfrm>
            <a:off x="7173900" y="3157539"/>
            <a:ext cx="1790589" cy="159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7" t="15749" r="15895" b="10751"/>
          <a:stretch/>
        </p:blipFill>
        <p:spPr bwMode="auto">
          <a:xfrm>
            <a:off x="7173899" y="936581"/>
            <a:ext cx="1727213" cy="151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76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251570"/>
          </a:xfrm>
        </p:spPr>
        <p:txBody>
          <a:bodyPr>
            <a:normAutofit/>
          </a:bodyPr>
          <a:lstStyle/>
          <a:p>
            <a:r>
              <a:rPr lang="en-US" altLang="zh-TW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-The End-</a:t>
            </a:r>
            <a:endParaRPr lang="zh-TW" altLang="en-US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608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§8.1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  產品定義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457200" y="1196752"/>
            <a:ext cx="7643192" cy="108012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產品的形式很多，包括：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8-</a:t>
            </a:r>
            <a:fld id="{B26F0F54-EDFB-4D3E-95FE-4222E89E373E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2905441093"/>
              </p:ext>
            </p:extLst>
          </p:nvPr>
        </p:nvGraphicFramePr>
        <p:xfrm>
          <a:off x="467544" y="1988840"/>
          <a:ext cx="835292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947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10EFEB0-DDFC-43E9-9424-9CE46D6D5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dgm id="{F10EFEB0-DDFC-43E9-9424-9CE46D6D51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5B4C238-530C-4F9F-9FDF-3AD833DBC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85B4C238-530C-4F9F-9FDF-3AD833DBC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46C3D42-6A93-463F-806F-90F70E614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graphicEl>
                                              <a:dgm id="{646C3D42-6A93-463F-806F-90F70E6143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61313CC-A4AB-4F95-A9B3-F72F5D949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761313CC-A4AB-4F95-A9B3-F72F5D9491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704704A-0E64-4703-8DFA-266AB5464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graphicEl>
                                              <a:dgm id="{5704704A-0E64-4703-8DFA-266AB54645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23B5206-22AC-4642-9126-01CBBFFE7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C23B5206-22AC-4642-9126-01CBBFFE7E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8338DAB-8582-43FD-A799-D5297297A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graphicEl>
                                              <a:dgm id="{A8338DAB-8582-43FD-A799-D5297297A0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E9F75FD-670C-4ECE-B613-3D83AC452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dgm id="{6E9F75FD-670C-4ECE-B613-3D83AC4522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D0E9E4A-8508-4639-BCB8-FFB7EAA23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0">
                                            <p:graphicEl>
                                              <a:dgm id="{6D0E9E4A-8508-4639-BCB8-FFB7EAA233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6C780E2-C7C7-42B9-BF8D-D278C7231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graphicEl>
                                              <a:dgm id="{F6C780E2-C7C7-42B9-BF8D-D278C7231A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0536EA4-7A52-48F5-8CD2-2A080217C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0">
                                            <p:graphicEl>
                                              <a:dgm id="{C0536EA4-7A52-48F5-8CD2-2A080217C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7F7D734-B6B0-41CD-B1BC-52283A0F2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10">
                                            <p:graphicEl>
                                              <a:dgm id="{37F7D734-B6B0-41CD-B1BC-52283A0F28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908827B-BC01-4D6F-B9FF-6DFC04F16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10">
                                            <p:graphicEl>
                                              <a:dgm id="{6908827B-BC01-4D6F-B9FF-6DFC04F163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1CA0720-73BC-4451-ADA8-73E8144873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10">
                                            <p:graphicEl>
                                              <a:dgm id="{C1CA0720-73BC-4451-ADA8-73E8144873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Graphic spid="10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8.1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 產品</a:t>
            </a:r>
            <a:r>
              <a:rPr lang="zh-TW" alt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定義</a:t>
            </a:r>
            <a:endParaRPr lang="zh-TW" altLang="en-US" sz="40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5</a:t>
            </a:fld>
            <a:endParaRPr lang="zh-TW" alt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969963"/>
            <a:ext cx="6235700" cy="566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95250" y="969963"/>
            <a:ext cx="3540646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圖</a:t>
            </a:r>
            <a:r>
              <a:rPr lang="en-US" altLang="zh-TW" sz="2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8-1 </a:t>
            </a:r>
            <a:r>
              <a:rPr lang="zh-TW" altLang="en-US" sz="2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產品概念的層次</a:t>
            </a:r>
            <a:endParaRPr lang="zh-TW" altLang="en-US" sz="22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460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§8.1</a:t>
            </a:r>
            <a:r>
              <a:rPr lang="zh-TW" alt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 產品定義</a:t>
            </a:r>
            <a:endParaRPr lang="zh-TW" altLang="en-US" sz="4000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980378"/>
              </p:ext>
            </p:extLst>
          </p:nvPr>
        </p:nvGraphicFramePr>
        <p:xfrm>
          <a:off x="251520" y="942976"/>
          <a:ext cx="8568952" cy="5310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251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BE8069-72D3-4511-8432-E243C0539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93BE8069-72D3-4511-8432-E243C0539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0DAE5A-9B0E-4D8F-8576-2FF553A96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660DAE5A-9B0E-4D8F-8576-2FF553A96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48C602-89D3-4D57-AF6A-F083A8681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2748C602-89D3-4D57-AF6A-F083A8681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A05E89-BE9D-40B9-B901-0248CB70F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41A05E89-BE9D-40B9-B901-0248CB70F8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89BDC3-398A-44D7-A6A9-E3369946D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8489BDC3-398A-44D7-A6A9-E3369946DC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BE4B2C-0F12-43B5-B77A-5DBF231C9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41BE4B2C-0F12-43B5-B77A-5DBF231C9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00447C-F8D0-4CC5-9D7D-637420E7E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8100447C-F8D0-4CC5-9D7D-637420E7E7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D94FCB-AB40-4B71-9B6A-DF4ABFF97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D1D94FCB-AB40-4B71-9B6A-DF4ABFF97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FEC0D2-362E-4FBC-98D9-7D4C680A6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D0FEC0D2-362E-4FBC-98D9-7D4C680A6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593555-8812-4EE6-9324-BD94FB04B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36593555-8812-4EE6-9324-BD94FB04BE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7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841323595"/>
              </p:ext>
            </p:extLst>
          </p:nvPr>
        </p:nvGraphicFramePr>
        <p:xfrm>
          <a:off x="899592" y="692696"/>
          <a:ext cx="748883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721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8.2.1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消費品的種類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40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8</a:t>
            </a:fld>
            <a:endParaRPr lang="zh-TW" altLang="en-US" dirty="0"/>
          </a:p>
        </p:txBody>
      </p:sp>
      <p:graphicFrame>
        <p:nvGraphicFramePr>
          <p:cNvPr id="6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4964228"/>
              </p:ext>
            </p:extLst>
          </p:nvPr>
        </p:nvGraphicFramePr>
        <p:xfrm>
          <a:off x="179512" y="188640"/>
          <a:ext cx="878497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橢圓形圖說文字 6"/>
          <p:cNvSpPr/>
          <p:nvPr/>
        </p:nvSpPr>
        <p:spPr>
          <a:xfrm>
            <a:off x="0" y="42863"/>
            <a:ext cx="3419872" cy="1945977"/>
          </a:xfrm>
          <a:prstGeom prst="wedgeEllipseCallout">
            <a:avLst>
              <a:gd name="adj1" fmla="val -1534"/>
              <a:gd name="adj2" fmla="val 61649"/>
            </a:avLst>
          </a:prstGeom>
          <a:solidFill>
            <a:srgbClr val="A5E3B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0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指那些消費者經常購買、花在購買上的時間很短，而且不太願意花費心思與精力去進行比較與選擇的消費品。</a:t>
            </a:r>
            <a:endParaRPr lang="zh-TW" altLang="en-US" sz="20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4" t="6332" r="10904" b="9640"/>
          <a:stretch/>
        </p:blipFill>
        <p:spPr bwMode="auto">
          <a:xfrm>
            <a:off x="30336" y="4625403"/>
            <a:ext cx="1466896" cy="15847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橢圓形圖說文字 7"/>
          <p:cNvSpPr/>
          <p:nvPr/>
        </p:nvSpPr>
        <p:spPr>
          <a:xfrm>
            <a:off x="1479521" y="4638524"/>
            <a:ext cx="2862064" cy="2075435"/>
          </a:xfrm>
          <a:prstGeom prst="wedgeEllipseCallout">
            <a:avLst>
              <a:gd name="adj1" fmla="val -36781"/>
              <a:gd name="adj2" fmla="val -6011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指消費者在購買前並沒有事先計劃，而是到達賣場後，臨時起意才購買的產品。</a:t>
            </a:r>
            <a:endParaRPr lang="zh-TW" altLang="en-US" sz="20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428" y="4608808"/>
            <a:ext cx="2661661" cy="1755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749496" y="6423147"/>
            <a:ext cx="5423280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0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雨天時，路旁會出現一些賣雨傘的流動攤販</a:t>
            </a:r>
            <a:endParaRPr lang="zh-TW" altLang="en-US" sz="20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橢圓形圖說文字 9"/>
          <p:cNvSpPr/>
          <p:nvPr/>
        </p:nvSpPr>
        <p:spPr>
          <a:xfrm>
            <a:off x="3138081" y="4941169"/>
            <a:ext cx="2407008" cy="1152128"/>
          </a:xfrm>
          <a:prstGeom prst="wedgeEllipseCallout">
            <a:avLst>
              <a:gd name="adj1" fmla="val -13710"/>
              <a:gd name="adj2" fmla="val -84995"/>
            </a:avLst>
          </a:prstGeom>
          <a:solidFill>
            <a:srgbClr val="FF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1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指產品的品質很</a:t>
            </a:r>
            <a:r>
              <a:rPr lang="zh-TW" altLang="zh-TW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相似</a:t>
            </a:r>
            <a:r>
              <a:rPr lang="zh-TW" altLang="en-US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sz="21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橢圓形圖說文字 12"/>
          <p:cNvSpPr/>
          <p:nvPr/>
        </p:nvSpPr>
        <p:spPr>
          <a:xfrm>
            <a:off x="4214813" y="4943994"/>
            <a:ext cx="2533780" cy="1642544"/>
          </a:xfrm>
          <a:prstGeom prst="wedgeEllipseCallout">
            <a:avLst>
              <a:gd name="adj1" fmla="val -13116"/>
              <a:gd name="adj2" fmla="val -73687"/>
            </a:avLst>
          </a:prstGeom>
          <a:solidFill>
            <a:srgbClr val="FF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1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指消費者認為產品在本質上有很大差異性</a:t>
            </a:r>
            <a:r>
              <a:rPr lang="zh-TW" altLang="zh-TW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存在</a:t>
            </a:r>
            <a:r>
              <a:rPr lang="zh-TW" altLang="en-US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sz="21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5" b="12663"/>
          <a:stretch/>
        </p:blipFill>
        <p:spPr bwMode="auto">
          <a:xfrm>
            <a:off x="5201226" y="4844009"/>
            <a:ext cx="1943100" cy="1710456"/>
          </a:xfrm>
          <a:prstGeom prst="roundRect">
            <a:avLst>
              <a:gd name="adj" fmla="val 1165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線單箭頭接點 11"/>
          <p:cNvCxnSpPr/>
          <p:nvPr/>
        </p:nvCxnSpPr>
        <p:spPr>
          <a:xfrm flipH="1">
            <a:off x="6015038" y="3212976"/>
            <a:ext cx="157738" cy="1501899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9" name="橢圓形圖說文字 18"/>
          <p:cNvSpPr/>
          <p:nvPr/>
        </p:nvSpPr>
        <p:spPr>
          <a:xfrm>
            <a:off x="5940822" y="5123173"/>
            <a:ext cx="2407008" cy="1152128"/>
          </a:xfrm>
          <a:prstGeom prst="wedgeEllipseCallout">
            <a:avLst>
              <a:gd name="adj1" fmla="val -13710"/>
              <a:gd name="adj2" fmla="val -8499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100" b="1" spc="1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例如剛上市的產品。</a:t>
            </a:r>
            <a:endParaRPr lang="zh-TW" altLang="en-US" sz="2100" b="1" spc="1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橢圓形圖說文字 19"/>
          <p:cNvSpPr/>
          <p:nvPr/>
        </p:nvSpPr>
        <p:spPr>
          <a:xfrm>
            <a:off x="6588224" y="5256715"/>
            <a:ext cx="2407008" cy="1152128"/>
          </a:xfrm>
          <a:prstGeom prst="wedgeEllipseCallout">
            <a:avLst>
              <a:gd name="adj1" fmla="val 15969"/>
              <a:gd name="adj2" fmla="val -9863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100" b="1" spc="1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經常被忽略的產品。</a:t>
            </a:r>
            <a:endParaRPr lang="zh-TW" altLang="en-US" sz="2100" b="1" spc="1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260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68FB25-23CC-44C9-937B-1B83704C1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C568FB25-23CC-44C9-937B-1B83704C17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8812E1-5B97-47CF-BB9D-0B5EE76133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6">
                                            <p:graphicEl>
                                              <a:dgm id="{2D8812E1-5B97-47CF-BB9D-0B5EE76133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DBD8B7-BE74-4DB0-867D-DAD4394B3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7CDBD8B7-BE74-4DB0-867D-DAD4394B37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9FA323-DEE6-4631-933D-E5A19D8E2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6">
                                            <p:graphicEl>
                                              <a:dgm id="{739FA323-DEE6-4631-933D-E5A19D8E27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256032-698F-44BF-97F7-3BD489082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6">
                                            <p:graphicEl>
                                              <a:dgm id="{58256032-698F-44BF-97F7-3BD489082F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7F2CA2-53A7-4940-B4F7-CA7FCF450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6">
                                            <p:graphicEl>
                                              <a:dgm id="{7B7F2CA2-53A7-4940-B4F7-CA7FCF4502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27AEB7-2689-48F0-81AE-8194C3790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6">
                                            <p:graphicEl>
                                              <a:dgm id="{2A27AEB7-2689-48F0-81AE-8194C37906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776793-5749-4E84-AD18-CD67EDCB6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6">
                                            <p:graphicEl>
                                              <a:dgm id="{C1776793-5749-4E84-AD18-CD67EDCB6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62EBB2-F9A4-448D-B41B-D3158BAFF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6">
                                            <p:graphicEl>
                                              <a:dgm id="{3062EBB2-F9A4-448D-B41B-D3158BAFF0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375300-1BBA-45BE-9412-7F5F99655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6">
                                            <p:graphicEl>
                                              <a:dgm id="{70375300-1BBA-45BE-9412-7F5F99655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CF8E12-280B-4180-95BF-162E201EB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50"/>
                                        <p:tgtEl>
                                          <p:spTgt spid="6">
                                            <p:graphicEl>
                                              <a:dgm id="{BECF8E12-280B-4180-95BF-162E201EB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81364C-4815-4E12-830B-6101268D7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50"/>
                                        <p:tgtEl>
                                          <p:spTgt spid="6">
                                            <p:graphicEl>
                                              <a:dgm id="{ED81364C-4815-4E12-830B-6101268D71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B75BB6A-3A7B-4718-9E71-6CFA9834C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50"/>
                                        <p:tgtEl>
                                          <p:spTgt spid="6">
                                            <p:graphicEl>
                                              <a:dgm id="{8B75BB6A-3A7B-4718-9E71-6CFA9834C1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"/>
                            </p:stCondLst>
                            <p:childTnLst>
                              <p:par>
                                <p:cTn id="60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CB8014-6C88-486E-8EC2-06E58C17D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50"/>
                                        <p:tgtEl>
                                          <p:spTgt spid="6">
                                            <p:graphicEl>
                                              <a:dgm id="{0ACB8014-6C88-486E-8EC2-06E58C17D1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3E37D1-5439-47C9-89B9-197F6F812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50"/>
                                        <p:tgtEl>
                                          <p:spTgt spid="6">
                                            <p:graphicEl>
                                              <a:dgm id="{A83E37D1-5439-47C9-89B9-197F6F812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"/>
                            </p:stCondLst>
                            <p:childTnLst>
                              <p:par>
                                <p:cTn id="7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019493-3903-4611-9396-7A4CA7135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50"/>
                                        <p:tgtEl>
                                          <p:spTgt spid="6">
                                            <p:graphicEl>
                                              <a:dgm id="{63019493-3903-4611-9396-7A4CA7135E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4BA9B4-A20D-4B05-9687-83A75E87E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50"/>
                                        <p:tgtEl>
                                          <p:spTgt spid="6">
                                            <p:graphicEl>
                                              <a:dgm id="{7C4BA9B4-A20D-4B05-9687-83A75E87EE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"/>
                            </p:stCondLst>
                            <p:childTnLst>
                              <p:par>
                                <p:cTn id="9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160F34-3867-4B5D-BD95-2A514E6A9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250"/>
                                        <p:tgtEl>
                                          <p:spTgt spid="6">
                                            <p:graphicEl>
                                              <a:dgm id="{10160F34-3867-4B5D-BD95-2A514E6A90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14EB0B-F2DD-494F-9ADA-3B779B7F7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250"/>
                                        <p:tgtEl>
                                          <p:spTgt spid="6">
                                            <p:graphicEl>
                                              <a:dgm id="{CE14EB0B-F2DD-494F-9ADA-3B779B7F78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"/>
                            </p:stCondLst>
                            <p:childTnLst>
                              <p:par>
                                <p:cTn id="1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BE85E2-760E-4060-A059-F978B12D7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250"/>
                                        <p:tgtEl>
                                          <p:spTgt spid="6">
                                            <p:graphicEl>
                                              <a:dgm id="{0DBE85E2-760E-4060-A059-F978B12D72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440D3D-3E65-4A01-82A5-C8EBF6F8C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250"/>
                                        <p:tgtEl>
                                          <p:spTgt spid="6">
                                            <p:graphicEl>
                                              <a:dgm id="{D1440D3D-3E65-4A01-82A5-C8EBF6F8C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"/>
                            </p:stCondLst>
                            <p:childTnLst>
                              <p:par>
                                <p:cTn id="1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E6CCF4-2C98-4A5E-9787-FDFC39E13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250"/>
                                        <p:tgtEl>
                                          <p:spTgt spid="6">
                                            <p:graphicEl>
                                              <a:dgm id="{1BE6CCF4-2C98-4A5E-9787-FDFC39E130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5A07AD-84D1-47E0-B651-6B75629B3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250"/>
                                        <p:tgtEl>
                                          <p:spTgt spid="6">
                                            <p:graphicEl>
                                              <a:dgm id="{2A5A07AD-84D1-47E0-B651-6B75629B34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"/>
                            </p:stCondLst>
                            <p:childTnLst>
                              <p:par>
                                <p:cTn id="1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  <p:bldP spid="7" grpId="0" animBg="1"/>
      <p:bldP spid="8" grpId="0" animBg="1"/>
      <p:bldP spid="8" grpId="1" animBg="1"/>
      <p:bldP spid="9" grpId="0"/>
      <p:bldP spid="9" grpId="1"/>
      <p:bldP spid="10" grpId="0" animBg="1"/>
      <p:bldP spid="10" grpId="1" animBg="1"/>
      <p:bldP spid="13" grpId="0" animBg="1"/>
      <p:bldP spid="13" grpId="1" animBg="1"/>
      <p:bldP spid="19" grpId="0" animBg="1"/>
      <p:bldP spid="19" grpId="1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8.2.2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工業品的種類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161013"/>
              </p:ext>
            </p:extLst>
          </p:nvPr>
        </p:nvGraphicFramePr>
        <p:xfrm>
          <a:off x="107504" y="1124745"/>
          <a:ext cx="8928992" cy="2088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8   </a:t>
            </a:r>
            <a:r>
              <a:rPr lang="zh-TW" altLang="en-US" smtClean="0"/>
              <a:t>產品管理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8-</a:t>
            </a:r>
            <a:fld id="{5694EA51-34AC-46FA-B7BF-A2DC63CF62FB}" type="slidenum">
              <a:rPr lang="zh-TW" altLang="en-US" smtClean="0"/>
              <a:t>9</a:t>
            </a:fld>
            <a:endParaRPr lang="zh-TW" altLang="en-US" dirty="0"/>
          </a:p>
        </p:txBody>
      </p:sp>
      <p:sp>
        <p:nvSpPr>
          <p:cNvPr id="9" name="橢圓形圖說文字 8"/>
          <p:cNvSpPr/>
          <p:nvPr/>
        </p:nvSpPr>
        <p:spPr>
          <a:xfrm>
            <a:off x="49759" y="3458040"/>
            <a:ext cx="2434010" cy="2237472"/>
          </a:xfrm>
          <a:prstGeom prst="wedgeEllipseCallout">
            <a:avLst>
              <a:gd name="adj1" fmla="val -20378"/>
              <a:gd name="adj2" fmla="val -6734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指一些加工層次很低的大自然產品，最後會變成製成品的一部分</a:t>
            </a:r>
            <a:r>
              <a:rPr lang="zh-TW" altLang="en-US" sz="21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</a:p>
        </p:txBody>
      </p:sp>
      <p:sp>
        <p:nvSpPr>
          <p:cNvPr id="10" name="橢圓形圖說文字 9"/>
          <p:cNvSpPr/>
          <p:nvPr/>
        </p:nvSpPr>
        <p:spPr>
          <a:xfrm>
            <a:off x="1266764" y="3462604"/>
            <a:ext cx="2801180" cy="2486676"/>
          </a:xfrm>
          <a:prstGeom prst="wedgeEllipseCallout">
            <a:avLst>
              <a:gd name="adj1" fmla="val -17828"/>
              <a:gd name="adj2" fmla="val -6677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指一些經過基本加工程序的產品，這些產品最終也會變成製成品的一部分</a:t>
            </a:r>
            <a:r>
              <a:rPr lang="zh-TW" altLang="en-US" sz="21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sz="21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橢圓形圖說文字 10"/>
          <p:cNvSpPr/>
          <p:nvPr/>
        </p:nvSpPr>
        <p:spPr>
          <a:xfrm>
            <a:off x="2667354" y="3458040"/>
            <a:ext cx="2480710" cy="1987184"/>
          </a:xfrm>
          <a:prstGeom prst="wedgeEllipseCallout">
            <a:avLst>
              <a:gd name="adj1" fmla="val -10917"/>
              <a:gd name="adj2" fmla="val -6821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製造過程中所必須使用的一些消耗性產品</a:t>
            </a:r>
            <a:r>
              <a:rPr lang="zh-TW" altLang="en-US" sz="22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sz="22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橢圓形圖說文字 11"/>
          <p:cNvSpPr/>
          <p:nvPr/>
        </p:nvSpPr>
        <p:spPr>
          <a:xfrm>
            <a:off x="4214813" y="3435740"/>
            <a:ext cx="2805459" cy="2259772"/>
          </a:xfrm>
          <a:prstGeom prst="wedgeEllipseCallout">
            <a:avLst>
              <a:gd name="adj1" fmla="val -10917"/>
              <a:gd name="adj2" fmla="val -6821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資本設備是指一些單價高、購買頻次低、參與購買決策的人數相當多的產品</a:t>
            </a:r>
            <a:r>
              <a:rPr lang="zh-TW" altLang="en-US" sz="21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sz="21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橢圓形圖說文字 12"/>
          <p:cNvSpPr/>
          <p:nvPr/>
        </p:nvSpPr>
        <p:spPr>
          <a:xfrm>
            <a:off x="5617543" y="3458040"/>
            <a:ext cx="2698874" cy="1699152"/>
          </a:xfrm>
          <a:prstGeom prst="wedgeEllipseCallout">
            <a:avLst>
              <a:gd name="adj1" fmla="val -7211"/>
              <a:gd name="adj2" fmla="val -7157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指一些單價較低的生產</a:t>
            </a:r>
            <a:r>
              <a:rPr lang="zh-TW" altLang="zh-TW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設備</a:t>
            </a:r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sz="21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橢圓形圖說文字 13"/>
          <p:cNvSpPr/>
          <p:nvPr/>
        </p:nvSpPr>
        <p:spPr>
          <a:xfrm>
            <a:off x="6300192" y="3481454"/>
            <a:ext cx="2698874" cy="1963769"/>
          </a:xfrm>
          <a:prstGeom prst="wedgeEllipseCallout">
            <a:avLst>
              <a:gd name="adj1" fmla="val 21905"/>
              <a:gd name="adj2" fmla="val -7241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指為了維護組織運作而需要購買的一些服務</a:t>
            </a:r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sz="21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993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A8044A-23C6-4BF6-8F93-3E7E97248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65A8044A-23C6-4BF6-8F93-3E7E97248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461170-9557-430F-9565-0D9068D40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4A461170-9557-430F-9565-0D9068D40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A9A269-2C74-4C76-995B-066BABD50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39A9A269-2C74-4C76-995B-066BABD50D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E51863-195E-4F36-9E64-9928134D9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C1E51863-195E-4F36-9E64-9928134D96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2EDF24-E1CF-46DD-90C2-EE83EA0E7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F32EDF24-E1CF-46DD-90C2-EE83EA0E79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6B22EE-C167-40D4-8E61-3C1938ACE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116B22EE-C167-40D4-8E61-3C1938ACE6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28B7DA-94C0-4782-9B86-25DCC8843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E428B7DA-94C0-4782-9B86-25DCC8843C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D8C523-508C-4FAA-9E64-1A65DE11A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D6D8C523-508C-4FAA-9E64-1A65DE11A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8548EF-7034-4ECC-AF5D-32A468A3B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1E8548EF-7034-4ECC-AF5D-32A468A3B9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15C625-3586-4E97-A505-CBB7B9FC0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8715C625-3586-4E97-A505-CBB7B9FC0A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A0DEA3-942C-4A0A-B046-E13C7B385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36A0DEA3-942C-4A0A-B046-E13C7B385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2AD614-0FD1-4063-B536-25A0F763CC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A52AD614-0FD1-4063-B536-25A0F763CC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27FC90-0515-4235-89CB-C88B26766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6">
                                            <p:graphicEl>
                                              <a:dgm id="{6D27FC90-0515-4235-89CB-C88B267664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igh-end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2760</Words>
  <Application>Microsoft Office PowerPoint</Application>
  <PresentationFormat>如螢幕大小 (4:3)</PresentationFormat>
  <Paragraphs>348</Paragraphs>
  <Slides>37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38" baseType="lpstr">
      <vt:lpstr>Office 佈景主題</vt:lpstr>
      <vt:lpstr>PowerPoint 簡報</vt:lpstr>
      <vt:lpstr>Chapter 8 產品管理</vt:lpstr>
      <vt:lpstr>§8.1  產品定義</vt:lpstr>
      <vt:lpstr>§8.1  產品定義</vt:lpstr>
      <vt:lpstr>§8.1 產品定義</vt:lpstr>
      <vt:lpstr>§8.1 產品定義</vt:lpstr>
      <vt:lpstr>PowerPoint 簡報</vt:lpstr>
      <vt:lpstr>§8.2.1 消費品的種類 </vt:lpstr>
      <vt:lpstr>§8.2.2 工業品的種類</vt:lpstr>
      <vt:lpstr>§8.2.3 依照購買風險區分產品1/2</vt:lpstr>
      <vt:lpstr>§8.2.3 依照購買風險區分產品2/2</vt:lpstr>
      <vt:lpstr>PowerPoint 簡報</vt:lpstr>
      <vt:lpstr>§8.3 產品組合與產品線管理</vt:lpstr>
      <vt:lpstr>§8.3.1 產品線劃分的好處</vt:lpstr>
      <vt:lpstr>§8.3.2 產品組合的管理</vt:lpstr>
      <vt:lpstr>§8.3.3.1 產品線延伸1/2</vt:lpstr>
      <vt:lpstr>§8.3.3.1 產品線延伸2/2</vt:lpstr>
      <vt:lpstr>§8.3.3.2 產品線填補</vt:lpstr>
      <vt:lpstr>§8.3.3.3 產品線縮減</vt:lpstr>
      <vt:lpstr>§8.3.3.4 產品線調整</vt:lpstr>
      <vt:lpstr>PowerPoint 簡報</vt:lpstr>
      <vt:lpstr>§8.4.1 產品屬性的決策</vt:lpstr>
      <vt:lpstr>§8.4.2.1 品牌的定義與品牌權益</vt:lpstr>
      <vt:lpstr>§8.4.2.2 品牌的用途</vt:lpstr>
      <vt:lpstr>§8.4.2.3 品牌權益</vt:lpstr>
      <vt:lpstr>§8.4.2.4 品牌共鳴</vt:lpstr>
      <vt:lpstr>§8.4.2.5 品牌的命名</vt:lpstr>
      <vt:lpstr>§8.4.2.6 品牌策略1/2</vt:lpstr>
      <vt:lpstr>§8.4.2.6 品牌策略2/2</vt:lpstr>
      <vt:lpstr>§8.4.2.7 全球觀點下的品牌</vt:lpstr>
      <vt:lpstr>§8.4.3.1 產品的功能</vt:lpstr>
      <vt:lpstr>§8.4.3.2 包裝的種類</vt:lpstr>
      <vt:lpstr>§8.4.3.3 標籤</vt:lpstr>
      <vt:lpstr>§8.4.3.4 產品條碼</vt:lpstr>
      <vt:lpstr>§8.4.3.6 包裝的未來</vt:lpstr>
      <vt:lpstr>§8.4.4 產品保證</vt:lpstr>
      <vt:lpstr>-The End-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Irisa</dc:creator>
  <cp:lastModifiedBy>Irisa</cp:lastModifiedBy>
  <cp:revision>238</cp:revision>
  <dcterms:created xsi:type="dcterms:W3CDTF">2011-05-30T14:06:51Z</dcterms:created>
  <dcterms:modified xsi:type="dcterms:W3CDTF">2011-07-03T07:58:14Z</dcterms:modified>
</cp:coreProperties>
</file>