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3" r:id="rId2"/>
    <p:sldMasterId id="2147483685" r:id="rId3"/>
  </p:sldMasterIdLst>
  <p:notesMasterIdLst>
    <p:notesMasterId r:id="rId43"/>
  </p:notesMasterIdLst>
  <p:handoutMasterIdLst>
    <p:handoutMasterId r:id="rId44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4" r:id="rId21"/>
    <p:sldId id="275" r:id="rId22"/>
    <p:sldId id="273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1C0C96"/>
    <a:srgbClr val="EF814F"/>
    <a:srgbClr val="CDACE6"/>
    <a:srgbClr val="4BACC6"/>
    <a:srgbClr val="48D491"/>
    <a:srgbClr val="60E146"/>
    <a:srgbClr val="D5EC46"/>
    <a:srgbClr val="F79646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63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E1F8CB-366B-4837-A5B3-E150B799672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66623E0-0040-4E26-A554-EEAA51687F87}">
      <dgm:prSet phldrT="[文字]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§1.1</a:t>
          </a:r>
          <a:r>
            <a:rPr lang="zh-TW" altLang="en-US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行銷的定義</a:t>
          </a:r>
          <a:endParaRPr lang="zh-TW" altLang="en-US" b="1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D67E2CB-352D-41D4-9CAE-9719170116A2}" type="par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A393C8B-C662-42ED-9335-8E91627952F5}" type="sib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874C3B-E6F9-46BE-BBA7-51B3A98F393E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§1.2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行銷的存在價值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A18153F-6C49-4CBE-BBD6-9C2D8B0DECCE}" type="par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88A5E44-8233-40C1-AC6D-F517F24CD5D0}" type="sib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441081-EF9A-4A41-9712-FFA268598394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§1.3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市場哲學的演進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9227985-397E-4379-AF25-45CFD4FAD0A0}" type="par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CE2F7A0-B8CE-4A0D-92FC-A4A20345BF57}" type="sib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D204B7-8CEF-44B6-9C07-CE12F0775F3A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§1.4 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行銷管理的程序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9174FD9-FA08-4985-82E9-5CE212455EEC}" type="par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DFD2A5D-B0D1-4D17-A09F-91C885A0B343}" type="sib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541DA28-CDCD-489A-9F84-11D61EC9A3FF}" type="pres">
      <dgm:prSet presAssocID="{6EE1F8CB-366B-4837-A5B3-E150B79967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A62253-66AE-4B25-BF05-80D4F5919D6A}" type="pres">
      <dgm:prSet presAssocID="{466623E0-0040-4E26-A554-EEAA51687F8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E87418-2E9B-4068-BE3B-AA521FD793DE}" type="pres">
      <dgm:prSet presAssocID="{0A393C8B-C662-42ED-9335-8E91627952F5}" presName="spacer" presStyleCnt="0"/>
      <dgm:spPr/>
    </dgm:pt>
    <dgm:pt modelId="{48045E5C-A433-40C5-A9A1-1F2ACC2731E6}" type="pres">
      <dgm:prSet presAssocID="{21874C3B-E6F9-46BE-BBA7-51B3A98F393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796305-0BD0-4ECF-B55B-8944ACFC328D}" type="pres">
      <dgm:prSet presAssocID="{A88A5E44-8233-40C1-AC6D-F517F24CD5D0}" presName="spacer" presStyleCnt="0"/>
      <dgm:spPr/>
    </dgm:pt>
    <dgm:pt modelId="{0B052A4C-9EC6-4953-B7A4-B3CB579AF515}" type="pres">
      <dgm:prSet presAssocID="{92441081-EF9A-4A41-9712-FFA26859839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905B49-9F37-450F-B8D7-DD9F28F52CAD}" type="pres">
      <dgm:prSet presAssocID="{ACE2F7A0-B8CE-4A0D-92FC-A4A20345BF57}" presName="spacer" presStyleCnt="0"/>
      <dgm:spPr/>
    </dgm:pt>
    <dgm:pt modelId="{FC1C9785-4EAA-40D5-A517-48DAC3F311E7}" type="pres">
      <dgm:prSet presAssocID="{21D204B7-8CEF-44B6-9C07-CE12F0775F3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54C156B-DE7D-491B-B83C-7905F3B6996F}" type="presOf" srcId="{21D204B7-8CEF-44B6-9C07-CE12F0775F3A}" destId="{FC1C9785-4EAA-40D5-A517-48DAC3F311E7}" srcOrd="0" destOrd="0" presId="urn:microsoft.com/office/officeart/2005/8/layout/vList2"/>
    <dgm:cxn modelId="{8166AD5C-6630-45FB-9E7C-32E37E358C0F}" type="presOf" srcId="{92441081-EF9A-4A41-9712-FFA268598394}" destId="{0B052A4C-9EC6-4953-B7A4-B3CB579AF515}" srcOrd="0" destOrd="0" presId="urn:microsoft.com/office/officeart/2005/8/layout/vList2"/>
    <dgm:cxn modelId="{40FBF53C-E704-401B-95D3-1C40814D7047}" srcId="{6EE1F8CB-366B-4837-A5B3-E150B7996724}" destId="{21874C3B-E6F9-46BE-BBA7-51B3A98F393E}" srcOrd="1" destOrd="0" parTransId="{DA18153F-6C49-4CBE-BBD6-9C2D8B0DECCE}" sibTransId="{A88A5E44-8233-40C1-AC6D-F517F24CD5D0}"/>
    <dgm:cxn modelId="{554401DD-C7F8-4204-9EBF-8374D61F146A}" srcId="{6EE1F8CB-366B-4837-A5B3-E150B7996724}" destId="{466623E0-0040-4E26-A554-EEAA51687F87}" srcOrd="0" destOrd="0" parTransId="{FD67E2CB-352D-41D4-9CAE-9719170116A2}" sibTransId="{0A393C8B-C662-42ED-9335-8E91627952F5}"/>
    <dgm:cxn modelId="{1F83EAE2-493A-4FED-A9B1-1263AB87E03B}" srcId="{6EE1F8CB-366B-4837-A5B3-E150B7996724}" destId="{21D204B7-8CEF-44B6-9C07-CE12F0775F3A}" srcOrd="3" destOrd="0" parTransId="{99174FD9-FA08-4985-82E9-5CE212455EEC}" sibTransId="{CDFD2A5D-B0D1-4D17-A09F-91C885A0B343}"/>
    <dgm:cxn modelId="{957CBF77-E816-4983-B6B2-49FC409814BC}" type="presOf" srcId="{466623E0-0040-4E26-A554-EEAA51687F87}" destId="{09A62253-66AE-4B25-BF05-80D4F5919D6A}" srcOrd="0" destOrd="0" presId="urn:microsoft.com/office/officeart/2005/8/layout/vList2"/>
    <dgm:cxn modelId="{CAF1A41F-D7D6-41A9-850B-52B1E2DE4524}" type="presOf" srcId="{6EE1F8CB-366B-4837-A5B3-E150B7996724}" destId="{A541DA28-CDCD-489A-9F84-11D61EC9A3FF}" srcOrd="0" destOrd="0" presId="urn:microsoft.com/office/officeart/2005/8/layout/vList2"/>
    <dgm:cxn modelId="{0A4302F9-FE99-4C24-8D9F-A8232EA04DD1}" srcId="{6EE1F8CB-366B-4837-A5B3-E150B7996724}" destId="{92441081-EF9A-4A41-9712-FFA268598394}" srcOrd="2" destOrd="0" parTransId="{69227985-397E-4379-AF25-45CFD4FAD0A0}" sibTransId="{ACE2F7A0-B8CE-4A0D-92FC-A4A20345BF57}"/>
    <dgm:cxn modelId="{60224714-DB6E-46AD-8B2C-F91AB32CA8BF}" type="presOf" srcId="{21874C3B-E6F9-46BE-BBA7-51B3A98F393E}" destId="{48045E5C-A433-40C5-A9A1-1F2ACC2731E6}" srcOrd="0" destOrd="0" presId="urn:microsoft.com/office/officeart/2005/8/layout/vList2"/>
    <dgm:cxn modelId="{A0C5BC4D-989D-463D-B990-67AAC08E6229}" type="presParOf" srcId="{A541DA28-CDCD-489A-9F84-11D61EC9A3FF}" destId="{09A62253-66AE-4B25-BF05-80D4F5919D6A}" srcOrd="0" destOrd="0" presId="urn:microsoft.com/office/officeart/2005/8/layout/vList2"/>
    <dgm:cxn modelId="{6D69531C-0FAF-489F-A5EC-E06567392EF2}" type="presParOf" srcId="{A541DA28-CDCD-489A-9F84-11D61EC9A3FF}" destId="{78E87418-2E9B-4068-BE3B-AA521FD793DE}" srcOrd="1" destOrd="0" presId="urn:microsoft.com/office/officeart/2005/8/layout/vList2"/>
    <dgm:cxn modelId="{20043F1D-000E-4E7C-A659-E973CDEA0FB0}" type="presParOf" srcId="{A541DA28-CDCD-489A-9F84-11D61EC9A3FF}" destId="{48045E5C-A433-40C5-A9A1-1F2ACC2731E6}" srcOrd="2" destOrd="0" presId="urn:microsoft.com/office/officeart/2005/8/layout/vList2"/>
    <dgm:cxn modelId="{17461802-CF82-4DAE-AF3C-44DFB8265059}" type="presParOf" srcId="{A541DA28-CDCD-489A-9F84-11D61EC9A3FF}" destId="{8E796305-0BD0-4ECF-B55B-8944ACFC328D}" srcOrd="3" destOrd="0" presId="urn:microsoft.com/office/officeart/2005/8/layout/vList2"/>
    <dgm:cxn modelId="{7C7CC42A-8C86-4CBC-9420-C63EF9A85D37}" type="presParOf" srcId="{A541DA28-CDCD-489A-9F84-11D61EC9A3FF}" destId="{0B052A4C-9EC6-4953-B7A4-B3CB579AF515}" srcOrd="4" destOrd="0" presId="urn:microsoft.com/office/officeart/2005/8/layout/vList2"/>
    <dgm:cxn modelId="{CDFB8F35-F9D4-4092-9638-D305492EC77A}" type="presParOf" srcId="{A541DA28-CDCD-489A-9F84-11D61EC9A3FF}" destId="{74905B49-9F37-450F-B8D7-DD9F28F52CAD}" srcOrd="5" destOrd="0" presId="urn:microsoft.com/office/officeart/2005/8/layout/vList2"/>
    <dgm:cxn modelId="{31A6C34D-C73F-408F-82F5-99187DDFA511}" type="presParOf" srcId="{A541DA28-CDCD-489A-9F84-11D61EC9A3FF}" destId="{FC1C9785-4EAA-40D5-A517-48DAC3F311E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851DFC4-BAA6-4B9A-A7ED-C95F08C1622C}" type="doc">
      <dgm:prSet loTypeId="urn:microsoft.com/office/officeart/2005/8/layout/radial5" loCatId="cycle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zh-TW" altLang="en-US"/>
        </a:p>
      </dgm:t>
    </dgm:pt>
    <dgm:pt modelId="{5ADA1D79-5622-42A8-B1A1-95F53986874C}">
      <dgm:prSet phldrT="[文字]"/>
      <dgm:spPr>
        <a:xfrm>
          <a:off x="2424597" y="1440163"/>
          <a:ext cx="1463832" cy="1499294"/>
        </a:xfrm>
        <a:prstGeom prst="ellipse">
          <a:avLst/>
        </a:prstGeom>
        <a:solidFill>
          <a:srgbClr val="FFCC99">
            <a:alpha val="80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zh-TW" altLang="en-US" b="0" dirty="0" smtClean="0">
              <a:solidFill>
                <a:srgbClr val="000000"/>
              </a:solidFill>
              <a:latin typeface="Arial"/>
              <a:ea typeface="標楷體"/>
              <a:cs typeface="+mn-cs"/>
            </a:rPr>
            <a:t>全貌行銷</a:t>
          </a:r>
          <a:endParaRPr lang="zh-TW" altLang="en-US" b="0" dirty="0">
            <a:solidFill>
              <a:srgbClr val="000000"/>
            </a:solidFill>
            <a:effectLst/>
            <a:latin typeface="Arial"/>
            <a:ea typeface="標楷體"/>
            <a:cs typeface="+mn-cs"/>
          </a:endParaRPr>
        </a:p>
      </dgm:t>
    </dgm:pt>
    <dgm:pt modelId="{90B7FB47-D39D-4431-A9FB-A494BE930207}" type="parTrans" cxnId="{92C2CAA6-D661-42C5-B7CF-8F8231F5DAC3}">
      <dgm:prSet/>
      <dgm:spPr/>
      <dgm:t>
        <a:bodyPr/>
        <a:lstStyle/>
        <a:p>
          <a:endParaRPr lang="zh-TW" altLang="en-US"/>
        </a:p>
      </dgm:t>
    </dgm:pt>
    <dgm:pt modelId="{6FCFA39C-5CA6-4C7E-BEF8-8DC9AAC336DA}" type="sibTrans" cxnId="{92C2CAA6-D661-42C5-B7CF-8F8231F5DAC3}">
      <dgm:prSet/>
      <dgm:spPr/>
      <dgm:t>
        <a:bodyPr/>
        <a:lstStyle/>
        <a:p>
          <a:endParaRPr lang="zh-TW" altLang="en-US"/>
        </a:p>
      </dgm:t>
    </dgm:pt>
    <dgm:pt modelId="{810AADF3-0D66-4C62-991F-02074B55A542}">
      <dgm:prSet phldrT="[文字]"/>
      <dgm:spPr>
        <a:xfrm>
          <a:off x="648069" y="72011"/>
          <a:ext cx="1515015" cy="1428533"/>
        </a:xfrm>
        <a:prstGeom prst="ellipse">
          <a:avLst/>
        </a:prstGeom>
        <a:solidFill>
          <a:srgbClr val="BBE0E3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zh-TW" altLang="en-US" b="0" dirty="0" smtClean="0">
              <a:solidFill>
                <a:srgbClr val="000000"/>
              </a:solidFill>
              <a:effectLst/>
              <a:latin typeface="Arial"/>
              <a:ea typeface="標楷體"/>
              <a:cs typeface="+mn-cs"/>
            </a:rPr>
            <a:t>內部</a:t>
          </a:r>
          <a:endParaRPr lang="en-US" altLang="zh-TW" b="0" dirty="0" smtClean="0">
            <a:solidFill>
              <a:srgbClr val="000000"/>
            </a:solidFill>
            <a:effectLst/>
            <a:latin typeface="Arial"/>
            <a:ea typeface="標楷體"/>
            <a:cs typeface="+mn-cs"/>
          </a:endParaRPr>
        </a:p>
        <a:p>
          <a:r>
            <a:rPr lang="zh-TW" altLang="en-US" b="0" dirty="0" smtClean="0">
              <a:solidFill>
                <a:srgbClr val="000000"/>
              </a:solidFill>
              <a:effectLst/>
              <a:latin typeface="Arial"/>
              <a:ea typeface="標楷體"/>
              <a:cs typeface="+mn-cs"/>
            </a:rPr>
            <a:t>行銷</a:t>
          </a:r>
          <a:endParaRPr lang="zh-TW" altLang="en-US" b="0" dirty="0">
            <a:solidFill>
              <a:srgbClr val="000000"/>
            </a:solidFill>
            <a:effectLst/>
            <a:latin typeface="Arial"/>
            <a:ea typeface="標楷體"/>
            <a:cs typeface="+mn-cs"/>
          </a:endParaRPr>
        </a:p>
      </dgm:t>
    </dgm:pt>
    <dgm:pt modelId="{78ADF9E2-E5D0-414E-B0ED-C59AAB6373FD}" type="parTrans" cxnId="{4DEA41CC-EBB2-43A2-BE05-D9B20C9E6E30}">
      <dgm:prSet/>
      <dgm:spPr>
        <a:xfrm rot="13122918">
          <a:off x="2087488" y="1302491"/>
          <a:ext cx="405797" cy="386081"/>
        </a:xfrm>
        <a:prstGeom prst="rightArrow">
          <a:avLst>
            <a:gd name="adj1" fmla="val 60000"/>
            <a:gd name="adj2" fmla="val 50000"/>
          </a:avLst>
        </a:prstGeom>
        <a:solidFill>
          <a:srgbClr val="DAEDEF">
            <a:lumMod val="75000"/>
          </a:srgbClr>
        </a:solidFill>
        <a:ln>
          <a:noFill/>
        </a:ln>
        <a:effectLst/>
      </dgm:spPr>
      <dgm:t>
        <a:bodyPr/>
        <a:lstStyle/>
        <a:p>
          <a:endParaRPr lang="zh-TW" altLang="en-US">
            <a:solidFill>
              <a:srgbClr val="000000"/>
            </a:solidFill>
            <a:latin typeface="Arial"/>
            <a:ea typeface="標楷體"/>
            <a:cs typeface="+mn-cs"/>
          </a:endParaRPr>
        </a:p>
      </dgm:t>
    </dgm:pt>
    <dgm:pt modelId="{5BD2600B-CF99-47C7-9456-4C0E8C3BC5F0}" type="sibTrans" cxnId="{4DEA41CC-EBB2-43A2-BE05-D9B20C9E6E30}">
      <dgm:prSet/>
      <dgm:spPr/>
      <dgm:t>
        <a:bodyPr/>
        <a:lstStyle/>
        <a:p>
          <a:endParaRPr lang="zh-TW" altLang="en-US"/>
        </a:p>
      </dgm:t>
    </dgm:pt>
    <dgm:pt modelId="{F742DBCB-0952-4F8F-AB95-F800D06DABFB}">
      <dgm:prSet phldrT="[文字]"/>
      <dgm:spPr>
        <a:xfrm>
          <a:off x="4176466" y="2712046"/>
          <a:ext cx="1573268" cy="1439434"/>
        </a:xfrm>
        <a:prstGeom prst="ellipse">
          <a:avLst/>
        </a:prstGeom>
        <a:solidFill>
          <a:srgbClr val="BBE0E3">
            <a:alpha val="90000"/>
            <a:hueOff val="0"/>
            <a:satOff val="0"/>
            <a:lumOff val="0"/>
            <a:alphaOff val="-13333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zh-TW" altLang="en-US" b="0" dirty="0" smtClean="0">
              <a:solidFill>
                <a:srgbClr val="000000"/>
              </a:solidFill>
              <a:effectLst/>
              <a:latin typeface="Arial"/>
              <a:ea typeface="標楷體"/>
              <a:cs typeface="+mn-cs"/>
            </a:rPr>
            <a:t>關係</a:t>
          </a:r>
          <a:endParaRPr lang="en-US" altLang="zh-TW" b="0" dirty="0" smtClean="0">
            <a:solidFill>
              <a:srgbClr val="000000"/>
            </a:solidFill>
            <a:effectLst/>
            <a:latin typeface="Arial"/>
            <a:ea typeface="標楷體"/>
            <a:cs typeface="+mn-cs"/>
          </a:endParaRPr>
        </a:p>
        <a:p>
          <a:r>
            <a:rPr lang="zh-TW" altLang="en-US" b="0" dirty="0" smtClean="0">
              <a:solidFill>
                <a:srgbClr val="000000"/>
              </a:solidFill>
              <a:effectLst/>
              <a:latin typeface="Arial"/>
              <a:ea typeface="標楷體"/>
              <a:cs typeface="+mn-cs"/>
            </a:rPr>
            <a:t>行銷</a:t>
          </a:r>
          <a:endParaRPr lang="zh-TW" altLang="en-US" b="0" dirty="0">
            <a:solidFill>
              <a:srgbClr val="000000"/>
            </a:solidFill>
            <a:effectLst/>
            <a:latin typeface="Arial"/>
            <a:ea typeface="標楷體"/>
            <a:cs typeface="+mn-cs"/>
          </a:endParaRPr>
        </a:p>
      </dgm:t>
    </dgm:pt>
    <dgm:pt modelId="{C5A1E4FF-6708-441E-9987-5EEB2A2C33D1}" type="parTrans" cxnId="{ACE7A3A8-66E7-438E-B460-A2692AD0F68B}">
      <dgm:prSet/>
      <dgm:spPr>
        <a:xfrm rot="2070414">
          <a:off x="3857377" y="2604590"/>
          <a:ext cx="366586" cy="386081"/>
        </a:xfrm>
        <a:prstGeom prst="rightArrow">
          <a:avLst>
            <a:gd name="adj1" fmla="val 60000"/>
            <a:gd name="adj2" fmla="val 50000"/>
          </a:avLst>
        </a:prstGeom>
        <a:solidFill>
          <a:srgbClr val="DAEDEF">
            <a:lumMod val="75000"/>
          </a:srgbClr>
        </a:solidFill>
        <a:ln>
          <a:noFill/>
        </a:ln>
        <a:effectLst/>
      </dgm:spPr>
      <dgm:t>
        <a:bodyPr/>
        <a:lstStyle/>
        <a:p>
          <a:endParaRPr lang="zh-TW" altLang="en-US">
            <a:solidFill>
              <a:srgbClr val="000000"/>
            </a:solidFill>
            <a:latin typeface="Arial"/>
            <a:ea typeface="標楷體"/>
            <a:cs typeface="+mn-cs"/>
          </a:endParaRPr>
        </a:p>
      </dgm:t>
    </dgm:pt>
    <dgm:pt modelId="{4C882C38-0E13-4F8B-A9B5-747C8453ADE8}" type="sibTrans" cxnId="{ACE7A3A8-66E7-438E-B460-A2692AD0F68B}">
      <dgm:prSet/>
      <dgm:spPr/>
      <dgm:t>
        <a:bodyPr/>
        <a:lstStyle/>
        <a:p>
          <a:endParaRPr lang="zh-TW" altLang="en-US"/>
        </a:p>
      </dgm:t>
    </dgm:pt>
    <dgm:pt modelId="{7BAD0352-6F34-485A-8F71-B2B55911BC4A}">
      <dgm:prSet phldrT="[文字]"/>
      <dgm:spPr>
        <a:xfrm>
          <a:off x="4104460" y="72013"/>
          <a:ext cx="1463837" cy="1308814"/>
        </a:xfrm>
        <a:prstGeom prst="ellipse">
          <a:avLst/>
        </a:prstGeom>
        <a:solidFill>
          <a:srgbClr val="BBE0E3">
            <a:alpha val="90000"/>
            <a:hueOff val="0"/>
            <a:satOff val="0"/>
            <a:lumOff val="0"/>
            <a:alphaOff val="-26667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zh-TW" altLang="en-US" b="0" dirty="0" smtClean="0">
              <a:solidFill>
                <a:srgbClr val="000000"/>
              </a:solidFill>
              <a:effectLst/>
              <a:latin typeface="Arial"/>
              <a:ea typeface="標楷體"/>
              <a:cs typeface="+mn-cs"/>
            </a:rPr>
            <a:t>社會責任行銷</a:t>
          </a:r>
          <a:endParaRPr lang="zh-TW" altLang="en-US" b="0" dirty="0">
            <a:solidFill>
              <a:srgbClr val="000000"/>
            </a:solidFill>
            <a:effectLst/>
            <a:latin typeface="Arial"/>
            <a:ea typeface="標楷體"/>
            <a:cs typeface="+mn-cs"/>
          </a:endParaRPr>
        </a:p>
      </dgm:t>
    </dgm:pt>
    <dgm:pt modelId="{B07D94BE-199B-4F38-AB49-2B4836B83BAC}" type="parTrans" cxnId="{EACEFA6A-3487-4FA1-9DF8-C6225B9EE15E}">
      <dgm:prSet/>
      <dgm:spPr>
        <a:xfrm rot="19136385">
          <a:off x="3793920" y="1258387"/>
          <a:ext cx="420406" cy="386081"/>
        </a:xfrm>
        <a:prstGeom prst="rightArrow">
          <a:avLst>
            <a:gd name="adj1" fmla="val 60000"/>
            <a:gd name="adj2" fmla="val 50000"/>
          </a:avLst>
        </a:prstGeom>
        <a:solidFill>
          <a:srgbClr val="DAEDEF">
            <a:lumMod val="75000"/>
          </a:srgbClr>
        </a:solidFill>
        <a:ln>
          <a:noFill/>
        </a:ln>
        <a:effectLst/>
      </dgm:spPr>
      <dgm:t>
        <a:bodyPr/>
        <a:lstStyle/>
        <a:p>
          <a:endParaRPr lang="zh-TW" altLang="en-US">
            <a:solidFill>
              <a:srgbClr val="000000"/>
            </a:solidFill>
            <a:latin typeface="Arial"/>
            <a:ea typeface="標楷體"/>
            <a:cs typeface="+mn-cs"/>
          </a:endParaRPr>
        </a:p>
      </dgm:t>
    </dgm:pt>
    <dgm:pt modelId="{823063E1-E3E1-4CA2-817B-E6D1BC343708}" type="sibTrans" cxnId="{EACEFA6A-3487-4FA1-9DF8-C6225B9EE15E}">
      <dgm:prSet/>
      <dgm:spPr/>
      <dgm:t>
        <a:bodyPr/>
        <a:lstStyle/>
        <a:p>
          <a:endParaRPr lang="zh-TW" altLang="en-US"/>
        </a:p>
      </dgm:t>
    </dgm:pt>
    <dgm:pt modelId="{D79376BF-14FF-4001-B4F3-61FCABC9690A}">
      <dgm:prSet phldrT="[文字]"/>
      <dgm:spPr>
        <a:xfrm>
          <a:off x="576072" y="2713086"/>
          <a:ext cx="1525917" cy="1438401"/>
        </a:xfrm>
        <a:prstGeom prst="ellipse">
          <a:avLst/>
        </a:prstGeom>
        <a:solidFill>
          <a:srgbClr val="BBE0E3">
            <a:alpha val="90000"/>
            <a:hueOff val="0"/>
            <a:satOff val="0"/>
            <a:lumOff val="0"/>
            <a:alphaOff val="-40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zh-TW" altLang="en-US" b="0" dirty="0" smtClean="0">
              <a:solidFill>
                <a:srgbClr val="000000"/>
              </a:solidFill>
              <a:effectLst/>
              <a:latin typeface="Arial"/>
              <a:ea typeface="標楷體"/>
              <a:cs typeface="+mn-cs"/>
            </a:rPr>
            <a:t>整體</a:t>
          </a:r>
          <a:endParaRPr lang="en-US" altLang="zh-TW" b="0" dirty="0" smtClean="0">
            <a:solidFill>
              <a:srgbClr val="000000"/>
            </a:solidFill>
            <a:effectLst/>
            <a:latin typeface="Arial"/>
            <a:ea typeface="標楷體"/>
            <a:cs typeface="+mn-cs"/>
          </a:endParaRPr>
        </a:p>
        <a:p>
          <a:r>
            <a:rPr lang="zh-TW" altLang="en-US" b="0" dirty="0" smtClean="0">
              <a:solidFill>
                <a:srgbClr val="000000"/>
              </a:solidFill>
              <a:effectLst/>
              <a:latin typeface="Arial"/>
              <a:ea typeface="標楷體"/>
              <a:cs typeface="+mn-cs"/>
            </a:rPr>
            <a:t>行銷</a:t>
          </a:r>
          <a:endParaRPr lang="zh-TW" altLang="en-US" b="0" dirty="0">
            <a:solidFill>
              <a:srgbClr val="000000"/>
            </a:solidFill>
            <a:effectLst/>
            <a:latin typeface="Arial"/>
            <a:ea typeface="標楷體"/>
            <a:cs typeface="+mn-cs"/>
          </a:endParaRPr>
        </a:p>
      </dgm:t>
    </dgm:pt>
    <dgm:pt modelId="{45979672-89C6-4473-9616-86FA487DF3D1}" type="parTrans" cxnId="{4E6A6D56-0F65-48F6-9105-53FE5C253D9E}">
      <dgm:prSet/>
      <dgm:spPr>
        <a:xfrm rot="8738550">
          <a:off x="2071332" y="2608916"/>
          <a:ext cx="379478" cy="386081"/>
        </a:xfrm>
        <a:prstGeom prst="rightArrow">
          <a:avLst>
            <a:gd name="adj1" fmla="val 60000"/>
            <a:gd name="adj2" fmla="val 50000"/>
          </a:avLst>
        </a:prstGeom>
        <a:solidFill>
          <a:srgbClr val="DAEDEF">
            <a:lumMod val="75000"/>
          </a:srgbClr>
        </a:solidFill>
        <a:ln>
          <a:noFill/>
        </a:ln>
        <a:effectLst/>
      </dgm:spPr>
      <dgm:t>
        <a:bodyPr/>
        <a:lstStyle/>
        <a:p>
          <a:endParaRPr lang="zh-TW" altLang="en-US">
            <a:solidFill>
              <a:srgbClr val="000000"/>
            </a:solidFill>
            <a:latin typeface="Arial"/>
            <a:ea typeface="標楷體"/>
            <a:cs typeface="+mn-cs"/>
          </a:endParaRPr>
        </a:p>
      </dgm:t>
    </dgm:pt>
    <dgm:pt modelId="{B29C3E89-BF4B-4441-A11B-69585AA6572F}" type="sibTrans" cxnId="{4E6A6D56-0F65-48F6-9105-53FE5C253D9E}">
      <dgm:prSet/>
      <dgm:spPr/>
      <dgm:t>
        <a:bodyPr/>
        <a:lstStyle/>
        <a:p>
          <a:endParaRPr lang="zh-TW" altLang="en-US"/>
        </a:p>
      </dgm:t>
    </dgm:pt>
    <dgm:pt modelId="{487B5642-7B69-476D-B76A-C3324BFA2A79}" type="pres">
      <dgm:prSet presAssocID="{C851DFC4-BAA6-4B9A-A7ED-C95F08C1622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0BAD054-198B-41CD-AF20-87886FF784E1}" type="pres">
      <dgm:prSet presAssocID="{5ADA1D79-5622-42A8-B1A1-95F53986874C}" presName="centerShape" presStyleLbl="node0" presStyleIdx="0" presStyleCnt="1" custScaleX="132217" custScaleY="135420"/>
      <dgm:spPr/>
      <dgm:t>
        <a:bodyPr/>
        <a:lstStyle/>
        <a:p>
          <a:endParaRPr lang="zh-TW" altLang="en-US"/>
        </a:p>
      </dgm:t>
    </dgm:pt>
    <dgm:pt modelId="{A31A68A5-3585-42E5-9205-C9887FCCF60A}" type="pres">
      <dgm:prSet presAssocID="{78ADF9E2-E5D0-414E-B0ED-C59AAB6373FD}" presName="parTrans" presStyleLbl="sibTrans2D1" presStyleIdx="0" presStyleCnt="4"/>
      <dgm:spPr/>
      <dgm:t>
        <a:bodyPr/>
        <a:lstStyle/>
        <a:p>
          <a:endParaRPr lang="zh-TW" altLang="en-US"/>
        </a:p>
      </dgm:t>
    </dgm:pt>
    <dgm:pt modelId="{CA782693-43B8-4DF8-BE0B-86E7133637B8}" type="pres">
      <dgm:prSet presAssocID="{78ADF9E2-E5D0-414E-B0ED-C59AAB6373FD}" presName="connectorText" presStyleLbl="sibTrans2D1" presStyleIdx="0" presStyleCnt="4"/>
      <dgm:spPr/>
      <dgm:t>
        <a:bodyPr/>
        <a:lstStyle/>
        <a:p>
          <a:endParaRPr lang="zh-TW" altLang="en-US"/>
        </a:p>
      </dgm:t>
    </dgm:pt>
    <dgm:pt modelId="{669B3A35-64DB-47D1-BF74-201F8AFFBA19}" type="pres">
      <dgm:prSet presAssocID="{810AADF3-0D66-4C62-991F-02074B55A542}" presName="node" presStyleLbl="node1" presStyleIdx="0" presStyleCnt="4" custScaleX="133419" custScaleY="125803" custRadScaleRad="141167" custRadScaleInc="-11396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4060005-8167-4869-92CD-F54D9F9B520D}" type="pres">
      <dgm:prSet presAssocID="{C5A1E4FF-6708-441E-9987-5EEB2A2C33D1}" presName="parTrans" presStyleLbl="sibTrans2D1" presStyleIdx="1" presStyleCnt="4"/>
      <dgm:spPr/>
      <dgm:t>
        <a:bodyPr/>
        <a:lstStyle/>
        <a:p>
          <a:endParaRPr lang="zh-TW" altLang="en-US"/>
        </a:p>
      </dgm:t>
    </dgm:pt>
    <dgm:pt modelId="{1BC4FE2D-80B5-4BA0-A19C-16AC5983F73A}" type="pres">
      <dgm:prSet presAssocID="{C5A1E4FF-6708-441E-9987-5EEB2A2C33D1}" presName="connectorText" presStyleLbl="sibTrans2D1" presStyleIdx="1" presStyleCnt="4"/>
      <dgm:spPr/>
      <dgm:t>
        <a:bodyPr/>
        <a:lstStyle/>
        <a:p>
          <a:endParaRPr lang="zh-TW" altLang="en-US"/>
        </a:p>
      </dgm:t>
    </dgm:pt>
    <dgm:pt modelId="{FAA2BFB7-778E-49D3-A326-07222148A242}" type="pres">
      <dgm:prSet presAssocID="{F742DBCB-0952-4F8F-AB95-F800D06DABFB}" presName="node" presStyleLbl="node1" presStyleIdx="1" presStyleCnt="4" custScaleX="138549" custScaleY="126763" custRadScaleRad="137913" custRadScaleInc="7668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8A9153F-F1A3-49D4-84CA-F8C86B56CB2C}" type="pres">
      <dgm:prSet presAssocID="{B07D94BE-199B-4F38-AB49-2B4836B83BAC}" presName="parTrans" presStyleLbl="sibTrans2D1" presStyleIdx="2" presStyleCnt="4"/>
      <dgm:spPr/>
      <dgm:t>
        <a:bodyPr/>
        <a:lstStyle/>
        <a:p>
          <a:endParaRPr lang="zh-TW" altLang="en-US"/>
        </a:p>
      </dgm:t>
    </dgm:pt>
    <dgm:pt modelId="{4E594F6E-7F4B-48C1-8597-8EB46FA8594D}" type="pres">
      <dgm:prSet presAssocID="{B07D94BE-199B-4F38-AB49-2B4836B83BAC}" presName="connectorText" presStyleLbl="sibTrans2D1" presStyleIdx="2" presStyleCnt="4"/>
      <dgm:spPr/>
      <dgm:t>
        <a:bodyPr/>
        <a:lstStyle/>
        <a:p>
          <a:endParaRPr lang="zh-TW" altLang="en-US"/>
        </a:p>
      </dgm:t>
    </dgm:pt>
    <dgm:pt modelId="{48252B4C-ADC2-464A-A4EC-60937B6429BD}" type="pres">
      <dgm:prSet presAssocID="{7BAD0352-6F34-485A-8F71-B2B55911BC4A}" presName="node" presStyleLbl="node1" presStyleIdx="2" presStyleCnt="4" custScaleX="128912" custScaleY="115260" custRadScaleRad="140151" custRadScaleInc="-29124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F076F9E-5926-4AB5-977D-AD96690DE424}" type="pres">
      <dgm:prSet presAssocID="{45979672-89C6-4473-9616-86FA487DF3D1}" presName="parTrans" presStyleLbl="sibTrans2D1" presStyleIdx="3" presStyleCnt="4"/>
      <dgm:spPr/>
      <dgm:t>
        <a:bodyPr/>
        <a:lstStyle/>
        <a:p>
          <a:endParaRPr lang="zh-TW" altLang="en-US"/>
        </a:p>
      </dgm:t>
    </dgm:pt>
    <dgm:pt modelId="{A161573D-1ADD-4CC7-BF3A-C2FBD5843F48}" type="pres">
      <dgm:prSet presAssocID="{45979672-89C6-4473-9616-86FA487DF3D1}" presName="connectorText" presStyleLbl="sibTrans2D1" presStyleIdx="3" presStyleCnt="4"/>
      <dgm:spPr/>
      <dgm:t>
        <a:bodyPr/>
        <a:lstStyle/>
        <a:p>
          <a:endParaRPr lang="zh-TW" altLang="en-US"/>
        </a:p>
      </dgm:t>
    </dgm:pt>
    <dgm:pt modelId="{750AD177-A0CC-4D34-AF2A-9ED54361A8CE}" type="pres">
      <dgm:prSet presAssocID="{D79376BF-14FF-4001-B4F3-61FCABC9690A}" presName="node" presStyleLbl="node1" presStyleIdx="3" presStyleCnt="4" custScaleX="134379" custScaleY="126672" custRadScaleRad="138497" custRadScaleInc="-7635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DC578F1-0324-4666-8C50-9EAA5FE96286}" type="presOf" srcId="{C5A1E4FF-6708-441E-9987-5EEB2A2C33D1}" destId="{1BC4FE2D-80B5-4BA0-A19C-16AC5983F73A}" srcOrd="1" destOrd="0" presId="urn:microsoft.com/office/officeart/2005/8/layout/radial5"/>
    <dgm:cxn modelId="{CF0B612F-2C4A-463B-B228-EA9C7D149CFC}" type="presOf" srcId="{810AADF3-0D66-4C62-991F-02074B55A542}" destId="{669B3A35-64DB-47D1-BF74-201F8AFFBA19}" srcOrd="0" destOrd="0" presId="urn:microsoft.com/office/officeart/2005/8/layout/radial5"/>
    <dgm:cxn modelId="{792A6D23-F77B-4307-8827-CCC16F4C7427}" type="presOf" srcId="{B07D94BE-199B-4F38-AB49-2B4836B83BAC}" destId="{4E594F6E-7F4B-48C1-8597-8EB46FA8594D}" srcOrd="1" destOrd="0" presId="urn:microsoft.com/office/officeart/2005/8/layout/radial5"/>
    <dgm:cxn modelId="{4DEA41CC-EBB2-43A2-BE05-D9B20C9E6E30}" srcId="{5ADA1D79-5622-42A8-B1A1-95F53986874C}" destId="{810AADF3-0D66-4C62-991F-02074B55A542}" srcOrd="0" destOrd="0" parTransId="{78ADF9E2-E5D0-414E-B0ED-C59AAB6373FD}" sibTransId="{5BD2600B-CF99-47C7-9456-4C0E8C3BC5F0}"/>
    <dgm:cxn modelId="{C99C2042-DBDB-4EFA-8EC5-08AA3B83B540}" type="presOf" srcId="{D79376BF-14FF-4001-B4F3-61FCABC9690A}" destId="{750AD177-A0CC-4D34-AF2A-9ED54361A8CE}" srcOrd="0" destOrd="0" presId="urn:microsoft.com/office/officeart/2005/8/layout/radial5"/>
    <dgm:cxn modelId="{4E6A6D56-0F65-48F6-9105-53FE5C253D9E}" srcId="{5ADA1D79-5622-42A8-B1A1-95F53986874C}" destId="{D79376BF-14FF-4001-B4F3-61FCABC9690A}" srcOrd="3" destOrd="0" parTransId="{45979672-89C6-4473-9616-86FA487DF3D1}" sibTransId="{B29C3E89-BF4B-4441-A11B-69585AA6572F}"/>
    <dgm:cxn modelId="{B0DAA2E5-40AF-4BC0-8298-3FB200E1ABEF}" type="presOf" srcId="{7BAD0352-6F34-485A-8F71-B2B55911BC4A}" destId="{48252B4C-ADC2-464A-A4EC-60937B6429BD}" srcOrd="0" destOrd="0" presId="urn:microsoft.com/office/officeart/2005/8/layout/radial5"/>
    <dgm:cxn modelId="{92C2CAA6-D661-42C5-B7CF-8F8231F5DAC3}" srcId="{C851DFC4-BAA6-4B9A-A7ED-C95F08C1622C}" destId="{5ADA1D79-5622-42A8-B1A1-95F53986874C}" srcOrd="0" destOrd="0" parTransId="{90B7FB47-D39D-4431-A9FB-A494BE930207}" sibTransId="{6FCFA39C-5CA6-4C7E-BEF8-8DC9AAC336DA}"/>
    <dgm:cxn modelId="{778D0241-20CE-4DC6-9CC3-C9DEBE0A8C97}" type="presOf" srcId="{F742DBCB-0952-4F8F-AB95-F800D06DABFB}" destId="{FAA2BFB7-778E-49D3-A326-07222148A242}" srcOrd="0" destOrd="0" presId="urn:microsoft.com/office/officeart/2005/8/layout/radial5"/>
    <dgm:cxn modelId="{EACEFA6A-3487-4FA1-9DF8-C6225B9EE15E}" srcId="{5ADA1D79-5622-42A8-B1A1-95F53986874C}" destId="{7BAD0352-6F34-485A-8F71-B2B55911BC4A}" srcOrd="2" destOrd="0" parTransId="{B07D94BE-199B-4F38-AB49-2B4836B83BAC}" sibTransId="{823063E1-E3E1-4CA2-817B-E6D1BC343708}"/>
    <dgm:cxn modelId="{7B0AC167-F53F-441C-913C-26ABEBD03C48}" type="presOf" srcId="{B07D94BE-199B-4F38-AB49-2B4836B83BAC}" destId="{A8A9153F-F1A3-49D4-84CA-F8C86B56CB2C}" srcOrd="0" destOrd="0" presId="urn:microsoft.com/office/officeart/2005/8/layout/radial5"/>
    <dgm:cxn modelId="{101FCE33-4060-478E-A66D-DA0F6037D39D}" type="presOf" srcId="{C851DFC4-BAA6-4B9A-A7ED-C95F08C1622C}" destId="{487B5642-7B69-476D-B76A-C3324BFA2A79}" srcOrd="0" destOrd="0" presId="urn:microsoft.com/office/officeart/2005/8/layout/radial5"/>
    <dgm:cxn modelId="{75D9FED6-6333-4A0F-BFA9-FBC0BD4A9E54}" type="presOf" srcId="{45979672-89C6-4473-9616-86FA487DF3D1}" destId="{4F076F9E-5926-4AB5-977D-AD96690DE424}" srcOrd="0" destOrd="0" presId="urn:microsoft.com/office/officeart/2005/8/layout/radial5"/>
    <dgm:cxn modelId="{12A11A3B-B8C5-47F9-9C38-47B615948549}" type="presOf" srcId="{45979672-89C6-4473-9616-86FA487DF3D1}" destId="{A161573D-1ADD-4CC7-BF3A-C2FBD5843F48}" srcOrd="1" destOrd="0" presId="urn:microsoft.com/office/officeart/2005/8/layout/radial5"/>
    <dgm:cxn modelId="{4DB41FD0-4E8B-4EC4-8950-6D075D7CF4C8}" type="presOf" srcId="{78ADF9E2-E5D0-414E-B0ED-C59AAB6373FD}" destId="{CA782693-43B8-4DF8-BE0B-86E7133637B8}" srcOrd="1" destOrd="0" presId="urn:microsoft.com/office/officeart/2005/8/layout/radial5"/>
    <dgm:cxn modelId="{ACE7A3A8-66E7-438E-B460-A2692AD0F68B}" srcId="{5ADA1D79-5622-42A8-B1A1-95F53986874C}" destId="{F742DBCB-0952-4F8F-AB95-F800D06DABFB}" srcOrd="1" destOrd="0" parTransId="{C5A1E4FF-6708-441E-9987-5EEB2A2C33D1}" sibTransId="{4C882C38-0E13-4F8B-A9B5-747C8453ADE8}"/>
    <dgm:cxn modelId="{2551A045-0FEC-4C81-9AA5-2EA9E3E8B2D6}" type="presOf" srcId="{5ADA1D79-5622-42A8-B1A1-95F53986874C}" destId="{E0BAD054-198B-41CD-AF20-87886FF784E1}" srcOrd="0" destOrd="0" presId="urn:microsoft.com/office/officeart/2005/8/layout/radial5"/>
    <dgm:cxn modelId="{84031505-881D-4C3D-8BBF-E86BA600F950}" type="presOf" srcId="{78ADF9E2-E5D0-414E-B0ED-C59AAB6373FD}" destId="{A31A68A5-3585-42E5-9205-C9887FCCF60A}" srcOrd="0" destOrd="0" presId="urn:microsoft.com/office/officeart/2005/8/layout/radial5"/>
    <dgm:cxn modelId="{9E6C6D3A-9224-486C-A046-AB545420A542}" type="presOf" srcId="{C5A1E4FF-6708-441E-9987-5EEB2A2C33D1}" destId="{C4060005-8167-4869-92CD-F54D9F9B520D}" srcOrd="0" destOrd="0" presId="urn:microsoft.com/office/officeart/2005/8/layout/radial5"/>
    <dgm:cxn modelId="{20700A1F-4D4B-427E-BD9A-A0954FAD40DB}" type="presParOf" srcId="{487B5642-7B69-476D-B76A-C3324BFA2A79}" destId="{E0BAD054-198B-41CD-AF20-87886FF784E1}" srcOrd="0" destOrd="0" presId="urn:microsoft.com/office/officeart/2005/8/layout/radial5"/>
    <dgm:cxn modelId="{3D196D73-B664-46C0-AE53-6B412483B902}" type="presParOf" srcId="{487B5642-7B69-476D-B76A-C3324BFA2A79}" destId="{A31A68A5-3585-42E5-9205-C9887FCCF60A}" srcOrd="1" destOrd="0" presId="urn:microsoft.com/office/officeart/2005/8/layout/radial5"/>
    <dgm:cxn modelId="{DAADDEFC-AACB-444A-92D2-DBC882BF24EC}" type="presParOf" srcId="{A31A68A5-3585-42E5-9205-C9887FCCF60A}" destId="{CA782693-43B8-4DF8-BE0B-86E7133637B8}" srcOrd="0" destOrd="0" presId="urn:microsoft.com/office/officeart/2005/8/layout/radial5"/>
    <dgm:cxn modelId="{5529D9DD-3246-4DBB-A5F9-D4B8568C06AE}" type="presParOf" srcId="{487B5642-7B69-476D-B76A-C3324BFA2A79}" destId="{669B3A35-64DB-47D1-BF74-201F8AFFBA19}" srcOrd="2" destOrd="0" presId="urn:microsoft.com/office/officeart/2005/8/layout/radial5"/>
    <dgm:cxn modelId="{DDDC78B0-E758-49B0-AACE-5C342CC79D7F}" type="presParOf" srcId="{487B5642-7B69-476D-B76A-C3324BFA2A79}" destId="{C4060005-8167-4869-92CD-F54D9F9B520D}" srcOrd="3" destOrd="0" presId="urn:microsoft.com/office/officeart/2005/8/layout/radial5"/>
    <dgm:cxn modelId="{E078A406-7FF8-4D12-943E-8AEDEB86CB76}" type="presParOf" srcId="{C4060005-8167-4869-92CD-F54D9F9B520D}" destId="{1BC4FE2D-80B5-4BA0-A19C-16AC5983F73A}" srcOrd="0" destOrd="0" presId="urn:microsoft.com/office/officeart/2005/8/layout/radial5"/>
    <dgm:cxn modelId="{52CFDBF2-AEAF-4339-8D62-069E7D20D9EA}" type="presParOf" srcId="{487B5642-7B69-476D-B76A-C3324BFA2A79}" destId="{FAA2BFB7-778E-49D3-A326-07222148A242}" srcOrd="4" destOrd="0" presId="urn:microsoft.com/office/officeart/2005/8/layout/radial5"/>
    <dgm:cxn modelId="{15F3CC5E-0462-4AF2-B343-C1E3A1E56A26}" type="presParOf" srcId="{487B5642-7B69-476D-B76A-C3324BFA2A79}" destId="{A8A9153F-F1A3-49D4-84CA-F8C86B56CB2C}" srcOrd="5" destOrd="0" presId="urn:microsoft.com/office/officeart/2005/8/layout/radial5"/>
    <dgm:cxn modelId="{06BA6C65-5A33-45FB-A740-4A2F09194540}" type="presParOf" srcId="{A8A9153F-F1A3-49D4-84CA-F8C86B56CB2C}" destId="{4E594F6E-7F4B-48C1-8597-8EB46FA8594D}" srcOrd="0" destOrd="0" presId="urn:microsoft.com/office/officeart/2005/8/layout/radial5"/>
    <dgm:cxn modelId="{B6EC6EA0-2419-4688-98E1-99F745CEFE13}" type="presParOf" srcId="{487B5642-7B69-476D-B76A-C3324BFA2A79}" destId="{48252B4C-ADC2-464A-A4EC-60937B6429BD}" srcOrd="6" destOrd="0" presId="urn:microsoft.com/office/officeart/2005/8/layout/radial5"/>
    <dgm:cxn modelId="{2C4E9B3D-9C80-4F1A-B71C-551AE90DA4A8}" type="presParOf" srcId="{487B5642-7B69-476D-B76A-C3324BFA2A79}" destId="{4F076F9E-5926-4AB5-977D-AD96690DE424}" srcOrd="7" destOrd="0" presId="urn:microsoft.com/office/officeart/2005/8/layout/radial5"/>
    <dgm:cxn modelId="{D452621E-5418-42F4-BAF8-FAC6E9CFE08B}" type="presParOf" srcId="{4F076F9E-5926-4AB5-977D-AD96690DE424}" destId="{A161573D-1ADD-4CC7-BF3A-C2FBD5843F48}" srcOrd="0" destOrd="0" presId="urn:microsoft.com/office/officeart/2005/8/layout/radial5"/>
    <dgm:cxn modelId="{5B794271-9A3E-4DE8-AAC8-604A7FECBF0B}" type="presParOf" srcId="{487B5642-7B69-476D-B76A-C3324BFA2A79}" destId="{750AD177-A0CC-4D34-AF2A-9ED54361A8CE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DA829F-E765-482F-8FDD-70FE9B72A9C6}" type="doc">
      <dgm:prSet loTypeId="urn:microsoft.com/office/officeart/2005/8/layout/process1" loCatId="process" qsTypeId="urn:microsoft.com/office/officeart/2005/8/quickstyle/3d1" qsCatId="3D" csTypeId="urn:microsoft.com/office/officeart/2005/8/colors/colorful4" csCatId="colorful" phldr="1"/>
      <dgm:spPr/>
    </dgm:pt>
    <dgm:pt modelId="{83104BC8-7C24-4029-9EFA-1E69F9A3E539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1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行銷策略</a:t>
          </a:r>
          <a:endParaRPr lang="zh-TW" altLang="en-US" sz="21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68B428F-2AC6-446A-AF20-603A9C493AF3}" type="parTrans" cxnId="{5AF574A0-23FC-4626-94CC-7FD35D904CB3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0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2643E3F-2F17-43E6-948A-133748901AD2}" type="sibTrans" cxnId="{5AF574A0-23FC-4626-94CC-7FD35D904CB3}">
      <dgm:prSet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12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3CC7575-4F84-44A6-9187-20EE9CD268A8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1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顧客滿意</a:t>
          </a:r>
          <a:endParaRPr lang="zh-TW" altLang="en-US" sz="21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A711F12-7C6D-4C47-9AF7-B68C283F4009}" type="parTrans" cxnId="{9224958F-24F3-4294-915D-E0A77C92C9F6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0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78C919D2-F076-47A6-9D64-D6A2B5B3B384}" type="sibTrans" cxnId="{9224958F-24F3-4294-915D-E0A77C92C9F6}">
      <dgm:prSet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12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E25CB14-B344-4613-BA88-AFFD29C99449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0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顧客的忠誠與長遠關係</a:t>
          </a:r>
          <a:endParaRPr lang="zh-TW" altLang="en-US" sz="20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7CBA9C98-1ADF-49D7-A705-E31C5C38D6B7}" type="parTrans" cxnId="{EAC5CA62-E83F-411A-A598-FE61A83B6404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0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719826CC-6B77-4723-A720-67B678F7005A}" type="sibTrans" cxnId="{EAC5CA62-E83F-411A-A598-FE61A83B6404}">
      <dgm:prSet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12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C822215-B326-495B-9ADB-6DB33D9D9B62}">
      <dgm:prSet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1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長期的成長與利潤</a:t>
          </a:r>
          <a:endParaRPr lang="zh-TW" altLang="en-US" sz="21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FFB76D21-2B5C-4C26-9C62-3D94907469FD}" type="parTrans" cxnId="{C97E7B22-F343-48D8-B673-074171307642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0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6505FAE-2325-44E7-8BDA-D67A30E7D165}" type="sibTrans" cxnId="{C97E7B22-F343-48D8-B673-074171307642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0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E79FD593-4F58-474E-9528-B21269E08110}" type="pres">
      <dgm:prSet presAssocID="{97DA829F-E765-482F-8FDD-70FE9B72A9C6}" presName="Name0" presStyleCnt="0">
        <dgm:presLayoutVars>
          <dgm:dir/>
          <dgm:resizeHandles val="exact"/>
        </dgm:presLayoutVars>
      </dgm:prSet>
      <dgm:spPr/>
    </dgm:pt>
    <dgm:pt modelId="{0D733E9E-63D2-468A-8CEB-AAD2683796E4}" type="pres">
      <dgm:prSet presAssocID="{83104BC8-7C24-4029-9EFA-1E69F9A3E53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F2CDCD-255E-4053-AABB-0F72EACA115D}" type="pres">
      <dgm:prSet presAssocID="{B2643E3F-2F17-43E6-948A-133748901AD2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14EADBE5-28BE-4DC3-A0A2-120C9AADC97B}" type="pres">
      <dgm:prSet presAssocID="{B2643E3F-2F17-43E6-948A-133748901AD2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1803F859-B6F6-42BC-9427-9653A58E6096}" type="pres">
      <dgm:prSet presAssocID="{43CC7575-4F84-44A6-9187-20EE9CD268A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E08D2A9-9A96-4586-B03E-352F3B9675EF}" type="pres">
      <dgm:prSet presAssocID="{78C919D2-F076-47A6-9D64-D6A2B5B3B384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5CF5198C-ED1E-475F-B472-9D936A682E4D}" type="pres">
      <dgm:prSet presAssocID="{78C919D2-F076-47A6-9D64-D6A2B5B3B384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9EE57783-547A-4705-83A6-1E1E44B6EB1D}" type="pres">
      <dgm:prSet presAssocID="{BE25CB14-B344-4613-BA88-AFFD29C9944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3375CC-71FD-40AC-9BC7-2C5190839481}" type="pres">
      <dgm:prSet presAssocID="{719826CC-6B77-4723-A720-67B678F7005A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28240385-A2A6-4803-8433-ED150502C00E}" type="pres">
      <dgm:prSet presAssocID="{719826CC-6B77-4723-A720-67B678F7005A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F4A44D28-123E-4860-AD89-2EC33FCCBC12}" type="pres">
      <dgm:prSet presAssocID="{5C822215-B326-495B-9ADB-6DB33D9D9B6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9AE8113-1DFC-457D-BB37-F20FE82CD0D0}" type="presOf" srcId="{B2643E3F-2F17-43E6-948A-133748901AD2}" destId="{71F2CDCD-255E-4053-AABB-0F72EACA115D}" srcOrd="0" destOrd="0" presId="urn:microsoft.com/office/officeart/2005/8/layout/process1"/>
    <dgm:cxn modelId="{6FD6A673-0895-4478-A093-C0A866D49044}" type="presOf" srcId="{B2643E3F-2F17-43E6-948A-133748901AD2}" destId="{14EADBE5-28BE-4DC3-A0A2-120C9AADC97B}" srcOrd="1" destOrd="0" presId="urn:microsoft.com/office/officeart/2005/8/layout/process1"/>
    <dgm:cxn modelId="{2B8AA607-C754-48E8-A11A-41039199E30F}" type="presOf" srcId="{78C919D2-F076-47A6-9D64-D6A2B5B3B384}" destId="{5CF5198C-ED1E-475F-B472-9D936A682E4D}" srcOrd="1" destOrd="0" presId="urn:microsoft.com/office/officeart/2005/8/layout/process1"/>
    <dgm:cxn modelId="{46C2AAE2-1758-4AA1-8151-D1CE689E07B4}" type="presOf" srcId="{719826CC-6B77-4723-A720-67B678F7005A}" destId="{B03375CC-71FD-40AC-9BC7-2C5190839481}" srcOrd="0" destOrd="0" presId="urn:microsoft.com/office/officeart/2005/8/layout/process1"/>
    <dgm:cxn modelId="{5AF574A0-23FC-4626-94CC-7FD35D904CB3}" srcId="{97DA829F-E765-482F-8FDD-70FE9B72A9C6}" destId="{83104BC8-7C24-4029-9EFA-1E69F9A3E539}" srcOrd="0" destOrd="0" parTransId="{168B428F-2AC6-446A-AF20-603A9C493AF3}" sibTransId="{B2643E3F-2F17-43E6-948A-133748901AD2}"/>
    <dgm:cxn modelId="{BD21F5A6-A5E4-43FB-BC33-7BD82638471C}" type="presOf" srcId="{97DA829F-E765-482F-8FDD-70FE9B72A9C6}" destId="{E79FD593-4F58-474E-9528-B21269E08110}" srcOrd="0" destOrd="0" presId="urn:microsoft.com/office/officeart/2005/8/layout/process1"/>
    <dgm:cxn modelId="{C97E7B22-F343-48D8-B673-074171307642}" srcId="{97DA829F-E765-482F-8FDD-70FE9B72A9C6}" destId="{5C822215-B326-495B-9ADB-6DB33D9D9B62}" srcOrd="3" destOrd="0" parTransId="{FFB76D21-2B5C-4C26-9C62-3D94907469FD}" sibTransId="{C6505FAE-2325-44E7-8BDA-D67A30E7D165}"/>
    <dgm:cxn modelId="{FDAEA2D0-4993-4C95-B3E9-110840142636}" type="presOf" srcId="{BE25CB14-B344-4613-BA88-AFFD29C99449}" destId="{9EE57783-547A-4705-83A6-1E1E44B6EB1D}" srcOrd="0" destOrd="0" presId="urn:microsoft.com/office/officeart/2005/8/layout/process1"/>
    <dgm:cxn modelId="{579C512A-71B5-4F8E-9D8E-6532953F1301}" type="presOf" srcId="{43CC7575-4F84-44A6-9187-20EE9CD268A8}" destId="{1803F859-B6F6-42BC-9427-9653A58E6096}" srcOrd="0" destOrd="0" presId="urn:microsoft.com/office/officeart/2005/8/layout/process1"/>
    <dgm:cxn modelId="{9224958F-24F3-4294-915D-E0A77C92C9F6}" srcId="{97DA829F-E765-482F-8FDD-70FE9B72A9C6}" destId="{43CC7575-4F84-44A6-9187-20EE9CD268A8}" srcOrd="1" destOrd="0" parTransId="{4A711F12-7C6D-4C47-9AF7-B68C283F4009}" sibTransId="{78C919D2-F076-47A6-9D64-D6A2B5B3B384}"/>
    <dgm:cxn modelId="{CC0CCA7B-899C-4893-9B87-892909527E8F}" type="presOf" srcId="{83104BC8-7C24-4029-9EFA-1E69F9A3E539}" destId="{0D733E9E-63D2-468A-8CEB-AAD2683796E4}" srcOrd="0" destOrd="0" presId="urn:microsoft.com/office/officeart/2005/8/layout/process1"/>
    <dgm:cxn modelId="{890B4FF9-B34D-4EA5-AA83-8ECE349F4E49}" type="presOf" srcId="{719826CC-6B77-4723-A720-67B678F7005A}" destId="{28240385-A2A6-4803-8433-ED150502C00E}" srcOrd="1" destOrd="0" presId="urn:microsoft.com/office/officeart/2005/8/layout/process1"/>
    <dgm:cxn modelId="{EAC5CA62-E83F-411A-A598-FE61A83B6404}" srcId="{97DA829F-E765-482F-8FDD-70FE9B72A9C6}" destId="{BE25CB14-B344-4613-BA88-AFFD29C99449}" srcOrd="2" destOrd="0" parTransId="{7CBA9C98-1ADF-49D7-A705-E31C5C38D6B7}" sibTransId="{719826CC-6B77-4723-A720-67B678F7005A}"/>
    <dgm:cxn modelId="{74BCC962-986B-4038-B4B4-6FCE2CA55423}" type="presOf" srcId="{78C919D2-F076-47A6-9D64-D6A2B5B3B384}" destId="{7E08D2A9-9A96-4586-B03E-352F3B9675EF}" srcOrd="0" destOrd="0" presId="urn:microsoft.com/office/officeart/2005/8/layout/process1"/>
    <dgm:cxn modelId="{44138A33-8C3E-4517-81EF-72BF8B838F46}" type="presOf" srcId="{5C822215-B326-495B-9ADB-6DB33D9D9B62}" destId="{F4A44D28-123E-4860-AD89-2EC33FCCBC12}" srcOrd="0" destOrd="0" presId="urn:microsoft.com/office/officeart/2005/8/layout/process1"/>
    <dgm:cxn modelId="{E3A994F0-BAF7-41C8-8332-2A0D51BBBA43}" type="presParOf" srcId="{E79FD593-4F58-474E-9528-B21269E08110}" destId="{0D733E9E-63D2-468A-8CEB-AAD2683796E4}" srcOrd="0" destOrd="0" presId="urn:microsoft.com/office/officeart/2005/8/layout/process1"/>
    <dgm:cxn modelId="{FFAC68F9-2E15-4636-A68D-AAC9291563F7}" type="presParOf" srcId="{E79FD593-4F58-474E-9528-B21269E08110}" destId="{71F2CDCD-255E-4053-AABB-0F72EACA115D}" srcOrd="1" destOrd="0" presId="urn:microsoft.com/office/officeart/2005/8/layout/process1"/>
    <dgm:cxn modelId="{825AA7AF-1131-43A1-AF59-784CCD196562}" type="presParOf" srcId="{71F2CDCD-255E-4053-AABB-0F72EACA115D}" destId="{14EADBE5-28BE-4DC3-A0A2-120C9AADC97B}" srcOrd="0" destOrd="0" presId="urn:microsoft.com/office/officeart/2005/8/layout/process1"/>
    <dgm:cxn modelId="{61EB5DE3-073D-4A93-830F-143CDF215107}" type="presParOf" srcId="{E79FD593-4F58-474E-9528-B21269E08110}" destId="{1803F859-B6F6-42BC-9427-9653A58E6096}" srcOrd="2" destOrd="0" presId="urn:microsoft.com/office/officeart/2005/8/layout/process1"/>
    <dgm:cxn modelId="{C6836CAF-2EF3-4E11-BFD6-E246942FCE61}" type="presParOf" srcId="{E79FD593-4F58-474E-9528-B21269E08110}" destId="{7E08D2A9-9A96-4586-B03E-352F3B9675EF}" srcOrd="3" destOrd="0" presId="urn:microsoft.com/office/officeart/2005/8/layout/process1"/>
    <dgm:cxn modelId="{E3A08AAD-B3B4-4639-BFD3-C495859508DA}" type="presParOf" srcId="{7E08D2A9-9A96-4586-B03E-352F3B9675EF}" destId="{5CF5198C-ED1E-475F-B472-9D936A682E4D}" srcOrd="0" destOrd="0" presId="urn:microsoft.com/office/officeart/2005/8/layout/process1"/>
    <dgm:cxn modelId="{CEDFE3FD-5F5C-4A49-8645-5FC02D59A1B8}" type="presParOf" srcId="{E79FD593-4F58-474E-9528-B21269E08110}" destId="{9EE57783-547A-4705-83A6-1E1E44B6EB1D}" srcOrd="4" destOrd="0" presId="urn:microsoft.com/office/officeart/2005/8/layout/process1"/>
    <dgm:cxn modelId="{B2F770CA-D931-4C68-9419-EB67BDFA9529}" type="presParOf" srcId="{E79FD593-4F58-474E-9528-B21269E08110}" destId="{B03375CC-71FD-40AC-9BC7-2C5190839481}" srcOrd="5" destOrd="0" presId="urn:microsoft.com/office/officeart/2005/8/layout/process1"/>
    <dgm:cxn modelId="{E5197CAA-8F6D-4499-B6B6-7F809B8B0410}" type="presParOf" srcId="{B03375CC-71FD-40AC-9BC7-2C5190839481}" destId="{28240385-A2A6-4803-8433-ED150502C00E}" srcOrd="0" destOrd="0" presId="urn:microsoft.com/office/officeart/2005/8/layout/process1"/>
    <dgm:cxn modelId="{10D8C6DE-2CF0-4408-A6B2-B4AB86308925}" type="presParOf" srcId="{E79FD593-4F58-474E-9528-B21269E08110}" destId="{F4A44D28-123E-4860-AD89-2EC33FCCBC12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DA829F-E765-482F-8FDD-70FE9B72A9C6}" type="doc">
      <dgm:prSet loTypeId="urn:microsoft.com/office/officeart/2005/8/layout/process1" loCatId="process" qsTypeId="urn:microsoft.com/office/officeart/2005/8/quickstyle/3d1" qsCatId="3D" csTypeId="urn:microsoft.com/office/officeart/2005/8/colors/colorful2" csCatId="colorful" phldr="1"/>
      <dgm:spPr/>
    </dgm:pt>
    <dgm:pt modelId="{83104BC8-7C24-4029-9EFA-1E69F9A3E539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200" b="1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行銷策略</a:t>
          </a:r>
          <a:endParaRPr lang="zh-TW" altLang="en-US" sz="22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68B428F-2AC6-446A-AF20-603A9C493AF3}" type="parTrans" cxnId="{5AF574A0-23FC-4626-94CC-7FD35D904CB3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2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2643E3F-2F17-43E6-948A-133748901AD2}" type="sibTrans" cxnId="{5AF574A0-23FC-4626-94CC-7FD35D904CB3}">
      <dgm:prSet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2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3CC7575-4F84-44A6-9187-20EE9CD268A8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2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顧客購買</a:t>
          </a:r>
          <a:endParaRPr lang="zh-TW" altLang="en-US" sz="22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A711F12-7C6D-4C47-9AF7-B68C283F4009}" type="parTrans" cxnId="{9224958F-24F3-4294-915D-E0A77C92C9F6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2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78C919D2-F076-47A6-9D64-D6A2B5B3B384}" type="sibTrans" cxnId="{9224958F-24F3-4294-915D-E0A77C92C9F6}">
      <dgm:prSet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2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E25CB14-B344-4613-BA88-AFFD29C99449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200" b="1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單次交易完成</a:t>
          </a:r>
          <a:endParaRPr lang="zh-TW" altLang="en-US" sz="22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7CBA9C98-1ADF-49D7-A705-E31C5C38D6B7}" type="parTrans" cxnId="{EAC5CA62-E83F-411A-A598-FE61A83B6404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2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719826CC-6B77-4723-A720-67B678F7005A}" type="sibTrans" cxnId="{EAC5CA62-E83F-411A-A598-FE61A83B6404}">
      <dgm:prSet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2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C822215-B326-495B-9ADB-6DB33D9D9B62}">
      <dgm:prSet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200" b="1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短期的成長與利潤</a:t>
          </a:r>
          <a:endParaRPr lang="zh-TW" altLang="en-US" sz="22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FFB76D21-2B5C-4C26-9C62-3D94907469FD}" type="parTrans" cxnId="{C97E7B22-F343-48D8-B673-074171307642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2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6505FAE-2325-44E7-8BDA-D67A30E7D165}" type="sibTrans" cxnId="{C97E7B22-F343-48D8-B673-074171307642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2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E79FD593-4F58-474E-9528-B21269E08110}" type="pres">
      <dgm:prSet presAssocID="{97DA829F-E765-482F-8FDD-70FE9B72A9C6}" presName="Name0" presStyleCnt="0">
        <dgm:presLayoutVars>
          <dgm:dir/>
          <dgm:resizeHandles val="exact"/>
        </dgm:presLayoutVars>
      </dgm:prSet>
      <dgm:spPr/>
    </dgm:pt>
    <dgm:pt modelId="{0D733E9E-63D2-468A-8CEB-AAD2683796E4}" type="pres">
      <dgm:prSet presAssocID="{83104BC8-7C24-4029-9EFA-1E69F9A3E53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F2CDCD-255E-4053-AABB-0F72EACA115D}" type="pres">
      <dgm:prSet presAssocID="{B2643E3F-2F17-43E6-948A-133748901AD2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14EADBE5-28BE-4DC3-A0A2-120C9AADC97B}" type="pres">
      <dgm:prSet presAssocID="{B2643E3F-2F17-43E6-948A-133748901AD2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1803F859-B6F6-42BC-9427-9653A58E6096}" type="pres">
      <dgm:prSet presAssocID="{43CC7575-4F84-44A6-9187-20EE9CD268A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E08D2A9-9A96-4586-B03E-352F3B9675EF}" type="pres">
      <dgm:prSet presAssocID="{78C919D2-F076-47A6-9D64-D6A2B5B3B384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5CF5198C-ED1E-475F-B472-9D936A682E4D}" type="pres">
      <dgm:prSet presAssocID="{78C919D2-F076-47A6-9D64-D6A2B5B3B384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9EE57783-547A-4705-83A6-1E1E44B6EB1D}" type="pres">
      <dgm:prSet presAssocID="{BE25CB14-B344-4613-BA88-AFFD29C9944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3375CC-71FD-40AC-9BC7-2C5190839481}" type="pres">
      <dgm:prSet presAssocID="{719826CC-6B77-4723-A720-67B678F7005A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28240385-A2A6-4803-8433-ED150502C00E}" type="pres">
      <dgm:prSet presAssocID="{719826CC-6B77-4723-A720-67B678F7005A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F4A44D28-123E-4860-AD89-2EC33FCCBC12}" type="pres">
      <dgm:prSet presAssocID="{5C822215-B326-495B-9ADB-6DB33D9D9B6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1D3AD3E-C3AB-4101-B519-68F278404382}" type="presOf" srcId="{83104BC8-7C24-4029-9EFA-1E69F9A3E539}" destId="{0D733E9E-63D2-468A-8CEB-AAD2683796E4}" srcOrd="0" destOrd="0" presId="urn:microsoft.com/office/officeart/2005/8/layout/process1"/>
    <dgm:cxn modelId="{D32276F1-F9FC-4B77-9B2B-F601C3918EE0}" type="presOf" srcId="{78C919D2-F076-47A6-9D64-D6A2B5B3B384}" destId="{7E08D2A9-9A96-4586-B03E-352F3B9675EF}" srcOrd="0" destOrd="0" presId="urn:microsoft.com/office/officeart/2005/8/layout/process1"/>
    <dgm:cxn modelId="{3BE11E41-C818-4083-8501-E165F790BD55}" type="presOf" srcId="{719826CC-6B77-4723-A720-67B678F7005A}" destId="{B03375CC-71FD-40AC-9BC7-2C5190839481}" srcOrd="0" destOrd="0" presId="urn:microsoft.com/office/officeart/2005/8/layout/process1"/>
    <dgm:cxn modelId="{1BDF32D0-0CA0-4A40-8A2B-A9FCF95A431B}" type="presOf" srcId="{B2643E3F-2F17-43E6-948A-133748901AD2}" destId="{71F2CDCD-255E-4053-AABB-0F72EACA115D}" srcOrd="0" destOrd="0" presId="urn:microsoft.com/office/officeart/2005/8/layout/process1"/>
    <dgm:cxn modelId="{E5B15AF1-6BE2-4362-8906-B447C3FFECCB}" type="presOf" srcId="{5C822215-B326-495B-9ADB-6DB33D9D9B62}" destId="{F4A44D28-123E-4860-AD89-2EC33FCCBC12}" srcOrd="0" destOrd="0" presId="urn:microsoft.com/office/officeart/2005/8/layout/process1"/>
    <dgm:cxn modelId="{382578D4-ED86-4697-92F4-BFC8F566B05E}" type="presOf" srcId="{BE25CB14-B344-4613-BA88-AFFD29C99449}" destId="{9EE57783-547A-4705-83A6-1E1E44B6EB1D}" srcOrd="0" destOrd="0" presId="urn:microsoft.com/office/officeart/2005/8/layout/process1"/>
    <dgm:cxn modelId="{5AF574A0-23FC-4626-94CC-7FD35D904CB3}" srcId="{97DA829F-E765-482F-8FDD-70FE9B72A9C6}" destId="{83104BC8-7C24-4029-9EFA-1E69F9A3E539}" srcOrd="0" destOrd="0" parTransId="{168B428F-2AC6-446A-AF20-603A9C493AF3}" sibTransId="{B2643E3F-2F17-43E6-948A-133748901AD2}"/>
    <dgm:cxn modelId="{C97E7B22-F343-48D8-B673-074171307642}" srcId="{97DA829F-E765-482F-8FDD-70FE9B72A9C6}" destId="{5C822215-B326-495B-9ADB-6DB33D9D9B62}" srcOrd="3" destOrd="0" parTransId="{FFB76D21-2B5C-4C26-9C62-3D94907469FD}" sibTransId="{C6505FAE-2325-44E7-8BDA-D67A30E7D165}"/>
    <dgm:cxn modelId="{CDCC4F39-4953-48D8-BE91-6CC56EE052EE}" type="presOf" srcId="{43CC7575-4F84-44A6-9187-20EE9CD268A8}" destId="{1803F859-B6F6-42BC-9427-9653A58E6096}" srcOrd="0" destOrd="0" presId="urn:microsoft.com/office/officeart/2005/8/layout/process1"/>
    <dgm:cxn modelId="{9224958F-24F3-4294-915D-E0A77C92C9F6}" srcId="{97DA829F-E765-482F-8FDD-70FE9B72A9C6}" destId="{43CC7575-4F84-44A6-9187-20EE9CD268A8}" srcOrd="1" destOrd="0" parTransId="{4A711F12-7C6D-4C47-9AF7-B68C283F4009}" sibTransId="{78C919D2-F076-47A6-9D64-D6A2B5B3B384}"/>
    <dgm:cxn modelId="{CC3ADB67-9B01-4B00-8D1B-BA258121CF51}" type="presOf" srcId="{719826CC-6B77-4723-A720-67B678F7005A}" destId="{28240385-A2A6-4803-8433-ED150502C00E}" srcOrd="1" destOrd="0" presId="urn:microsoft.com/office/officeart/2005/8/layout/process1"/>
    <dgm:cxn modelId="{EAC5CA62-E83F-411A-A598-FE61A83B6404}" srcId="{97DA829F-E765-482F-8FDD-70FE9B72A9C6}" destId="{BE25CB14-B344-4613-BA88-AFFD29C99449}" srcOrd="2" destOrd="0" parTransId="{7CBA9C98-1ADF-49D7-A705-E31C5C38D6B7}" sibTransId="{719826CC-6B77-4723-A720-67B678F7005A}"/>
    <dgm:cxn modelId="{6CCBC07A-A3C7-4524-81AF-80441476246A}" type="presOf" srcId="{97DA829F-E765-482F-8FDD-70FE9B72A9C6}" destId="{E79FD593-4F58-474E-9528-B21269E08110}" srcOrd="0" destOrd="0" presId="urn:microsoft.com/office/officeart/2005/8/layout/process1"/>
    <dgm:cxn modelId="{A824AE78-5DE3-4B5B-B7A5-4A632ADEC054}" type="presOf" srcId="{78C919D2-F076-47A6-9D64-D6A2B5B3B384}" destId="{5CF5198C-ED1E-475F-B472-9D936A682E4D}" srcOrd="1" destOrd="0" presId="urn:microsoft.com/office/officeart/2005/8/layout/process1"/>
    <dgm:cxn modelId="{AC6EE35F-4452-4599-85BD-BD7F142483BD}" type="presOf" srcId="{B2643E3F-2F17-43E6-948A-133748901AD2}" destId="{14EADBE5-28BE-4DC3-A0A2-120C9AADC97B}" srcOrd="1" destOrd="0" presId="urn:microsoft.com/office/officeart/2005/8/layout/process1"/>
    <dgm:cxn modelId="{F5CF5CBB-8513-4DD0-ABDF-CFE29DEE1355}" type="presParOf" srcId="{E79FD593-4F58-474E-9528-B21269E08110}" destId="{0D733E9E-63D2-468A-8CEB-AAD2683796E4}" srcOrd="0" destOrd="0" presId="urn:microsoft.com/office/officeart/2005/8/layout/process1"/>
    <dgm:cxn modelId="{D02C7DB8-25EC-4BBC-B226-BAF15517748F}" type="presParOf" srcId="{E79FD593-4F58-474E-9528-B21269E08110}" destId="{71F2CDCD-255E-4053-AABB-0F72EACA115D}" srcOrd="1" destOrd="0" presId="urn:microsoft.com/office/officeart/2005/8/layout/process1"/>
    <dgm:cxn modelId="{3018D960-1B7F-41E6-9C91-4A6F1EE04D0C}" type="presParOf" srcId="{71F2CDCD-255E-4053-AABB-0F72EACA115D}" destId="{14EADBE5-28BE-4DC3-A0A2-120C9AADC97B}" srcOrd="0" destOrd="0" presId="urn:microsoft.com/office/officeart/2005/8/layout/process1"/>
    <dgm:cxn modelId="{331FABA9-75E0-475A-BEDA-5CFE3D474E83}" type="presParOf" srcId="{E79FD593-4F58-474E-9528-B21269E08110}" destId="{1803F859-B6F6-42BC-9427-9653A58E6096}" srcOrd="2" destOrd="0" presId="urn:microsoft.com/office/officeart/2005/8/layout/process1"/>
    <dgm:cxn modelId="{C18BB35A-7432-4793-88FC-8F494C36F246}" type="presParOf" srcId="{E79FD593-4F58-474E-9528-B21269E08110}" destId="{7E08D2A9-9A96-4586-B03E-352F3B9675EF}" srcOrd="3" destOrd="0" presId="urn:microsoft.com/office/officeart/2005/8/layout/process1"/>
    <dgm:cxn modelId="{FE72B8BE-A3A8-4C64-8ED1-DAFB26B926D5}" type="presParOf" srcId="{7E08D2A9-9A96-4586-B03E-352F3B9675EF}" destId="{5CF5198C-ED1E-475F-B472-9D936A682E4D}" srcOrd="0" destOrd="0" presId="urn:microsoft.com/office/officeart/2005/8/layout/process1"/>
    <dgm:cxn modelId="{ECD87F76-2302-473E-BA6C-6A3AAE389FAA}" type="presParOf" srcId="{E79FD593-4F58-474E-9528-B21269E08110}" destId="{9EE57783-547A-4705-83A6-1E1E44B6EB1D}" srcOrd="4" destOrd="0" presId="urn:microsoft.com/office/officeart/2005/8/layout/process1"/>
    <dgm:cxn modelId="{156761AD-353D-4521-A293-0A1E726FAE4D}" type="presParOf" srcId="{E79FD593-4F58-474E-9528-B21269E08110}" destId="{B03375CC-71FD-40AC-9BC7-2C5190839481}" srcOrd="5" destOrd="0" presId="urn:microsoft.com/office/officeart/2005/8/layout/process1"/>
    <dgm:cxn modelId="{110EF7D0-8481-4F5C-B645-0E7F32477969}" type="presParOf" srcId="{B03375CC-71FD-40AC-9BC7-2C5190839481}" destId="{28240385-A2A6-4803-8433-ED150502C00E}" srcOrd="0" destOrd="0" presId="urn:microsoft.com/office/officeart/2005/8/layout/process1"/>
    <dgm:cxn modelId="{4286A636-916F-49FA-8638-BDADEB9F00F8}" type="presParOf" srcId="{E79FD593-4F58-474E-9528-B21269E08110}" destId="{F4A44D28-123E-4860-AD89-2EC33FCCBC12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E1F8CB-366B-4837-A5B3-E150B799672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66623E0-0040-4E26-A554-EEAA51687F87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§1.1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行銷的定義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D67E2CB-352D-41D4-9CAE-9719170116A2}" type="par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A393C8B-C662-42ED-9335-8E91627952F5}" type="sib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874C3B-E6F9-46BE-BBA7-51B3A98F393E}">
      <dgm:prSet phldrT="[文字]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§1.2</a:t>
          </a:r>
          <a:r>
            <a:rPr lang="zh-TW" altLang="en-US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行銷的存在價值</a:t>
          </a:r>
          <a:endParaRPr lang="zh-TW" altLang="en-US" b="1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A18153F-6C49-4CBE-BBD6-9C2D8B0DECCE}" type="par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88A5E44-8233-40C1-AC6D-F517F24CD5D0}" type="sib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441081-EF9A-4A41-9712-FFA268598394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§1.3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市場哲學的演進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9227985-397E-4379-AF25-45CFD4FAD0A0}" type="par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CE2F7A0-B8CE-4A0D-92FC-A4A20345BF57}" type="sib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D204B7-8CEF-44B6-9C07-CE12F0775F3A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§1.4 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行銷管理的程序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9174FD9-FA08-4985-82E9-5CE212455EEC}" type="par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DFD2A5D-B0D1-4D17-A09F-91C885A0B343}" type="sib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541DA28-CDCD-489A-9F84-11D61EC9A3FF}" type="pres">
      <dgm:prSet presAssocID="{6EE1F8CB-366B-4837-A5B3-E150B79967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A62253-66AE-4B25-BF05-80D4F5919D6A}" type="pres">
      <dgm:prSet presAssocID="{466623E0-0040-4E26-A554-EEAA51687F8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E87418-2E9B-4068-BE3B-AA521FD793DE}" type="pres">
      <dgm:prSet presAssocID="{0A393C8B-C662-42ED-9335-8E91627952F5}" presName="spacer" presStyleCnt="0"/>
      <dgm:spPr/>
    </dgm:pt>
    <dgm:pt modelId="{48045E5C-A433-40C5-A9A1-1F2ACC2731E6}" type="pres">
      <dgm:prSet presAssocID="{21874C3B-E6F9-46BE-BBA7-51B3A98F393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796305-0BD0-4ECF-B55B-8944ACFC328D}" type="pres">
      <dgm:prSet presAssocID="{A88A5E44-8233-40C1-AC6D-F517F24CD5D0}" presName="spacer" presStyleCnt="0"/>
      <dgm:spPr/>
    </dgm:pt>
    <dgm:pt modelId="{0B052A4C-9EC6-4953-B7A4-B3CB579AF515}" type="pres">
      <dgm:prSet presAssocID="{92441081-EF9A-4A41-9712-FFA26859839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905B49-9F37-450F-B8D7-DD9F28F52CAD}" type="pres">
      <dgm:prSet presAssocID="{ACE2F7A0-B8CE-4A0D-92FC-A4A20345BF57}" presName="spacer" presStyleCnt="0"/>
      <dgm:spPr/>
    </dgm:pt>
    <dgm:pt modelId="{FC1C9785-4EAA-40D5-A517-48DAC3F311E7}" type="pres">
      <dgm:prSet presAssocID="{21D204B7-8CEF-44B6-9C07-CE12F0775F3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A4302F9-FE99-4C24-8D9F-A8232EA04DD1}" srcId="{6EE1F8CB-366B-4837-A5B3-E150B7996724}" destId="{92441081-EF9A-4A41-9712-FFA268598394}" srcOrd="2" destOrd="0" parTransId="{69227985-397E-4379-AF25-45CFD4FAD0A0}" sibTransId="{ACE2F7A0-B8CE-4A0D-92FC-A4A20345BF57}"/>
    <dgm:cxn modelId="{40FBF53C-E704-401B-95D3-1C40814D7047}" srcId="{6EE1F8CB-366B-4837-A5B3-E150B7996724}" destId="{21874C3B-E6F9-46BE-BBA7-51B3A98F393E}" srcOrd="1" destOrd="0" parTransId="{DA18153F-6C49-4CBE-BBD6-9C2D8B0DECCE}" sibTransId="{A88A5E44-8233-40C1-AC6D-F517F24CD5D0}"/>
    <dgm:cxn modelId="{554401DD-C7F8-4204-9EBF-8374D61F146A}" srcId="{6EE1F8CB-366B-4837-A5B3-E150B7996724}" destId="{466623E0-0040-4E26-A554-EEAA51687F87}" srcOrd="0" destOrd="0" parTransId="{FD67E2CB-352D-41D4-9CAE-9719170116A2}" sibTransId="{0A393C8B-C662-42ED-9335-8E91627952F5}"/>
    <dgm:cxn modelId="{A95E2B8F-1EC6-4A7C-AE7B-37D81359C56F}" type="presOf" srcId="{6EE1F8CB-366B-4837-A5B3-E150B7996724}" destId="{A541DA28-CDCD-489A-9F84-11D61EC9A3FF}" srcOrd="0" destOrd="0" presId="urn:microsoft.com/office/officeart/2005/8/layout/vList2"/>
    <dgm:cxn modelId="{D1C79079-9AB8-491D-8D0A-118A103CC2A0}" type="presOf" srcId="{92441081-EF9A-4A41-9712-FFA268598394}" destId="{0B052A4C-9EC6-4953-B7A4-B3CB579AF515}" srcOrd="0" destOrd="0" presId="urn:microsoft.com/office/officeart/2005/8/layout/vList2"/>
    <dgm:cxn modelId="{1F83EAE2-493A-4FED-A9B1-1263AB87E03B}" srcId="{6EE1F8CB-366B-4837-A5B3-E150B7996724}" destId="{21D204B7-8CEF-44B6-9C07-CE12F0775F3A}" srcOrd="3" destOrd="0" parTransId="{99174FD9-FA08-4985-82E9-5CE212455EEC}" sibTransId="{CDFD2A5D-B0D1-4D17-A09F-91C885A0B343}"/>
    <dgm:cxn modelId="{F4AF058C-F224-4D3C-B9DC-FE9A0DA3A1B9}" type="presOf" srcId="{21D204B7-8CEF-44B6-9C07-CE12F0775F3A}" destId="{FC1C9785-4EAA-40D5-A517-48DAC3F311E7}" srcOrd="0" destOrd="0" presId="urn:microsoft.com/office/officeart/2005/8/layout/vList2"/>
    <dgm:cxn modelId="{CB46C691-868E-475B-B609-85F355F891E9}" type="presOf" srcId="{21874C3B-E6F9-46BE-BBA7-51B3A98F393E}" destId="{48045E5C-A433-40C5-A9A1-1F2ACC2731E6}" srcOrd="0" destOrd="0" presId="urn:microsoft.com/office/officeart/2005/8/layout/vList2"/>
    <dgm:cxn modelId="{320CADE0-5F6A-4E56-A4F3-D86F415929B0}" type="presOf" srcId="{466623E0-0040-4E26-A554-EEAA51687F87}" destId="{09A62253-66AE-4B25-BF05-80D4F5919D6A}" srcOrd="0" destOrd="0" presId="urn:microsoft.com/office/officeart/2005/8/layout/vList2"/>
    <dgm:cxn modelId="{31650906-60D4-4D62-B5F7-6F7A03491842}" type="presParOf" srcId="{A541DA28-CDCD-489A-9F84-11D61EC9A3FF}" destId="{09A62253-66AE-4B25-BF05-80D4F5919D6A}" srcOrd="0" destOrd="0" presId="urn:microsoft.com/office/officeart/2005/8/layout/vList2"/>
    <dgm:cxn modelId="{280365A5-D90B-4561-B99E-C4B053E874DC}" type="presParOf" srcId="{A541DA28-CDCD-489A-9F84-11D61EC9A3FF}" destId="{78E87418-2E9B-4068-BE3B-AA521FD793DE}" srcOrd="1" destOrd="0" presId="urn:microsoft.com/office/officeart/2005/8/layout/vList2"/>
    <dgm:cxn modelId="{677D06BB-6E5B-4440-9A39-B931AD7DF044}" type="presParOf" srcId="{A541DA28-CDCD-489A-9F84-11D61EC9A3FF}" destId="{48045E5C-A433-40C5-A9A1-1F2ACC2731E6}" srcOrd="2" destOrd="0" presId="urn:microsoft.com/office/officeart/2005/8/layout/vList2"/>
    <dgm:cxn modelId="{79688DB5-4EF8-4B00-9540-10F484C87ED0}" type="presParOf" srcId="{A541DA28-CDCD-489A-9F84-11D61EC9A3FF}" destId="{8E796305-0BD0-4ECF-B55B-8944ACFC328D}" srcOrd="3" destOrd="0" presId="urn:microsoft.com/office/officeart/2005/8/layout/vList2"/>
    <dgm:cxn modelId="{4CC5C785-513C-430C-BA04-32DB2B3D64F7}" type="presParOf" srcId="{A541DA28-CDCD-489A-9F84-11D61EC9A3FF}" destId="{0B052A4C-9EC6-4953-B7A4-B3CB579AF515}" srcOrd="4" destOrd="0" presId="urn:microsoft.com/office/officeart/2005/8/layout/vList2"/>
    <dgm:cxn modelId="{97D53EFC-9E06-487D-9ECD-691B54BD3D59}" type="presParOf" srcId="{A541DA28-CDCD-489A-9F84-11D61EC9A3FF}" destId="{74905B49-9F37-450F-B8D7-DD9F28F52CAD}" srcOrd="5" destOrd="0" presId="urn:microsoft.com/office/officeart/2005/8/layout/vList2"/>
    <dgm:cxn modelId="{B6059617-A72E-4C77-B4FB-38F1A390E6F6}" type="presParOf" srcId="{A541DA28-CDCD-489A-9F84-11D61EC9A3FF}" destId="{FC1C9785-4EAA-40D5-A517-48DAC3F311E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CA85372-6193-49B3-8519-9CE0B4BEEE1E}" type="doc">
      <dgm:prSet loTypeId="urn:microsoft.com/office/officeart/2005/8/layout/pyramid1" loCatId="pyramid" qsTypeId="urn:microsoft.com/office/officeart/2005/8/quickstyle/simple2" qsCatId="simple" csTypeId="urn:microsoft.com/office/officeart/2005/8/colors/colorful5" csCatId="colorful" phldr="1"/>
      <dgm:spPr/>
    </dgm:pt>
    <dgm:pt modelId="{F29BEB03-80BA-41F8-A77E-67F98FA68002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自我實現需求</a:t>
          </a:r>
          <a:endParaRPr lang="zh-TW" altLang="en-US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F7E53538-6C69-483A-A2AF-3A1C92927EAA}" type="parTrans" cxnId="{05CFA63F-4CF3-4EB6-9BEF-8880EE47CCBF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9B51028-F18A-45CD-8639-EFC729175365}" type="sibTrans" cxnId="{05CFA63F-4CF3-4EB6-9BEF-8880EE47CCBF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0C4241F-5329-4D84-8530-537729E5DCD8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自尊他尊需要</a:t>
          </a:r>
          <a:endParaRPr lang="zh-TW" altLang="en-US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00C23F2-0D7F-49A3-90E0-0256D0BAF424}" type="parTrans" cxnId="{74572981-C2D2-4B54-8D1E-86CCA0DC8548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2B62D9D-50F0-482B-8373-A1A7CE4F25F8}" type="sibTrans" cxnId="{74572981-C2D2-4B54-8D1E-86CCA0DC8548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7A627061-F7C8-4A53-B2B4-0D0EDAF02134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社會需要</a:t>
          </a:r>
          <a:endParaRPr lang="zh-TW" altLang="en-US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9E541F6-77ED-4590-B845-1940C635E3FE}" type="parTrans" cxnId="{2BFC9A82-EF8D-445A-8675-AC3D66B283A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2F8F9BF-655B-411B-B651-48DE2400AE8C}" type="sibTrans" cxnId="{2BFC9A82-EF8D-445A-8675-AC3D66B283A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A3DAF17-7DC7-4F0C-8D24-709EF01FEF63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安全需要</a:t>
          </a:r>
          <a:endParaRPr lang="zh-TW" altLang="en-US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E3C44C35-A0BD-45AA-A312-00D5659D9066}" type="parTrans" cxnId="{B8F028A2-6DD4-4B47-80AC-8502A428E2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9564E3DC-4699-49CF-A839-98BE9968A29F}" type="sibTrans" cxnId="{B8F028A2-6DD4-4B47-80AC-8502A428E2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78E0DDF3-B3B2-447D-94FD-5888537F6A5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生理需要</a:t>
          </a:r>
          <a:endParaRPr lang="zh-TW" altLang="en-US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3A47552-8605-468F-8BAF-CC0E4B578588}" type="parTrans" cxnId="{952DD1B8-08A8-4E1F-84CF-19203CAB618D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1D1B070-DC8E-485C-B412-58DD1E052853}" type="sibTrans" cxnId="{952DD1B8-08A8-4E1F-84CF-19203CAB618D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7DAD473-723E-4C37-BCE6-B8FA75E211CC}" type="pres">
      <dgm:prSet presAssocID="{FCA85372-6193-49B3-8519-9CE0B4BEEE1E}" presName="Name0" presStyleCnt="0">
        <dgm:presLayoutVars>
          <dgm:dir/>
          <dgm:animLvl val="lvl"/>
          <dgm:resizeHandles val="exact"/>
        </dgm:presLayoutVars>
      </dgm:prSet>
      <dgm:spPr/>
    </dgm:pt>
    <dgm:pt modelId="{D44D3D3F-DAD3-4BA1-8E43-E6F91632C034}" type="pres">
      <dgm:prSet presAssocID="{F29BEB03-80BA-41F8-A77E-67F98FA68002}" presName="Name8" presStyleCnt="0"/>
      <dgm:spPr/>
    </dgm:pt>
    <dgm:pt modelId="{65A1DD8A-432E-45FF-8724-7540FDD31D8A}" type="pres">
      <dgm:prSet presAssocID="{F29BEB03-80BA-41F8-A77E-67F98FA68002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A175C02-945B-4474-B39F-F3E59C356ED1}" type="pres">
      <dgm:prSet presAssocID="{F29BEB03-80BA-41F8-A77E-67F98FA6800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02FC15B-4202-4FAF-ADE5-4B35BA457663}" type="pres">
      <dgm:prSet presAssocID="{60C4241F-5329-4D84-8530-537729E5DCD8}" presName="Name8" presStyleCnt="0"/>
      <dgm:spPr/>
    </dgm:pt>
    <dgm:pt modelId="{E93DC885-9E72-4183-BC91-116782E098CB}" type="pres">
      <dgm:prSet presAssocID="{60C4241F-5329-4D84-8530-537729E5DCD8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6F0B600-C45B-42EB-BA71-D8B45903A8BF}" type="pres">
      <dgm:prSet presAssocID="{60C4241F-5329-4D84-8530-537729E5DCD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9CC9B14-D827-4958-9D49-5E45C096FDC7}" type="pres">
      <dgm:prSet presAssocID="{7A627061-F7C8-4A53-B2B4-0D0EDAF02134}" presName="Name8" presStyleCnt="0"/>
      <dgm:spPr/>
    </dgm:pt>
    <dgm:pt modelId="{4C3E40E9-F178-4E0A-8A91-3C1664EE8D8D}" type="pres">
      <dgm:prSet presAssocID="{7A627061-F7C8-4A53-B2B4-0D0EDAF02134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1F1138-633D-4245-A146-B864E1C9E2CA}" type="pres">
      <dgm:prSet presAssocID="{7A627061-F7C8-4A53-B2B4-0D0EDAF0213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DAA6A3B-1FCA-4CC9-B691-09C6E5B471E9}" type="pres">
      <dgm:prSet presAssocID="{4A3DAF17-7DC7-4F0C-8D24-709EF01FEF63}" presName="Name8" presStyleCnt="0"/>
      <dgm:spPr/>
    </dgm:pt>
    <dgm:pt modelId="{166D32DC-3B17-4A81-B6C3-6428570558C7}" type="pres">
      <dgm:prSet presAssocID="{4A3DAF17-7DC7-4F0C-8D24-709EF01FEF63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01A74CB-EB88-49FE-9111-1714BE0AFBE3}" type="pres">
      <dgm:prSet presAssocID="{4A3DAF17-7DC7-4F0C-8D24-709EF01FEF6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9E5B138-2FFC-414F-A240-EDC3A408A0D1}" type="pres">
      <dgm:prSet presAssocID="{78E0DDF3-B3B2-447D-94FD-5888537F6A51}" presName="Name8" presStyleCnt="0"/>
      <dgm:spPr/>
    </dgm:pt>
    <dgm:pt modelId="{15AED1B9-D235-40E7-AD04-AC8A017DAD2D}" type="pres">
      <dgm:prSet presAssocID="{78E0DDF3-B3B2-447D-94FD-5888537F6A51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BC6D176-C7A4-4D13-96DD-FC33F6E5CB8A}" type="pres">
      <dgm:prSet presAssocID="{78E0DDF3-B3B2-447D-94FD-5888537F6A5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8F028A2-6DD4-4B47-80AC-8502A428E26A}" srcId="{FCA85372-6193-49B3-8519-9CE0B4BEEE1E}" destId="{4A3DAF17-7DC7-4F0C-8D24-709EF01FEF63}" srcOrd="3" destOrd="0" parTransId="{E3C44C35-A0BD-45AA-A312-00D5659D9066}" sibTransId="{9564E3DC-4699-49CF-A839-98BE9968A29F}"/>
    <dgm:cxn modelId="{50B655FF-52E1-41FD-A435-C6D9CB1BF248}" type="presOf" srcId="{7A627061-F7C8-4A53-B2B4-0D0EDAF02134}" destId="{761F1138-633D-4245-A146-B864E1C9E2CA}" srcOrd="1" destOrd="0" presId="urn:microsoft.com/office/officeart/2005/8/layout/pyramid1"/>
    <dgm:cxn modelId="{952DD1B8-08A8-4E1F-84CF-19203CAB618D}" srcId="{FCA85372-6193-49B3-8519-9CE0B4BEEE1E}" destId="{78E0DDF3-B3B2-447D-94FD-5888537F6A51}" srcOrd="4" destOrd="0" parTransId="{C3A47552-8605-468F-8BAF-CC0E4B578588}" sibTransId="{D1D1B070-DC8E-485C-B412-58DD1E052853}"/>
    <dgm:cxn modelId="{096A997F-79A5-4EFB-9F82-96F1BF54895C}" type="presOf" srcId="{F29BEB03-80BA-41F8-A77E-67F98FA68002}" destId="{65A1DD8A-432E-45FF-8724-7540FDD31D8A}" srcOrd="0" destOrd="0" presId="urn:microsoft.com/office/officeart/2005/8/layout/pyramid1"/>
    <dgm:cxn modelId="{05CFA63F-4CF3-4EB6-9BEF-8880EE47CCBF}" srcId="{FCA85372-6193-49B3-8519-9CE0B4BEEE1E}" destId="{F29BEB03-80BA-41F8-A77E-67F98FA68002}" srcOrd="0" destOrd="0" parTransId="{F7E53538-6C69-483A-A2AF-3A1C92927EAA}" sibTransId="{69B51028-F18A-45CD-8639-EFC729175365}"/>
    <dgm:cxn modelId="{3854A133-38C9-4A36-A39E-C10FB314F6C9}" type="presOf" srcId="{4A3DAF17-7DC7-4F0C-8D24-709EF01FEF63}" destId="{901A74CB-EB88-49FE-9111-1714BE0AFBE3}" srcOrd="1" destOrd="0" presId="urn:microsoft.com/office/officeart/2005/8/layout/pyramid1"/>
    <dgm:cxn modelId="{D2BF217F-E6A0-419E-B363-BBE0182FF848}" type="presOf" srcId="{60C4241F-5329-4D84-8530-537729E5DCD8}" destId="{E93DC885-9E72-4183-BC91-116782E098CB}" srcOrd="0" destOrd="0" presId="urn:microsoft.com/office/officeart/2005/8/layout/pyramid1"/>
    <dgm:cxn modelId="{155C1060-95D4-46D2-BFCB-FA0906A86C56}" type="presOf" srcId="{7A627061-F7C8-4A53-B2B4-0D0EDAF02134}" destId="{4C3E40E9-F178-4E0A-8A91-3C1664EE8D8D}" srcOrd="0" destOrd="0" presId="urn:microsoft.com/office/officeart/2005/8/layout/pyramid1"/>
    <dgm:cxn modelId="{02BBB7CD-EC58-4466-A97E-053A555747BA}" type="presOf" srcId="{FCA85372-6193-49B3-8519-9CE0B4BEEE1E}" destId="{57DAD473-723E-4C37-BCE6-B8FA75E211CC}" srcOrd="0" destOrd="0" presId="urn:microsoft.com/office/officeart/2005/8/layout/pyramid1"/>
    <dgm:cxn modelId="{2BFC9A82-EF8D-445A-8675-AC3D66B283A1}" srcId="{FCA85372-6193-49B3-8519-9CE0B4BEEE1E}" destId="{7A627061-F7C8-4A53-B2B4-0D0EDAF02134}" srcOrd="2" destOrd="0" parTransId="{D9E541F6-77ED-4590-B845-1940C635E3FE}" sibTransId="{82F8F9BF-655B-411B-B651-48DE2400AE8C}"/>
    <dgm:cxn modelId="{7DCC3CBE-680B-4951-B440-94B0D1D7771D}" type="presOf" srcId="{F29BEB03-80BA-41F8-A77E-67F98FA68002}" destId="{9A175C02-945B-4474-B39F-F3E59C356ED1}" srcOrd="1" destOrd="0" presId="urn:microsoft.com/office/officeart/2005/8/layout/pyramid1"/>
    <dgm:cxn modelId="{F2CC30F2-A295-4097-8D11-30BED5002AF9}" type="presOf" srcId="{78E0DDF3-B3B2-447D-94FD-5888537F6A51}" destId="{9BC6D176-C7A4-4D13-96DD-FC33F6E5CB8A}" srcOrd="1" destOrd="0" presId="urn:microsoft.com/office/officeart/2005/8/layout/pyramid1"/>
    <dgm:cxn modelId="{2B4AAB9C-5B9F-4BF0-B9E7-533A719A96BA}" type="presOf" srcId="{60C4241F-5329-4D84-8530-537729E5DCD8}" destId="{26F0B600-C45B-42EB-BA71-D8B45903A8BF}" srcOrd="1" destOrd="0" presId="urn:microsoft.com/office/officeart/2005/8/layout/pyramid1"/>
    <dgm:cxn modelId="{5896F73F-FE22-49C8-954D-858554554EB5}" type="presOf" srcId="{78E0DDF3-B3B2-447D-94FD-5888537F6A51}" destId="{15AED1B9-D235-40E7-AD04-AC8A017DAD2D}" srcOrd="0" destOrd="0" presId="urn:microsoft.com/office/officeart/2005/8/layout/pyramid1"/>
    <dgm:cxn modelId="{74572981-C2D2-4B54-8D1E-86CCA0DC8548}" srcId="{FCA85372-6193-49B3-8519-9CE0B4BEEE1E}" destId="{60C4241F-5329-4D84-8530-537729E5DCD8}" srcOrd="1" destOrd="0" parTransId="{800C23F2-0D7F-49A3-90E0-0256D0BAF424}" sibTransId="{82B62D9D-50F0-482B-8373-A1A7CE4F25F8}"/>
    <dgm:cxn modelId="{DB35528D-2D00-4890-B712-DF6D637C26D2}" type="presOf" srcId="{4A3DAF17-7DC7-4F0C-8D24-709EF01FEF63}" destId="{166D32DC-3B17-4A81-B6C3-6428570558C7}" srcOrd="0" destOrd="0" presId="urn:microsoft.com/office/officeart/2005/8/layout/pyramid1"/>
    <dgm:cxn modelId="{CF62A614-ACBC-4CBB-BDF0-1819CB8928BD}" type="presParOf" srcId="{57DAD473-723E-4C37-BCE6-B8FA75E211CC}" destId="{D44D3D3F-DAD3-4BA1-8E43-E6F91632C034}" srcOrd="0" destOrd="0" presId="urn:microsoft.com/office/officeart/2005/8/layout/pyramid1"/>
    <dgm:cxn modelId="{8F6D95EF-408F-454E-9971-841516700B37}" type="presParOf" srcId="{D44D3D3F-DAD3-4BA1-8E43-E6F91632C034}" destId="{65A1DD8A-432E-45FF-8724-7540FDD31D8A}" srcOrd="0" destOrd="0" presId="urn:microsoft.com/office/officeart/2005/8/layout/pyramid1"/>
    <dgm:cxn modelId="{CC0B3083-A8C4-4F84-82D1-59620AE6D4EA}" type="presParOf" srcId="{D44D3D3F-DAD3-4BA1-8E43-E6F91632C034}" destId="{9A175C02-945B-4474-B39F-F3E59C356ED1}" srcOrd="1" destOrd="0" presId="urn:microsoft.com/office/officeart/2005/8/layout/pyramid1"/>
    <dgm:cxn modelId="{6C3CFEE5-7FF2-4BAD-833A-7CD4E1E6DCEC}" type="presParOf" srcId="{57DAD473-723E-4C37-BCE6-B8FA75E211CC}" destId="{102FC15B-4202-4FAF-ADE5-4B35BA457663}" srcOrd="1" destOrd="0" presId="urn:microsoft.com/office/officeart/2005/8/layout/pyramid1"/>
    <dgm:cxn modelId="{41F8F738-A6D3-4A03-BEF4-77F69A47F403}" type="presParOf" srcId="{102FC15B-4202-4FAF-ADE5-4B35BA457663}" destId="{E93DC885-9E72-4183-BC91-116782E098CB}" srcOrd="0" destOrd="0" presId="urn:microsoft.com/office/officeart/2005/8/layout/pyramid1"/>
    <dgm:cxn modelId="{2B9053D9-7CA9-4076-A0CD-7B223F66DD80}" type="presParOf" srcId="{102FC15B-4202-4FAF-ADE5-4B35BA457663}" destId="{26F0B600-C45B-42EB-BA71-D8B45903A8BF}" srcOrd="1" destOrd="0" presId="urn:microsoft.com/office/officeart/2005/8/layout/pyramid1"/>
    <dgm:cxn modelId="{B5AE9639-83FF-460D-A384-ADFF11CDBE81}" type="presParOf" srcId="{57DAD473-723E-4C37-BCE6-B8FA75E211CC}" destId="{79CC9B14-D827-4958-9D49-5E45C096FDC7}" srcOrd="2" destOrd="0" presId="urn:microsoft.com/office/officeart/2005/8/layout/pyramid1"/>
    <dgm:cxn modelId="{D514765A-CE86-4DFC-B331-CC55842E32CA}" type="presParOf" srcId="{79CC9B14-D827-4958-9D49-5E45C096FDC7}" destId="{4C3E40E9-F178-4E0A-8A91-3C1664EE8D8D}" srcOrd="0" destOrd="0" presId="urn:microsoft.com/office/officeart/2005/8/layout/pyramid1"/>
    <dgm:cxn modelId="{B140C872-550E-48A2-9122-E7379E6206B4}" type="presParOf" srcId="{79CC9B14-D827-4958-9D49-5E45C096FDC7}" destId="{761F1138-633D-4245-A146-B864E1C9E2CA}" srcOrd="1" destOrd="0" presId="urn:microsoft.com/office/officeart/2005/8/layout/pyramid1"/>
    <dgm:cxn modelId="{F4CB0A09-FABF-4243-86BA-C2A7E5DF8061}" type="presParOf" srcId="{57DAD473-723E-4C37-BCE6-B8FA75E211CC}" destId="{4DAA6A3B-1FCA-4CC9-B691-09C6E5B471E9}" srcOrd="3" destOrd="0" presId="urn:microsoft.com/office/officeart/2005/8/layout/pyramid1"/>
    <dgm:cxn modelId="{FB0ED2F9-E604-4A91-866A-A12B510DFC46}" type="presParOf" srcId="{4DAA6A3B-1FCA-4CC9-B691-09C6E5B471E9}" destId="{166D32DC-3B17-4A81-B6C3-6428570558C7}" srcOrd="0" destOrd="0" presId="urn:microsoft.com/office/officeart/2005/8/layout/pyramid1"/>
    <dgm:cxn modelId="{789D09B7-06F0-45A1-B534-D63A1C77E225}" type="presParOf" srcId="{4DAA6A3B-1FCA-4CC9-B691-09C6E5B471E9}" destId="{901A74CB-EB88-49FE-9111-1714BE0AFBE3}" srcOrd="1" destOrd="0" presId="urn:microsoft.com/office/officeart/2005/8/layout/pyramid1"/>
    <dgm:cxn modelId="{5B92C9E9-604A-45CA-B268-ABF890373D4A}" type="presParOf" srcId="{57DAD473-723E-4C37-BCE6-B8FA75E211CC}" destId="{29E5B138-2FFC-414F-A240-EDC3A408A0D1}" srcOrd="4" destOrd="0" presId="urn:microsoft.com/office/officeart/2005/8/layout/pyramid1"/>
    <dgm:cxn modelId="{7AF705FD-137D-4990-9085-68D12CBFF389}" type="presParOf" srcId="{29E5B138-2FFC-414F-A240-EDC3A408A0D1}" destId="{15AED1B9-D235-40E7-AD04-AC8A017DAD2D}" srcOrd="0" destOrd="0" presId="urn:microsoft.com/office/officeart/2005/8/layout/pyramid1"/>
    <dgm:cxn modelId="{A239EE9B-7E5C-4C80-9540-59EF2D18B990}" type="presParOf" srcId="{29E5B138-2FFC-414F-A240-EDC3A408A0D1}" destId="{9BC6D176-C7A4-4D13-96DD-FC33F6E5CB8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EE1F8CB-366B-4837-A5B3-E150B799672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66623E0-0040-4E26-A554-EEAA51687F87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§1.1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行銷的定義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D67E2CB-352D-41D4-9CAE-9719170116A2}" type="par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A393C8B-C662-42ED-9335-8E91627952F5}" type="sib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874C3B-E6F9-46BE-BBA7-51B3A98F393E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§1.2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行銷的存在價值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A18153F-6C49-4CBE-BBD6-9C2D8B0DECCE}" type="par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88A5E44-8233-40C1-AC6D-F517F24CD5D0}" type="sib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441081-EF9A-4A41-9712-FFA268598394}">
      <dgm:prSet phldrT="[文字]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§1.3</a:t>
          </a:r>
          <a:r>
            <a:rPr lang="zh-TW" altLang="en-US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市場哲學的演進</a:t>
          </a:r>
          <a:endParaRPr lang="zh-TW" altLang="en-US" b="1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9227985-397E-4379-AF25-45CFD4FAD0A0}" type="par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CE2F7A0-B8CE-4A0D-92FC-A4A20345BF57}" type="sib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D204B7-8CEF-44B6-9C07-CE12F0775F3A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§1.4 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行銷管理的程序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9174FD9-FA08-4985-82E9-5CE212455EEC}" type="par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DFD2A5D-B0D1-4D17-A09F-91C885A0B343}" type="sib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541DA28-CDCD-489A-9F84-11D61EC9A3FF}" type="pres">
      <dgm:prSet presAssocID="{6EE1F8CB-366B-4837-A5B3-E150B79967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A62253-66AE-4B25-BF05-80D4F5919D6A}" type="pres">
      <dgm:prSet presAssocID="{466623E0-0040-4E26-A554-EEAA51687F8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E87418-2E9B-4068-BE3B-AA521FD793DE}" type="pres">
      <dgm:prSet presAssocID="{0A393C8B-C662-42ED-9335-8E91627952F5}" presName="spacer" presStyleCnt="0"/>
      <dgm:spPr/>
    </dgm:pt>
    <dgm:pt modelId="{48045E5C-A433-40C5-A9A1-1F2ACC2731E6}" type="pres">
      <dgm:prSet presAssocID="{21874C3B-E6F9-46BE-BBA7-51B3A98F393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796305-0BD0-4ECF-B55B-8944ACFC328D}" type="pres">
      <dgm:prSet presAssocID="{A88A5E44-8233-40C1-AC6D-F517F24CD5D0}" presName="spacer" presStyleCnt="0"/>
      <dgm:spPr/>
    </dgm:pt>
    <dgm:pt modelId="{0B052A4C-9EC6-4953-B7A4-B3CB579AF515}" type="pres">
      <dgm:prSet presAssocID="{92441081-EF9A-4A41-9712-FFA26859839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905B49-9F37-450F-B8D7-DD9F28F52CAD}" type="pres">
      <dgm:prSet presAssocID="{ACE2F7A0-B8CE-4A0D-92FC-A4A20345BF57}" presName="spacer" presStyleCnt="0"/>
      <dgm:spPr/>
    </dgm:pt>
    <dgm:pt modelId="{FC1C9785-4EAA-40D5-A517-48DAC3F311E7}" type="pres">
      <dgm:prSet presAssocID="{21D204B7-8CEF-44B6-9C07-CE12F0775F3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0FBF53C-E704-401B-95D3-1C40814D7047}" srcId="{6EE1F8CB-366B-4837-A5B3-E150B7996724}" destId="{21874C3B-E6F9-46BE-BBA7-51B3A98F393E}" srcOrd="1" destOrd="0" parTransId="{DA18153F-6C49-4CBE-BBD6-9C2D8B0DECCE}" sibTransId="{A88A5E44-8233-40C1-AC6D-F517F24CD5D0}"/>
    <dgm:cxn modelId="{583697B4-3D6C-456A-9A1E-2BBEBA338B21}" type="presOf" srcId="{21874C3B-E6F9-46BE-BBA7-51B3A98F393E}" destId="{48045E5C-A433-40C5-A9A1-1F2ACC2731E6}" srcOrd="0" destOrd="0" presId="urn:microsoft.com/office/officeart/2005/8/layout/vList2"/>
    <dgm:cxn modelId="{EF89A129-C570-4EFA-8539-FB291EA20AD8}" type="presOf" srcId="{92441081-EF9A-4A41-9712-FFA268598394}" destId="{0B052A4C-9EC6-4953-B7A4-B3CB579AF515}" srcOrd="0" destOrd="0" presId="urn:microsoft.com/office/officeart/2005/8/layout/vList2"/>
    <dgm:cxn modelId="{CCA96823-D480-4899-B41D-24DA82F3F0F2}" type="presOf" srcId="{21D204B7-8CEF-44B6-9C07-CE12F0775F3A}" destId="{FC1C9785-4EAA-40D5-A517-48DAC3F311E7}" srcOrd="0" destOrd="0" presId="urn:microsoft.com/office/officeart/2005/8/layout/vList2"/>
    <dgm:cxn modelId="{554401DD-C7F8-4204-9EBF-8374D61F146A}" srcId="{6EE1F8CB-366B-4837-A5B3-E150B7996724}" destId="{466623E0-0040-4E26-A554-EEAA51687F87}" srcOrd="0" destOrd="0" parTransId="{FD67E2CB-352D-41D4-9CAE-9719170116A2}" sibTransId="{0A393C8B-C662-42ED-9335-8E91627952F5}"/>
    <dgm:cxn modelId="{0872D40E-9B2E-4051-B64B-67F28AE52304}" type="presOf" srcId="{6EE1F8CB-366B-4837-A5B3-E150B7996724}" destId="{A541DA28-CDCD-489A-9F84-11D61EC9A3FF}" srcOrd="0" destOrd="0" presId="urn:microsoft.com/office/officeart/2005/8/layout/vList2"/>
    <dgm:cxn modelId="{1F83EAE2-493A-4FED-A9B1-1263AB87E03B}" srcId="{6EE1F8CB-366B-4837-A5B3-E150B7996724}" destId="{21D204B7-8CEF-44B6-9C07-CE12F0775F3A}" srcOrd="3" destOrd="0" parTransId="{99174FD9-FA08-4985-82E9-5CE212455EEC}" sibTransId="{CDFD2A5D-B0D1-4D17-A09F-91C885A0B343}"/>
    <dgm:cxn modelId="{0A4302F9-FE99-4C24-8D9F-A8232EA04DD1}" srcId="{6EE1F8CB-366B-4837-A5B3-E150B7996724}" destId="{92441081-EF9A-4A41-9712-FFA268598394}" srcOrd="2" destOrd="0" parTransId="{69227985-397E-4379-AF25-45CFD4FAD0A0}" sibTransId="{ACE2F7A0-B8CE-4A0D-92FC-A4A20345BF57}"/>
    <dgm:cxn modelId="{4F56E3BC-BF66-4D46-B0A1-35D9DF2E68DB}" type="presOf" srcId="{466623E0-0040-4E26-A554-EEAA51687F87}" destId="{09A62253-66AE-4B25-BF05-80D4F5919D6A}" srcOrd="0" destOrd="0" presId="urn:microsoft.com/office/officeart/2005/8/layout/vList2"/>
    <dgm:cxn modelId="{F44DD23D-8158-4E83-B167-6FC6EE2986EE}" type="presParOf" srcId="{A541DA28-CDCD-489A-9F84-11D61EC9A3FF}" destId="{09A62253-66AE-4B25-BF05-80D4F5919D6A}" srcOrd="0" destOrd="0" presId="urn:microsoft.com/office/officeart/2005/8/layout/vList2"/>
    <dgm:cxn modelId="{F12D85AF-C757-4FD9-B242-574D322EA9A2}" type="presParOf" srcId="{A541DA28-CDCD-489A-9F84-11D61EC9A3FF}" destId="{78E87418-2E9B-4068-BE3B-AA521FD793DE}" srcOrd="1" destOrd="0" presId="urn:microsoft.com/office/officeart/2005/8/layout/vList2"/>
    <dgm:cxn modelId="{FAA582BD-2452-425E-A2CA-BDE8785C3135}" type="presParOf" srcId="{A541DA28-CDCD-489A-9F84-11D61EC9A3FF}" destId="{48045E5C-A433-40C5-A9A1-1F2ACC2731E6}" srcOrd="2" destOrd="0" presId="urn:microsoft.com/office/officeart/2005/8/layout/vList2"/>
    <dgm:cxn modelId="{5A7A7919-1DE9-4F4D-8C77-29194115E76F}" type="presParOf" srcId="{A541DA28-CDCD-489A-9F84-11D61EC9A3FF}" destId="{8E796305-0BD0-4ECF-B55B-8944ACFC328D}" srcOrd="3" destOrd="0" presId="urn:microsoft.com/office/officeart/2005/8/layout/vList2"/>
    <dgm:cxn modelId="{AB7C14BB-A4A6-48E8-82A4-8F7169A9EBB2}" type="presParOf" srcId="{A541DA28-CDCD-489A-9F84-11D61EC9A3FF}" destId="{0B052A4C-9EC6-4953-B7A4-B3CB579AF515}" srcOrd="4" destOrd="0" presId="urn:microsoft.com/office/officeart/2005/8/layout/vList2"/>
    <dgm:cxn modelId="{FAD9E7BB-971A-4A05-9CC6-27FCB16AEE0F}" type="presParOf" srcId="{A541DA28-CDCD-489A-9F84-11D61EC9A3FF}" destId="{74905B49-9F37-450F-B8D7-DD9F28F52CAD}" srcOrd="5" destOrd="0" presId="urn:microsoft.com/office/officeart/2005/8/layout/vList2"/>
    <dgm:cxn modelId="{CFF3B1BF-807A-4DD1-AB93-676DC68797E8}" type="presParOf" srcId="{A541DA28-CDCD-489A-9F84-11D61EC9A3FF}" destId="{FC1C9785-4EAA-40D5-A517-48DAC3F311E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39F2936-99F7-42B4-BE5B-2FD0E671CDF3}" type="doc">
      <dgm:prSet loTypeId="urn:microsoft.com/office/officeart/2005/8/layout/process1" loCatId="process" qsTypeId="urn:microsoft.com/office/officeart/2005/8/quickstyle/3d2" qsCatId="3D" csTypeId="urn:microsoft.com/office/officeart/2005/8/colors/colorful2" csCatId="colorful" phldr="1"/>
      <dgm:spPr/>
    </dgm:pt>
    <dgm:pt modelId="{78FD86EA-0C94-46F5-B9C9-84CB8CEEB8A3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生產</a:t>
          </a:r>
          <a:endParaRPr lang="en-US" altLang="zh-TW" sz="2300" b="1" cap="none" spc="150" dirty="0" smtClean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  <a:p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觀念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6680EC4-E450-46D0-A355-01170C95F700}" type="parTrans" cxnId="{CA11118D-9569-48D1-9117-E76BC53CCD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059ACC8-3C24-48D0-BDC2-87DB5254C6E3}" type="sibTrans" cxnId="{CA11118D-9569-48D1-9117-E76BC53CCD6A}">
      <dgm:prSet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FBDC155E-0923-4403-A40B-61458B4A4700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產品</a:t>
          </a:r>
          <a:endParaRPr lang="en-US" altLang="zh-TW" sz="2300" b="1" cap="none" spc="150" dirty="0" smtClean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  <a:p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觀念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94AB021A-2C4E-45AC-A5F5-835C2F33E8F8}" type="parTrans" cxnId="{A1199ABC-98AF-4987-A155-823417B584A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704D8DA6-256E-4946-9811-1749DB3A2B12}" type="sibTrans" cxnId="{A1199ABC-98AF-4987-A155-823417B584AA}">
      <dgm:prSet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69A4D6E-9B7A-4FBC-90FA-4A4AD6E2B990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銷售</a:t>
          </a:r>
          <a:endParaRPr lang="en-US" altLang="zh-TW" sz="2300" b="1" cap="none" spc="150" dirty="0" smtClean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  <a:p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觀念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EEA4E3C3-6E43-49DC-AC3D-8AA0507AAF10}" type="parTrans" cxnId="{E50BD946-F7DD-4295-B020-9135DAB8BFB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AAEC421-7123-4DD8-9EF4-B94598075CC4}" type="sibTrans" cxnId="{E50BD946-F7DD-4295-B020-9135DAB8BFB1}">
      <dgm:prSet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9757559-B497-4E45-AD46-3E65B3502F69}">
      <dgm:prSet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行銷</a:t>
          </a:r>
          <a:endParaRPr lang="en-US" altLang="zh-TW" sz="2300" b="1" cap="none" spc="150" dirty="0" smtClean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  <a:p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觀念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146DEE4-FBDE-47E9-8ABE-8F82D742BBFE}" type="parTrans" cxnId="{B4725103-285F-4D24-A309-2A1AE0CB49E8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F6FA80B4-FA49-4911-B7CF-89ADA14E8897}" type="sibTrans" cxnId="{B4725103-285F-4D24-A309-2A1AE0CB49E8}">
      <dgm:prSet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BAF7331-CC27-4EF0-8F5B-B8679B4BFBB6}">
      <dgm:prSet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社會責任行銷觀念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B7D6965-4114-4B60-A997-EB678344F22B}" type="parTrans" cxnId="{52FE1314-D844-4DB1-A567-07D679C614A8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3746F51-09E5-44AA-9E51-9FA0C50B7A64}" type="sibTrans" cxnId="{52FE1314-D844-4DB1-A567-07D679C614A8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E2382310-3BA0-4120-B8FE-E488E2316B5E}" type="pres">
      <dgm:prSet presAssocID="{F39F2936-99F7-42B4-BE5B-2FD0E671CDF3}" presName="Name0" presStyleCnt="0">
        <dgm:presLayoutVars>
          <dgm:dir/>
          <dgm:resizeHandles val="exact"/>
        </dgm:presLayoutVars>
      </dgm:prSet>
      <dgm:spPr/>
    </dgm:pt>
    <dgm:pt modelId="{D04FD1BD-7AAB-4B99-AFC5-09EE6D951700}" type="pres">
      <dgm:prSet presAssocID="{78FD86EA-0C94-46F5-B9C9-84CB8CEEB8A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D5C493F-8897-4B69-967B-BB9858BF1AAB}" type="pres">
      <dgm:prSet presAssocID="{6059ACC8-3C24-48D0-BDC2-87DB5254C6E3}" presName="sibTrans" presStyleLbl="sibTrans2D1" presStyleIdx="0" presStyleCnt="4"/>
      <dgm:spPr/>
      <dgm:t>
        <a:bodyPr/>
        <a:lstStyle/>
        <a:p>
          <a:endParaRPr lang="zh-TW" altLang="en-US"/>
        </a:p>
      </dgm:t>
    </dgm:pt>
    <dgm:pt modelId="{DC1DD897-470F-46DC-A0A5-7B4CAEB5057F}" type="pres">
      <dgm:prSet presAssocID="{6059ACC8-3C24-48D0-BDC2-87DB5254C6E3}" presName="connectorText" presStyleLbl="sibTrans2D1" presStyleIdx="0" presStyleCnt="4"/>
      <dgm:spPr/>
      <dgm:t>
        <a:bodyPr/>
        <a:lstStyle/>
        <a:p>
          <a:endParaRPr lang="zh-TW" altLang="en-US"/>
        </a:p>
      </dgm:t>
    </dgm:pt>
    <dgm:pt modelId="{A6F238C7-3B98-4DEA-8290-CD6687182051}" type="pres">
      <dgm:prSet presAssocID="{FBDC155E-0923-4403-A40B-61458B4A470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A8F86DB-D136-4640-AE10-C97B2FEFEAC8}" type="pres">
      <dgm:prSet presAssocID="{704D8DA6-256E-4946-9811-1749DB3A2B12}" presName="sibTrans" presStyleLbl="sibTrans2D1" presStyleIdx="1" presStyleCnt="4"/>
      <dgm:spPr/>
      <dgm:t>
        <a:bodyPr/>
        <a:lstStyle/>
        <a:p>
          <a:endParaRPr lang="zh-TW" altLang="en-US"/>
        </a:p>
      </dgm:t>
    </dgm:pt>
    <dgm:pt modelId="{674590B2-22D3-4384-9425-A20CDDB9761D}" type="pres">
      <dgm:prSet presAssocID="{704D8DA6-256E-4946-9811-1749DB3A2B12}" presName="connectorText" presStyleLbl="sibTrans2D1" presStyleIdx="1" presStyleCnt="4"/>
      <dgm:spPr/>
      <dgm:t>
        <a:bodyPr/>
        <a:lstStyle/>
        <a:p>
          <a:endParaRPr lang="zh-TW" altLang="en-US"/>
        </a:p>
      </dgm:t>
    </dgm:pt>
    <dgm:pt modelId="{D52C2E8E-16C1-4E03-AE38-BAC5CADD19E1}" type="pres">
      <dgm:prSet presAssocID="{B69A4D6E-9B7A-4FBC-90FA-4A4AD6E2B99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7837C6-7876-43F2-BAB4-1C07F873AF3C}" type="pres">
      <dgm:prSet presAssocID="{8AAEC421-7123-4DD8-9EF4-B94598075CC4}" presName="sibTrans" presStyleLbl="sibTrans2D1" presStyleIdx="2" presStyleCnt="4"/>
      <dgm:spPr/>
      <dgm:t>
        <a:bodyPr/>
        <a:lstStyle/>
        <a:p>
          <a:endParaRPr lang="zh-TW" altLang="en-US"/>
        </a:p>
      </dgm:t>
    </dgm:pt>
    <dgm:pt modelId="{1A53B4B7-76E7-4D1A-B60F-362512D000AB}" type="pres">
      <dgm:prSet presAssocID="{8AAEC421-7123-4DD8-9EF4-B94598075CC4}" presName="connectorText" presStyleLbl="sibTrans2D1" presStyleIdx="2" presStyleCnt="4"/>
      <dgm:spPr/>
      <dgm:t>
        <a:bodyPr/>
        <a:lstStyle/>
        <a:p>
          <a:endParaRPr lang="zh-TW" altLang="en-US"/>
        </a:p>
      </dgm:t>
    </dgm:pt>
    <dgm:pt modelId="{0F91BC27-2BCC-4DF8-BAD5-0324CB98C662}" type="pres">
      <dgm:prSet presAssocID="{19757559-B497-4E45-AD46-3E65B3502F6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90657AE-31CA-4921-86C1-6E8FB18539E2}" type="pres">
      <dgm:prSet presAssocID="{F6FA80B4-FA49-4911-B7CF-89ADA14E8897}" presName="sibTrans" presStyleLbl="sibTrans2D1" presStyleIdx="3" presStyleCnt="4"/>
      <dgm:spPr/>
      <dgm:t>
        <a:bodyPr/>
        <a:lstStyle/>
        <a:p>
          <a:endParaRPr lang="zh-TW" altLang="en-US"/>
        </a:p>
      </dgm:t>
    </dgm:pt>
    <dgm:pt modelId="{57D85B29-BEBF-42DC-8DCA-57404619F532}" type="pres">
      <dgm:prSet presAssocID="{F6FA80B4-FA49-4911-B7CF-89ADA14E8897}" presName="connectorText" presStyleLbl="sibTrans2D1" presStyleIdx="3" presStyleCnt="4"/>
      <dgm:spPr/>
      <dgm:t>
        <a:bodyPr/>
        <a:lstStyle/>
        <a:p>
          <a:endParaRPr lang="zh-TW" altLang="en-US"/>
        </a:p>
      </dgm:t>
    </dgm:pt>
    <dgm:pt modelId="{7A9AEC92-2F3C-46AF-9FD8-D96DBB2B6CF1}" type="pres">
      <dgm:prSet presAssocID="{CBAF7331-CC27-4EF0-8F5B-B8679B4BFBB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BBA8885-5403-45AA-A5D7-82DD5BFFDE22}" type="presOf" srcId="{78FD86EA-0C94-46F5-B9C9-84CB8CEEB8A3}" destId="{D04FD1BD-7AAB-4B99-AFC5-09EE6D951700}" srcOrd="0" destOrd="0" presId="urn:microsoft.com/office/officeart/2005/8/layout/process1"/>
    <dgm:cxn modelId="{6E7DD7EE-91BE-4FDB-802B-2CC3F29E8075}" type="presOf" srcId="{6059ACC8-3C24-48D0-BDC2-87DB5254C6E3}" destId="{DC1DD897-470F-46DC-A0A5-7B4CAEB5057F}" srcOrd="1" destOrd="0" presId="urn:microsoft.com/office/officeart/2005/8/layout/process1"/>
    <dgm:cxn modelId="{A1199ABC-98AF-4987-A155-823417B584AA}" srcId="{F39F2936-99F7-42B4-BE5B-2FD0E671CDF3}" destId="{FBDC155E-0923-4403-A40B-61458B4A4700}" srcOrd="1" destOrd="0" parTransId="{94AB021A-2C4E-45AC-A5F5-835C2F33E8F8}" sibTransId="{704D8DA6-256E-4946-9811-1749DB3A2B12}"/>
    <dgm:cxn modelId="{C8550D86-AFF8-43E5-8A66-3F45B0181D1B}" type="presOf" srcId="{8AAEC421-7123-4DD8-9EF4-B94598075CC4}" destId="{1A53B4B7-76E7-4D1A-B60F-362512D000AB}" srcOrd="1" destOrd="0" presId="urn:microsoft.com/office/officeart/2005/8/layout/process1"/>
    <dgm:cxn modelId="{CA11118D-9569-48D1-9117-E76BC53CCD6A}" srcId="{F39F2936-99F7-42B4-BE5B-2FD0E671CDF3}" destId="{78FD86EA-0C94-46F5-B9C9-84CB8CEEB8A3}" srcOrd="0" destOrd="0" parTransId="{46680EC4-E450-46D0-A355-01170C95F700}" sibTransId="{6059ACC8-3C24-48D0-BDC2-87DB5254C6E3}"/>
    <dgm:cxn modelId="{A053C97E-6305-40F8-B6D3-93AB098AADCE}" type="presOf" srcId="{8AAEC421-7123-4DD8-9EF4-B94598075CC4}" destId="{B07837C6-7876-43F2-BAB4-1C07F873AF3C}" srcOrd="0" destOrd="0" presId="urn:microsoft.com/office/officeart/2005/8/layout/process1"/>
    <dgm:cxn modelId="{B2A43F27-F555-4A94-AE4F-742EEB76D5CD}" type="presOf" srcId="{F6FA80B4-FA49-4911-B7CF-89ADA14E8897}" destId="{57D85B29-BEBF-42DC-8DCA-57404619F532}" srcOrd="1" destOrd="0" presId="urn:microsoft.com/office/officeart/2005/8/layout/process1"/>
    <dgm:cxn modelId="{57ABE691-B5D3-4F9B-9973-18A21BBA22A1}" type="presOf" srcId="{B69A4D6E-9B7A-4FBC-90FA-4A4AD6E2B990}" destId="{D52C2E8E-16C1-4E03-AE38-BAC5CADD19E1}" srcOrd="0" destOrd="0" presId="urn:microsoft.com/office/officeart/2005/8/layout/process1"/>
    <dgm:cxn modelId="{3695124E-365C-4250-A496-9CC30BD31751}" type="presOf" srcId="{CBAF7331-CC27-4EF0-8F5B-B8679B4BFBB6}" destId="{7A9AEC92-2F3C-46AF-9FD8-D96DBB2B6CF1}" srcOrd="0" destOrd="0" presId="urn:microsoft.com/office/officeart/2005/8/layout/process1"/>
    <dgm:cxn modelId="{E50BD946-F7DD-4295-B020-9135DAB8BFB1}" srcId="{F39F2936-99F7-42B4-BE5B-2FD0E671CDF3}" destId="{B69A4D6E-9B7A-4FBC-90FA-4A4AD6E2B990}" srcOrd="2" destOrd="0" parTransId="{EEA4E3C3-6E43-49DC-AC3D-8AA0507AAF10}" sibTransId="{8AAEC421-7123-4DD8-9EF4-B94598075CC4}"/>
    <dgm:cxn modelId="{52FE1314-D844-4DB1-A567-07D679C614A8}" srcId="{F39F2936-99F7-42B4-BE5B-2FD0E671CDF3}" destId="{CBAF7331-CC27-4EF0-8F5B-B8679B4BFBB6}" srcOrd="4" destOrd="0" parTransId="{3B7D6965-4114-4B60-A997-EB678344F22B}" sibTransId="{13746F51-09E5-44AA-9E51-9FA0C50B7A64}"/>
    <dgm:cxn modelId="{F2F18230-2E3B-4400-B2AF-98000A66B82A}" type="presOf" srcId="{19757559-B497-4E45-AD46-3E65B3502F69}" destId="{0F91BC27-2BCC-4DF8-BAD5-0324CB98C662}" srcOrd="0" destOrd="0" presId="urn:microsoft.com/office/officeart/2005/8/layout/process1"/>
    <dgm:cxn modelId="{B4725103-285F-4D24-A309-2A1AE0CB49E8}" srcId="{F39F2936-99F7-42B4-BE5B-2FD0E671CDF3}" destId="{19757559-B497-4E45-AD46-3E65B3502F69}" srcOrd="3" destOrd="0" parTransId="{6146DEE4-FBDE-47E9-8ABE-8F82D742BBFE}" sibTransId="{F6FA80B4-FA49-4911-B7CF-89ADA14E8897}"/>
    <dgm:cxn modelId="{6227FD36-E84D-4979-849D-A845994E45A0}" type="presOf" srcId="{704D8DA6-256E-4946-9811-1749DB3A2B12}" destId="{3A8F86DB-D136-4640-AE10-C97B2FEFEAC8}" srcOrd="0" destOrd="0" presId="urn:microsoft.com/office/officeart/2005/8/layout/process1"/>
    <dgm:cxn modelId="{16AC0A08-0C57-458F-B28C-BAEB4B2DECBB}" type="presOf" srcId="{F39F2936-99F7-42B4-BE5B-2FD0E671CDF3}" destId="{E2382310-3BA0-4120-B8FE-E488E2316B5E}" srcOrd="0" destOrd="0" presId="urn:microsoft.com/office/officeart/2005/8/layout/process1"/>
    <dgm:cxn modelId="{205BD42B-7AF8-461B-B851-FCCFFD1943D0}" type="presOf" srcId="{FBDC155E-0923-4403-A40B-61458B4A4700}" destId="{A6F238C7-3B98-4DEA-8290-CD6687182051}" srcOrd="0" destOrd="0" presId="urn:microsoft.com/office/officeart/2005/8/layout/process1"/>
    <dgm:cxn modelId="{B591A105-8C01-4C24-9D14-4E7EEAD4F4A9}" type="presOf" srcId="{6059ACC8-3C24-48D0-BDC2-87DB5254C6E3}" destId="{CD5C493F-8897-4B69-967B-BB9858BF1AAB}" srcOrd="0" destOrd="0" presId="urn:microsoft.com/office/officeart/2005/8/layout/process1"/>
    <dgm:cxn modelId="{8687005B-1613-4A83-B42C-B9E616C4D7EC}" type="presOf" srcId="{F6FA80B4-FA49-4911-B7CF-89ADA14E8897}" destId="{790657AE-31CA-4921-86C1-6E8FB18539E2}" srcOrd="0" destOrd="0" presId="urn:microsoft.com/office/officeart/2005/8/layout/process1"/>
    <dgm:cxn modelId="{FA559324-8EA8-4727-87BD-ADFF79036FDC}" type="presOf" srcId="{704D8DA6-256E-4946-9811-1749DB3A2B12}" destId="{674590B2-22D3-4384-9425-A20CDDB9761D}" srcOrd="1" destOrd="0" presId="urn:microsoft.com/office/officeart/2005/8/layout/process1"/>
    <dgm:cxn modelId="{9D4ECDB7-48BB-48EA-B987-02F4DB8A9110}" type="presParOf" srcId="{E2382310-3BA0-4120-B8FE-E488E2316B5E}" destId="{D04FD1BD-7AAB-4B99-AFC5-09EE6D951700}" srcOrd="0" destOrd="0" presId="urn:microsoft.com/office/officeart/2005/8/layout/process1"/>
    <dgm:cxn modelId="{63E287FD-DE8C-4691-929E-83B3317AE0DB}" type="presParOf" srcId="{E2382310-3BA0-4120-B8FE-E488E2316B5E}" destId="{CD5C493F-8897-4B69-967B-BB9858BF1AAB}" srcOrd="1" destOrd="0" presId="urn:microsoft.com/office/officeart/2005/8/layout/process1"/>
    <dgm:cxn modelId="{4F723099-6316-400C-BE9F-F49D370C31D9}" type="presParOf" srcId="{CD5C493F-8897-4B69-967B-BB9858BF1AAB}" destId="{DC1DD897-470F-46DC-A0A5-7B4CAEB5057F}" srcOrd="0" destOrd="0" presId="urn:microsoft.com/office/officeart/2005/8/layout/process1"/>
    <dgm:cxn modelId="{B9F15556-AD25-4FCD-B939-B8AA9E0F8983}" type="presParOf" srcId="{E2382310-3BA0-4120-B8FE-E488E2316B5E}" destId="{A6F238C7-3B98-4DEA-8290-CD6687182051}" srcOrd="2" destOrd="0" presId="urn:microsoft.com/office/officeart/2005/8/layout/process1"/>
    <dgm:cxn modelId="{D4B36A90-B051-4690-9D6D-F8A5771D3DF5}" type="presParOf" srcId="{E2382310-3BA0-4120-B8FE-E488E2316B5E}" destId="{3A8F86DB-D136-4640-AE10-C97B2FEFEAC8}" srcOrd="3" destOrd="0" presId="urn:microsoft.com/office/officeart/2005/8/layout/process1"/>
    <dgm:cxn modelId="{F642D7FD-299B-4788-9B09-E325F5433A64}" type="presParOf" srcId="{3A8F86DB-D136-4640-AE10-C97B2FEFEAC8}" destId="{674590B2-22D3-4384-9425-A20CDDB9761D}" srcOrd="0" destOrd="0" presId="urn:microsoft.com/office/officeart/2005/8/layout/process1"/>
    <dgm:cxn modelId="{C71295FE-261D-4A69-82EF-F5BD52993B68}" type="presParOf" srcId="{E2382310-3BA0-4120-B8FE-E488E2316B5E}" destId="{D52C2E8E-16C1-4E03-AE38-BAC5CADD19E1}" srcOrd="4" destOrd="0" presId="urn:microsoft.com/office/officeart/2005/8/layout/process1"/>
    <dgm:cxn modelId="{ED45BCFC-F475-4E18-BB6C-33D0D9A75B87}" type="presParOf" srcId="{E2382310-3BA0-4120-B8FE-E488E2316B5E}" destId="{B07837C6-7876-43F2-BAB4-1C07F873AF3C}" srcOrd="5" destOrd="0" presId="urn:microsoft.com/office/officeart/2005/8/layout/process1"/>
    <dgm:cxn modelId="{87A07D45-31C3-4477-9C5F-775D4D703E97}" type="presParOf" srcId="{B07837C6-7876-43F2-BAB4-1C07F873AF3C}" destId="{1A53B4B7-76E7-4D1A-B60F-362512D000AB}" srcOrd="0" destOrd="0" presId="urn:microsoft.com/office/officeart/2005/8/layout/process1"/>
    <dgm:cxn modelId="{30A5A086-0F8C-4275-AF80-1D4DF15F411A}" type="presParOf" srcId="{E2382310-3BA0-4120-B8FE-E488E2316B5E}" destId="{0F91BC27-2BCC-4DF8-BAD5-0324CB98C662}" srcOrd="6" destOrd="0" presId="urn:microsoft.com/office/officeart/2005/8/layout/process1"/>
    <dgm:cxn modelId="{ED0EAD2B-D0F4-483E-BB50-0029670BAE51}" type="presParOf" srcId="{E2382310-3BA0-4120-B8FE-E488E2316B5E}" destId="{790657AE-31CA-4921-86C1-6E8FB18539E2}" srcOrd="7" destOrd="0" presId="urn:microsoft.com/office/officeart/2005/8/layout/process1"/>
    <dgm:cxn modelId="{537722D5-B318-435C-87D3-8C392BB9ACB3}" type="presParOf" srcId="{790657AE-31CA-4921-86C1-6E8FB18539E2}" destId="{57D85B29-BEBF-42DC-8DCA-57404619F532}" srcOrd="0" destOrd="0" presId="urn:microsoft.com/office/officeart/2005/8/layout/process1"/>
    <dgm:cxn modelId="{A0F274E4-E803-40A1-8C06-76A418E45623}" type="presParOf" srcId="{E2382310-3BA0-4120-B8FE-E488E2316B5E}" destId="{7A9AEC92-2F3C-46AF-9FD8-D96DBB2B6CF1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F1B1272-54A3-4721-B032-56545E5FDCBC}" type="doc">
      <dgm:prSet loTypeId="urn:microsoft.com/office/officeart/2005/8/layout/process1" loCatId="process" qsTypeId="urn:microsoft.com/office/officeart/2005/8/quickstyle/3d1" qsCatId="3D" csTypeId="urn:microsoft.com/office/officeart/2005/8/colors/colorful5" csCatId="colorful" phldr="1"/>
      <dgm:spPr/>
    </dgm:pt>
    <dgm:pt modelId="{7958C7D7-8663-4768-BF77-612CAF5C43C8}">
      <dgm:prSet phldrT="[文字]" custT="1"/>
      <dgm:spPr/>
      <dgm:t>
        <a:bodyPr vert="eaVert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solidFill>
                <a:srgbClr val="1C0C9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規格化、標準化</a:t>
          </a:r>
          <a:endParaRPr lang="zh-TW" altLang="en-US" sz="2800" b="1" cap="none" spc="150" dirty="0">
            <a:ln w="11430"/>
            <a:solidFill>
              <a:srgbClr val="1C0C96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98A94D18-F035-46D6-B377-66CF823079C1}" type="parTrans" cxnId="{5997F023-09DA-4CA3-9A76-F37E189ECB51}">
      <dgm:prSet/>
      <dgm:spPr/>
      <dgm:t>
        <a:bodyPr/>
        <a:lstStyle/>
        <a:p>
          <a:endParaRPr lang="zh-TW" altLang="en-US" sz="2000"/>
        </a:p>
      </dgm:t>
    </dgm:pt>
    <dgm:pt modelId="{9B097432-3B83-4B3A-B179-32CF7361447F}" type="sibTrans" cxnId="{5997F023-09DA-4CA3-9A76-F37E189ECB51}">
      <dgm:prSet custT="1"/>
      <dgm:spPr/>
      <dgm:t>
        <a:bodyPr/>
        <a:lstStyle/>
        <a:p>
          <a:endParaRPr lang="zh-TW" altLang="en-US" sz="1400"/>
        </a:p>
      </dgm:t>
    </dgm:pt>
    <dgm:pt modelId="{34382172-4F9E-4E64-88A3-44C3E8DAE890}">
      <dgm:prSet phldrT="[文字]" custT="1"/>
      <dgm:spPr/>
      <dgm:t>
        <a:bodyPr vert="eaVert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solidFill>
                <a:srgbClr val="1C0C9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大量生產</a:t>
          </a:r>
          <a:endParaRPr lang="zh-TW" altLang="en-US" sz="2800" b="1" cap="none" spc="150" dirty="0">
            <a:ln w="11430"/>
            <a:solidFill>
              <a:srgbClr val="1C0C96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596DAD7-98AE-4A61-8D0B-A8CD30753365}" type="parTrans" cxnId="{A220A4F7-2EBC-48D7-A555-C69B07B1BD7C}">
      <dgm:prSet/>
      <dgm:spPr/>
      <dgm:t>
        <a:bodyPr/>
        <a:lstStyle/>
        <a:p>
          <a:endParaRPr lang="zh-TW" altLang="en-US" sz="2000"/>
        </a:p>
      </dgm:t>
    </dgm:pt>
    <dgm:pt modelId="{FD399C5E-73C8-4ACD-8DA7-6B054878FA22}" type="sibTrans" cxnId="{A220A4F7-2EBC-48D7-A555-C69B07B1BD7C}">
      <dgm:prSet custT="1"/>
      <dgm:spPr/>
      <dgm:t>
        <a:bodyPr/>
        <a:lstStyle/>
        <a:p>
          <a:endParaRPr lang="zh-TW" altLang="en-US" sz="1400"/>
        </a:p>
      </dgm:t>
    </dgm:pt>
    <dgm:pt modelId="{179E23EC-9ACD-4319-9C1B-E05559845B04}">
      <dgm:prSet phldrT="[文字]" custT="1"/>
      <dgm:spPr/>
      <dgm:t>
        <a:bodyPr vert="eaVert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solidFill>
                <a:srgbClr val="1C0C9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產品成本低</a:t>
          </a:r>
          <a:endParaRPr lang="zh-TW" altLang="en-US" sz="2800" b="1" cap="none" spc="150" dirty="0">
            <a:ln w="11430"/>
            <a:solidFill>
              <a:srgbClr val="1C0C96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51AD1C3-DEC2-4ABB-91A4-B6DD69E5C28E}" type="parTrans" cxnId="{C913271E-EFBE-41F2-9386-25A89F53E670}">
      <dgm:prSet/>
      <dgm:spPr/>
      <dgm:t>
        <a:bodyPr/>
        <a:lstStyle/>
        <a:p>
          <a:endParaRPr lang="zh-TW" altLang="en-US" sz="2000"/>
        </a:p>
      </dgm:t>
    </dgm:pt>
    <dgm:pt modelId="{1B031D60-4853-423B-8CA9-BDEBEC5FD9F7}" type="sibTrans" cxnId="{C913271E-EFBE-41F2-9386-25A89F53E670}">
      <dgm:prSet custT="1"/>
      <dgm:spPr/>
      <dgm:t>
        <a:bodyPr/>
        <a:lstStyle/>
        <a:p>
          <a:endParaRPr lang="zh-TW" altLang="en-US" sz="1400"/>
        </a:p>
      </dgm:t>
    </dgm:pt>
    <dgm:pt modelId="{9A8BDA0F-0BBF-48E3-A34E-5EF32AE72B2E}">
      <dgm:prSet custT="1"/>
      <dgm:spPr/>
      <dgm:t>
        <a:bodyPr vert="eaVert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smtClean="0">
              <a:ln w="11430"/>
              <a:solidFill>
                <a:srgbClr val="1C0C9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產品價格低</a:t>
          </a:r>
          <a:endParaRPr lang="zh-TW" altLang="en-US" sz="2800" b="1" cap="none" spc="150" dirty="0">
            <a:ln w="11430"/>
            <a:solidFill>
              <a:srgbClr val="1C0C96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F7C929C-4BFB-4FFA-992A-D83AD2C125A7}" type="parTrans" cxnId="{569B1BA2-829C-4DAB-BB77-C2F6ACDA6DF7}">
      <dgm:prSet/>
      <dgm:spPr/>
      <dgm:t>
        <a:bodyPr/>
        <a:lstStyle/>
        <a:p>
          <a:endParaRPr lang="zh-TW" altLang="en-US" sz="2000"/>
        </a:p>
      </dgm:t>
    </dgm:pt>
    <dgm:pt modelId="{6B410188-3AD7-4086-B91E-87B7C150BF41}" type="sibTrans" cxnId="{569B1BA2-829C-4DAB-BB77-C2F6ACDA6DF7}">
      <dgm:prSet custT="1"/>
      <dgm:spPr/>
      <dgm:t>
        <a:bodyPr/>
        <a:lstStyle/>
        <a:p>
          <a:endParaRPr lang="zh-TW" altLang="en-US" sz="1400"/>
        </a:p>
      </dgm:t>
    </dgm:pt>
    <dgm:pt modelId="{1570C9E2-B99E-4EE9-BF00-92F6B5DEC6D0}">
      <dgm:prSet custT="1"/>
      <dgm:spPr/>
      <dgm:t>
        <a:bodyPr vert="eaVert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solidFill>
                <a:srgbClr val="1C0C9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組織競爭力強</a:t>
          </a:r>
          <a:endParaRPr lang="zh-TW" altLang="en-US" sz="2800" b="1" cap="none" spc="150" dirty="0">
            <a:ln w="11430"/>
            <a:solidFill>
              <a:srgbClr val="1C0C96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E165AB1F-668E-45C7-9EF6-77C0222744F3}" type="parTrans" cxnId="{E70B4053-8DDC-4A83-80C5-96B5B2286C86}">
      <dgm:prSet/>
      <dgm:spPr/>
      <dgm:t>
        <a:bodyPr/>
        <a:lstStyle/>
        <a:p>
          <a:endParaRPr lang="zh-TW" altLang="en-US" sz="2000"/>
        </a:p>
      </dgm:t>
    </dgm:pt>
    <dgm:pt modelId="{FAEFCB27-A90B-419C-A5A4-9E40A104FBE3}" type="sibTrans" cxnId="{E70B4053-8DDC-4A83-80C5-96B5B2286C86}">
      <dgm:prSet/>
      <dgm:spPr/>
      <dgm:t>
        <a:bodyPr/>
        <a:lstStyle/>
        <a:p>
          <a:endParaRPr lang="zh-TW" altLang="en-US" sz="2000"/>
        </a:p>
      </dgm:t>
    </dgm:pt>
    <dgm:pt modelId="{92985200-FCAE-4D5E-9789-F20803D10310}" type="pres">
      <dgm:prSet presAssocID="{EF1B1272-54A3-4721-B032-56545E5FDCBC}" presName="Name0" presStyleCnt="0">
        <dgm:presLayoutVars>
          <dgm:dir/>
          <dgm:resizeHandles val="exact"/>
        </dgm:presLayoutVars>
      </dgm:prSet>
      <dgm:spPr/>
    </dgm:pt>
    <dgm:pt modelId="{D8FEF618-98EB-4359-A281-C1BA04CBADFC}" type="pres">
      <dgm:prSet presAssocID="{7958C7D7-8663-4768-BF77-612CAF5C43C8}" presName="node" presStyleLbl="node1" presStyleIdx="0" presStyleCnt="5" custScaleY="54626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03FDFC3-211A-4A72-8973-8CECCC4998C8}" type="pres">
      <dgm:prSet presAssocID="{9B097432-3B83-4B3A-B179-32CF7361447F}" presName="sibTrans" presStyleLbl="sibTrans2D1" presStyleIdx="0" presStyleCnt="4"/>
      <dgm:spPr/>
      <dgm:t>
        <a:bodyPr/>
        <a:lstStyle/>
        <a:p>
          <a:endParaRPr lang="zh-TW" altLang="en-US"/>
        </a:p>
      </dgm:t>
    </dgm:pt>
    <dgm:pt modelId="{203703D0-2D48-4471-B053-1F040ED3E83E}" type="pres">
      <dgm:prSet presAssocID="{9B097432-3B83-4B3A-B179-32CF7361447F}" presName="connectorText" presStyleLbl="sibTrans2D1" presStyleIdx="0" presStyleCnt="4"/>
      <dgm:spPr/>
      <dgm:t>
        <a:bodyPr/>
        <a:lstStyle/>
        <a:p>
          <a:endParaRPr lang="zh-TW" altLang="en-US"/>
        </a:p>
      </dgm:t>
    </dgm:pt>
    <dgm:pt modelId="{B3E5C8F5-2339-4C67-99EE-BD1C8719340E}" type="pres">
      <dgm:prSet presAssocID="{34382172-4F9E-4E64-88A3-44C3E8DAE890}" presName="node" presStyleLbl="node1" presStyleIdx="1" presStyleCnt="5" custScaleY="54626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7E58A1A-7252-47BF-A777-EE4737AF891E}" type="pres">
      <dgm:prSet presAssocID="{FD399C5E-73C8-4ACD-8DA7-6B054878FA22}" presName="sibTrans" presStyleLbl="sibTrans2D1" presStyleIdx="1" presStyleCnt="4"/>
      <dgm:spPr/>
      <dgm:t>
        <a:bodyPr/>
        <a:lstStyle/>
        <a:p>
          <a:endParaRPr lang="zh-TW" altLang="en-US"/>
        </a:p>
      </dgm:t>
    </dgm:pt>
    <dgm:pt modelId="{5D9B7D9E-6629-40A3-B807-330F4CC21F54}" type="pres">
      <dgm:prSet presAssocID="{FD399C5E-73C8-4ACD-8DA7-6B054878FA22}" presName="connectorText" presStyleLbl="sibTrans2D1" presStyleIdx="1" presStyleCnt="4"/>
      <dgm:spPr/>
      <dgm:t>
        <a:bodyPr/>
        <a:lstStyle/>
        <a:p>
          <a:endParaRPr lang="zh-TW" altLang="en-US"/>
        </a:p>
      </dgm:t>
    </dgm:pt>
    <dgm:pt modelId="{0F34EF6B-33A7-49BA-8462-73ECB73FBDBD}" type="pres">
      <dgm:prSet presAssocID="{179E23EC-9ACD-4319-9C1B-E05559845B04}" presName="node" presStyleLbl="node1" presStyleIdx="2" presStyleCnt="5" custScaleY="54626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5F7137D-7E14-433F-8BAA-1EDB86DADB31}" type="pres">
      <dgm:prSet presAssocID="{1B031D60-4853-423B-8CA9-BDEBEC5FD9F7}" presName="sibTrans" presStyleLbl="sibTrans2D1" presStyleIdx="2" presStyleCnt="4"/>
      <dgm:spPr/>
      <dgm:t>
        <a:bodyPr/>
        <a:lstStyle/>
        <a:p>
          <a:endParaRPr lang="zh-TW" altLang="en-US"/>
        </a:p>
      </dgm:t>
    </dgm:pt>
    <dgm:pt modelId="{DF31C2EA-68F1-458D-B91F-0ED0034C8959}" type="pres">
      <dgm:prSet presAssocID="{1B031D60-4853-423B-8CA9-BDEBEC5FD9F7}" presName="connectorText" presStyleLbl="sibTrans2D1" presStyleIdx="2" presStyleCnt="4"/>
      <dgm:spPr/>
      <dgm:t>
        <a:bodyPr/>
        <a:lstStyle/>
        <a:p>
          <a:endParaRPr lang="zh-TW" altLang="en-US"/>
        </a:p>
      </dgm:t>
    </dgm:pt>
    <dgm:pt modelId="{8A5C2C1C-6601-4C6E-BE97-B5BDD6044B40}" type="pres">
      <dgm:prSet presAssocID="{9A8BDA0F-0BBF-48E3-A34E-5EF32AE72B2E}" presName="node" presStyleLbl="node1" presStyleIdx="3" presStyleCnt="5" custScaleY="54626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64B2AB8-A729-4815-9790-98B7336E4226}" type="pres">
      <dgm:prSet presAssocID="{6B410188-3AD7-4086-B91E-87B7C150BF41}" presName="sibTrans" presStyleLbl="sibTrans2D1" presStyleIdx="3" presStyleCnt="4"/>
      <dgm:spPr/>
      <dgm:t>
        <a:bodyPr/>
        <a:lstStyle/>
        <a:p>
          <a:endParaRPr lang="zh-TW" altLang="en-US"/>
        </a:p>
      </dgm:t>
    </dgm:pt>
    <dgm:pt modelId="{F0C2E968-43BD-4980-9EC2-18FE29328D30}" type="pres">
      <dgm:prSet presAssocID="{6B410188-3AD7-4086-B91E-87B7C150BF41}" presName="connectorText" presStyleLbl="sibTrans2D1" presStyleIdx="3" presStyleCnt="4"/>
      <dgm:spPr/>
      <dgm:t>
        <a:bodyPr/>
        <a:lstStyle/>
        <a:p>
          <a:endParaRPr lang="zh-TW" altLang="en-US"/>
        </a:p>
      </dgm:t>
    </dgm:pt>
    <dgm:pt modelId="{B795163E-C0BF-4C13-9868-1462525E912B}" type="pres">
      <dgm:prSet presAssocID="{1570C9E2-B99E-4EE9-BF00-92F6B5DEC6D0}" presName="node" presStyleLbl="node1" presStyleIdx="4" presStyleCnt="5" custScaleY="54626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1083B85-FEEE-45B1-83A7-2420808498DF}" type="presOf" srcId="{7958C7D7-8663-4768-BF77-612CAF5C43C8}" destId="{D8FEF618-98EB-4359-A281-C1BA04CBADFC}" srcOrd="0" destOrd="0" presId="urn:microsoft.com/office/officeart/2005/8/layout/process1"/>
    <dgm:cxn modelId="{E70B4053-8DDC-4A83-80C5-96B5B2286C86}" srcId="{EF1B1272-54A3-4721-B032-56545E5FDCBC}" destId="{1570C9E2-B99E-4EE9-BF00-92F6B5DEC6D0}" srcOrd="4" destOrd="0" parTransId="{E165AB1F-668E-45C7-9EF6-77C0222744F3}" sibTransId="{FAEFCB27-A90B-419C-A5A4-9E40A104FBE3}"/>
    <dgm:cxn modelId="{548D7933-F576-46DB-80AA-C57D530E4B67}" type="presOf" srcId="{1B031D60-4853-423B-8CA9-BDEBEC5FD9F7}" destId="{DF31C2EA-68F1-458D-B91F-0ED0034C8959}" srcOrd="1" destOrd="0" presId="urn:microsoft.com/office/officeart/2005/8/layout/process1"/>
    <dgm:cxn modelId="{02F59318-6A0B-49CC-BAC2-9784BB154CD7}" type="presOf" srcId="{FD399C5E-73C8-4ACD-8DA7-6B054878FA22}" destId="{07E58A1A-7252-47BF-A777-EE4737AF891E}" srcOrd="0" destOrd="0" presId="urn:microsoft.com/office/officeart/2005/8/layout/process1"/>
    <dgm:cxn modelId="{5997F023-09DA-4CA3-9A76-F37E189ECB51}" srcId="{EF1B1272-54A3-4721-B032-56545E5FDCBC}" destId="{7958C7D7-8663-4768-BF77-612CAF5C43C8}" srcOrd="0" destOrd="0" parTransId="{98A94D18-F035-46D6-B377-66CF823079C1}" sibTransId="{9B097432-3B83-4B3A-B179-32CF7361447F}"/>
    <dgm:cxn modelId="{532E9E74-4D05-4266-88DD-C38E8057FE81}" type="presOf" srcId="{9B097432-3B83-4B3A-B179-32CF7361447F}" destId="{503FDFC3-211A-4A72-8973-8CECCC4998C8}" srcOrd="0" destOrd="0" presId="urn:microsoft.com/office/officeart/2005/8/layout/process1"/>
    <dgm:cxn modelId="{C913271E-EFBE-41F2-9386-25A89F53E670}" srcId="{EF1B1272-54A3-4721-B032-56545E5FDCBC}" destId="{179E23EC-9ACD-4319-9C1B-E05559845B04}" srcOrd="2" destOrd="0" parTransId="{451AD1C3-DEC2-4ABB-91A4-B6DD69E5C28E}" sibTransId="{1B031D60-4853-423B-8CA9-BDEBEC5FD9F7}"/>
    <dgm:cxn modelId="{1B4DCA1B-E323-4B76-ADA0-58D5D922370D}" type="presOf" srcId="{EF1B1272-54A3-4721-B032-56545E5FDCBC}" destId="{92985200-FCAE-4D5E-9789-F20803D10310}" srcOrd="0" destOrd="0" presId="urn:microsoft.com/office/officeart/2005/8/layout/process1"/>
    <dgm:cxn modelId="{EDFBA1C9-D949-486F-83E6-133C89428223}" type="presOf" srcId="{1570C9E2-B99E-4EE9-BF00-92F6B5DEC6D0}" destId="{B795163E-C0BF-4C13-9868-1462525E912B}" srcOrd="0" destOrd="0" presId="urn:microsoft.com/office/officeart/2005/8/layout/process1"/>
    <dgm:cxn modelId="{E3F6109D-0BFA-461C-B54B-6DDF9BC74AB4}" type="presOf" srcId="{6B410188-3AD7-4086-B91E-87B7C150BF41}" destId="{B64B2AB8-A729-4815-9790-98B7336E4226}" srcOrd="0" destOrd="0" presId="urn:microsoft.com/office/officeart/2005/8/layout/process1"/>
    <dgm:cxn modelId="{F99E7A7C-8D2A-441A-A754-8D27C0D02950}" type="presOf" srcId="{6B410188-3AD7-4086-B91E-87B7C150BF41}" destId="{F0C2E968-43BD-4980-9EC2-18FE29328D30}" srcOrd="1" destOrd="0" presId="urn:microsoft.com/office/officeart/2005/8/layout/process1"/>
    <dgm:cxn modelId="{02601078-843B-4123-9543-E627A543EA26}" type="presOf" srcId="{9B097432-3B83-4B3A-B179-32CF7361447F}" destId="{203703D0-2D48-4471-B053-1F040ED3E83E}" srcOrd="1" destOrd="0" presId="urn:microsoft.com/office/officeart/2005/8/layout/process1"/>
    <dgm:cxn modelId="{DE7DE808-A0D9-4656-82F9-9C6D55DAB2F0}" type="presOf" srcId="{9A8BDA0F-0BBF-48E3-A34E-5EF32AE72B2E}" destId="{8A5C2C1C-6601-4C6E-BE97-B5BDD6044B40}" srcOrd="0" destOrd="0" presId="urn:microsoft.com/office/officeart/2005/8/layout/process1"/>
    <dgm:cxn modelId="{15979BD1-D749-4F7E-B3B7-B55B4D848040}" type="presOf" srcId="{34382172-4F9E-4E64-88A3-44C3E8DAE890}" destId="{B3E5C8F5-2339-4C67-99EE-BD1C8719340E}" srcOrd="0" destOrd="0" presId="urn:microsoft.com/office/officeart/2005/8/layout/process1"/>
    <dgm:cxn modelId="{78D6843F-F49E-4994-805D-98243AB3D146}" type="presOf" srcId="{179E23EC-9ACD-4319-9C1B-E05559845B04}" destId="{0F34EF6B-33A7-49BA-8462-73ECB73FBDBD}" srcOrd="0" destOrd="0" presId="urn:microsoft.com/office/officeart/2005/8/layout/process1"/>
    <dgm:cxn modelId="{569B1BA2-829C-4DAB-BB77-C2F6ACDA6DF7}" srcId="{EF1B1272-54A3-4721-B032-56545E5FDCBC}" destId="{9A8BDA0F-0BBF-48E3-A34E-5EF32AE72B2E}" srcOrd="3" destOrd="0" parTransId="{5F7C929C-4BFB-4FFA-992A-D83AD2C125A7}" sibTransId="{6B410188-3AD7-4086-B91E-87B7C150BF41}"/>
    <dgm:cxn modelId="{A220A4F7-2EBC-48D7-A555-C69B07B1BD7C}" srcId="{EF1B1272-54A3-4721-B032-56545E5FDCBC}" destId="{34382172-4F9E-4E64-88A3-44C3E8DAE890}" srcOrd="1" destOrd="0" parTransId="{B596DAD7-98AE-4A61-8D0B-A8CD30753365}" sibTransId="{FD399C5E-73C8-4ACD-8DA7-6B054878FA22}"/>
    <dgm:cxn modelId="{DCD10E04-60EF-41CE-8193-996E6BC9BB08}" type="presOf" srcId="{FD399C5E-73C8-4ACD-8DA7-6B054878FA22}" destId="{5D9B7D9E-6629-40A3-B807-330F4CC21F54}" srcOrd="1" destOrd="0" presId="urn:microsoft.com/office/officeart/2005/8/layout/process1"/>
    <dgm:cxn modelId="{17568E7A-5476-441F-B70E-B6663B0E7766}" type="presOf" srcId="{1B031D60-4853-423B-8CA9-BDEBEC5FD9F7}" destId="{C5F7137D-7E14-433F-8BAA-1EDB86DADB31}" srcOrd="0" destOrd="0" presId="urn:microsoft.com/office/officeart/2005/8/layout/process1"/>
    <dgm:cxn modelId="{7B17B16F-FB7C-4BDB-87A5-C20F3BF78FA9}" type="presParOf" srcId="{92985200-FCAE-4D5E-9789-F20803D10310}" destId="{D8FEF618-98EB-4359-A281-C1BA04CBADFC}" srcOrd="0" destOrd="0" presId="urn:microsoft.com/office/officeart/2005/8/layout/process1"/>
    <dgm:cxn modelId="{C83BF50F-EAA1-4296-A257-A96B6ED1C14D}" type="presParOf" srcId="{92985200-FCAE-4D5E-9789-F20803D10310}" destId="{503FDFC3-211A-4A72-8973-8CECCC4998C8}" srcOrd="1" destOrd="0" presId="urn:microsoft.com/office/officeart/2005/8/layout/process1"/>
    <dgm:cxn modelId="{D4831F20-3337-4A6B-9BA8-E4212005CBEF}" type="presParOf" srcId="{503FDFC3-211A-4A72-8973-8CECCC4998C8}" destId="{203703D0-2D48-4471-B053-1F040ED3E83E}" srcOrd="0" destOrd="0" presId="urn:microsoft.com/office/officeart/2005/8/layout/process1"/>
    <dgm:cxn modelId="{2AA5DB55-EE44-4BEC-80F6-3FD7A872A9DF}" type="presParOf" srcId="{92985200-FCAE-4D5E-9789-F20803D10310}" destId="{B3E5C8F5-2339-4C67-99EE-BD1C8719340E}" srcOrd="2" destOrd="0" presId="urn:microsoft.com/office/officeart/2005/8/layout/process1"/>
    <dgm:cxn modelId="{CCCC4670-015B-4A84-A4D5-FE0422D62D92}" type="presParOf" srcId="{92985200-FCAE-4D5E-9789-F20803D10310}" destId="{07E58A1A-7252-47BF-A777-EE4737AF891E}" srcOrd="3" destOrd="0" presId="urn:microsoft.com/office/officeart/2005/8/layout/process1"/>
    <dgm:cxn modelId="{659A0773-61E1-49A2-8AB1-FA05DEA77486}" type="presParOf" srcId="{07E58A1A-7252-47BF-A777-EE4737AF891E}" destId="{5D9B7D9E-6629-40A3-B807-330F4CC21F54}" srcOrd="0" destOrd="0" presId="urn:microsoft.com/office/officeart/2005/8/layout/process1"/>
    <dgm:cxn modelId="{D7DDB10C-EB7F-4D83-9791-695EB6D0138E}" type="presParOf" srcId="{92985200-FCAE-4D5E-9789-F20803D10310}" destId="{0F34EF6B-33A7-49BA-8462-73ECB73FBDBD}" srcOrd="4" destOrd="0" presId="urn:microsoft.com/office/officeart/2005/8/layout/process1"/>
    <dgm:cxn modelId="{7A52E78C-F73D-4900-89CB-F9BFF2D80EFF}" type="presParOf" srcId="{92985200-FCAE-4D5E-9789-F20803D10310}" destId="{C5F7137D-7E14-433F-8BAA-1EDB86DADB31}" srcOrd="5" destOrd="0" presId="urn:microsoft.com/office/officeart/2005/8/layout/process1"/>
    <dgm:cxn modelId="{7FC2D1B1-40BC-4C83-8B03-0A3FF817AAC8}" type="presParOf" srcId="{C5F7137D-7E14-433F-8BAA-1EDB86DADB31}" destId="{DF31C2EA-68F1-458D-B91F-0ED0034C8959}" srcOrd="0" destOrd="0" presId="urn:microsoft.com/office/officeart/2005/8/layout/process1"/>
    <dgm:cxn modelId="{BC44B0F5-1CCB-48A7-B36F-F9228105E2E2}" type="presParOf" srcId="{92985200-FCAE-4D5E-9789-F20803D10310}" destId="{8A5C2C1C-6601-4C6E-BE97-B5BDD6044B40}" srcOrd="6" destOrd="0" presId="urn:microsoft.com/office/officeart/2005/8/layout/process1"/>
    <dgm:cxn modelId="{82B1435F-36F8-460E-9D40-D40D833E76A7}" type="presParOf" srcId="{92985200-FCAE-4D5E-9789-F20803D10310}" destId="{B64B2AB8-A729-4815-9790-98B7336E4226}" srcOrd="7" destOrd="0" presId="urn:microsoft.com/office/officeart/2005/8/layout/process1"/>
    <dgm:cxn modelId="{B2D388D3-7593-4F15-A234-59FF7A8A8D3C}" type="presParOf" srcId="{B64B2AB8-A729-4815-9790-98B7336E4226}" destId="{F0C2E968-43BD-4980-9EC2-18FE29328D30}" srcOrd="0" destOrd="0" presId="urn:microsoft.com/office/officeart/2005/8/layout/process1"/>
    <dgm:cxn modelId="{F9164BFD-A961-4750-B39C-2601D21691DB}" type="presParOf" srcId="{92985200-FCAE-4D5E-9789-F20803D10310}" destId="{B795163E-C0BF-4C13-9868-1462525E912B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C05EE28-3ED8-4247-9D5D-36D44102DE00}" type="doc">
      <dgm:prSet loTypeId="urn:microsoft.com/office/officeart/2005/8/layout/radial5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E09DE06B-1A6B-4B41-A07C-119ACC191F7A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行銷觀念</a:t>
          </a:r>
          <a:endParaRPr lang="zh-TW" altLang="en-US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7F39B0A7-041E-4F0F-862D-67957C892F2B}" type="parTrans" cxnId="{FB216831-7D4C-47FF-8E25-5BA8FB16209C}">
      <dgm:prSet/>
      <dgm:spPr/>
      <dgm:t>
        <a:bodyPr/>
        <a:lstStyle/>
        <a:p>
          <a:endParaRPr lang="zh-TW" altLang="en-US"/>
        </a:p>
      </dgm:t>
    </dgm:pt>
    <dgm:pt modelId="{AE40F64E-417B-4705-8F03-FB626327B699}" type="sibTrans" cxnId="{FB216831-7D4C-47FF-8E25-5BA8FB16209C}">
      <dgm:prSet/>
      <dgm:spPr/>
      <dgm:t>
        <a:bodyPr/>
        <a:lstStyle/>
        <a:p>
          <a:endParaRPr lang="zh-TW" altLang="en-US"/>
        </a:p>
      </dgm:t>
    </dgm:pt>
    <dgm:pt modelId="{494A0FC3-E470-4F39-B6C2-6CE082B13F13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顧客導向</a:t>
          </a:r>
          <a:endParaRPr lang="zh-TW" altLang="en-US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6501474-C593-4DAC-B509-DCF40F8A2F98}" type="parTrans" cxnId="{38D6B10C-97E0-42A2-8E65-6FBAEBDC1AC7}">
      <dgm:prSet/>
      <dgm:spPr/>
      <dgm:t>
        <a:bodyPr/>
        <a:lstStyle/>
        <a:p>
          <a:endParaRPr lang="zh-TW" altLang="en-US"/>
        </a:p>
      </dgm:t>
    </dgm:pt>
    <dgm:pt modelId="{6852C75D-3C4A-4FCC-9D95-EB89C90A3B37}" type="sibTrans" cxnId="{38D6B10C-97E0-42A2-8E65-6FBAEBDC1AC7}">
      <dgm:prSet/>
      <dgm:spPr/>
      <dgm:t>
        <a:bodyPr/>
        <a:lstStyle/>
        <a:p>
          <a:endParaRPr lang="zh-TW" altLang="en-US"/>
        </a:p>
      </dgm:t>
    </dgm:pt>
    <dgm:pt modelId="{E3847A70-3132-4300-9911-8208DB8764BA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整體行銷</a:t>
          </a:r>
          <a:endParaRPr lang="zh-TW" altLang="en-US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CD081A0-B33F-4006-BE2D-5A1D179E90C6}" type="parTrans" cxnId="{A1C14A02-AB4F-4FAE-8D26-8ACE672BCA33}">
      <dgm:prSet/>
      <dgm:spPr/>
      <dgm:t>
        <a:bodyPr/>
        <a:lstStyle/>
        <a:p>
          <a:endParaRPr lang="zh-TW" altLang="en-US"/>
        </a:p>
      </dgm:t>
    </dgm:pt>
    <dgm:pt modelId="{969F887E-65D2-4CC6-BD03-6DD04F7CAA66}" type="sibTrans" cxnId="{A1C14A02-AB4F-4FAE-8D26-8ACE672BCA33}">
      <dgm:prSet/>
      <dgm:spPr/>
      <dgm:t>
        <a:bodyPr/>
        <a:lstStyle/>
        <a:p>
          <a:endParaRPr lang="zh-TW" altLang="en-US"/>
        </a:p>
      </dgm:t>
    </dgm:pt>
    <dgm:pt modelId="{1744D369-A5E9-4703-8975-7ED8FC126A58}">
      <dgm:prSet phldrT="[文字]"/>
      <dgm:spPr/>
      <dgm:t>
        <a:bodyPr/>
        <a:lstStyle/>
        <a:p>
          <a:endParaRPr lang="zh-TW" altLang="en-US" dirty="0"/>
        </a:p>
      </dgm:t>
    </dgm:pt>
    <dgm:pt modelId="{233AA2E3-99E6-4958-A85B-BC275DE3EDD2}" type="parTrans" cxnId="{35D76BD9-A489-42F0-AA30-B9B141C352E4}">
      <dgm:prSet/>
      <dgm:spPr/>
      <dgm:t>
        <a:bodyPr/>
        <a:lstStyle/>
        <a:p>
          <a:endParaRPr lang="zh-TW" altLang="en-US"/>
        </a:p>
      </dgm:t>
    </dgm:pt>
    <dgm:pt modelId="{059F721B-5663-4289-B4FF-C2235D097035}" type="sibTrans" cxnId="{35D76BD9-A489-42F0-AA30-B9B141C352E4}">
      <dgm:prSet/>
      <dgm:spPr/>
      <dgm:t>
        <a:bodyPr/>
        <a:lstStyle/>
        <a:p>
          <a:endParaRPr lang="zh-TW" altLang="en-US"/>
        </a:p>
      </dgm:t>
    </dgm:pt>
    <dgm:pt modelId="{195D7F53-190A-43A3-90DD-935B3BA74B14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顧客滿意</a:t>
          </a:r>
          <a:endParaRPr lang="zh-TW" altLang="en-US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7E03AD2E-2E81-45D0-9859-35712DC5A1EC}" type="sibTrans" cxnId="{96E22B43-2E42-43F3-BECB-83E89EF52AE1}">
      <dgm:prSet/>
      <dgm:spPr/>
      <dgm:t>
        <a:bodyPr/>
        <a:lstStyle/>
        <a:p>
          <a:endParaRPr lang="zh-TW" altLang="en-US"/>
        </a:p>
      </dgm:t>
    </dgm:pt>
    <dgm:pt modelId="{EC7AB5F7-C195-4821-9B5D-1C36A616D18B}" type="parTrans" cxnId="{96E22B43-2E42-43F3-BECB-83E89EF52AE1}">
      <dgm:prSet/>
      <dgm:spPr/>
      <dgm:t>
        <a:bodyPr/>
        <a:lstStyle/>
        <a:p>
          <a:endParaRPr lang="zh-TW" altLang="en-US"/>
        </a:p>
      </dgm:t>
    </dgm:pt>
    <dgm:pt modelId="{36B3C32D-071F-403F-8C38-DF02E5B6D8A5}" type="pres">
      <dgm:prSet presAssocID="{BC05EE28-3ED8-4247-9D5D-36D44102DE0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1F894DC-64C3-49B9-AA20-DEA4FFD9AD41}" type="pres">
      <dgm:prSet presAssocID="{E09DE06B-1A6B-4B41-A07C-119ACC191F7A}" presName="centerShape" presStyleLbl="node0" presStyleIdx="0" presStyleCnt="1" custScaleX="137076"/>
      <dgm:spPr/>
      <dgm:t>
        <a:bodyPr/>
        <a:lstStyle/>
        <a:p>
          <a:endParaRPr lang="zh-TW" altLang="en-US"/>
        </a:p>
      </dgm:t>
    </dgm:pt>
    <dgm:pt modelId="{ECCF11E1-3129-40DD-9FCA-D5ECDBDA0AD6}" type="pres">
      <dgm:prSet presAssocID="{26501474-C593-4DAC-B509-DCF40F8A2F98}" presName="parTrans" presStyleLbl="sibTrans2D1" presStyleIdx="0" presStyleCnt="3"/>
      <dgm:spPr/>
      <dgm:t>
        <a:bodyPr/>
        <a:lstStyle/>
        <a:p>
          <a:endParaRPr lang="zh-TW" altLang="en-US"/>
        </a:p>
      </dgm:t>
    </dgm:pt>
    <dgm:pt modelId="{18251148-630C-4997-9345-BDB7A651D2A5}" type="pres">
      <dgm:prSet presAssocID="{26501474-C593-4DAC-B509-DCF40F8A2F98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64383F0D-FC88-4E71-ACF4-4516FA32A129}" type="pres">
      <dgm:prSet presAssocID="{494A0FC3-E470-4F39-B6C2-6CE082B13F13}" presName="node" presStyleLbl="node1" presStyleIdx="0" presStyleCnt="3" custScaleX="13233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9F19F74-5A20-4606-B379-36C741B03AE8}" type="pres">
      <dgm:prSet presAssocID="{DCD081A0-B33F-4006-BE2D-5A1D179E90C6}" presName="parTrans" presStyleLbl="sibTrans2D1" presStyleIdx="1" presStyleCnt="3"/>
      <dgm:spPr/>
      <dgm:t>
        <a:bodyPr/>
        <a:lstStyle/>
        <a:p>
          <a:endParaRPr lang="zh-TW" altLang="en-US"/>
        </a:p>
      </dgm:t>
    </dgm:pt>
    <dgm:pt modelId="{843AC1C8-1D43-4B64-889D-2C7B26A27B2A}" type="pres">
      <dgm:prSet presAssocID="{DCD081A0-B33F-4006-BE2D-5A1D179E90C6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8C6F50FB-9FD3-4399-912E-D44F3D025E14}" type="pres">
      <dgm:prSet presAssocID="{E3847A70-3132-4300-9911-8208DB8764BA}" presName="node" presStyleLbl="node1" presStyleIdx="1" presStyleCnt="3" custScaleX="142471" custRadScaleRad="121188" custRadScaleInc="-652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594113-51D3-4F86-8F36-F0BABD463A0C}" type="pres">
      <dgm:prSet presAssocID="{EC7AB5F7-C195-4821-9B5D-1C36A616D18B}" presName="parTrans" presStyleLbl="sibTrans2D1" presStyleIdx="2" presStyleCnt="3"/>
      <dgm:spPr/>
      <dgm:t>
        <a:bodyPr/>
        <a:lstStyle/>
        <a:p>
          <a:endParaRPr lang="zh-TW" altLang="en-US"/>
        </a:p>
      </dgm:t>
    </dgm:pt>
    <dgm:pt modelId="{7B8D9DAE-FBB6-4924-BD10-6DBEA6E46DAB}" type="pres">
      <dgm:prSet presAssocID="{EC7AB5F7-C195-4821-9B5D-1C36A616D18B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BDD71566-05BF-4EA1-8537-2114D3F05480}" type="pres">
      <dgm:prSet presAssocID="{195D7F53-190A-43A3-90DD-935B3BA74B14}" presName="node" presStyleLbl="node1" presStyleIdx="2" presStyleCnt="3" custScaleX="138703" custRadScaleRad="123975" custRadScaleInc="757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8640483-BC44-4ECE-AEBA-66CC5109E3AC}" type="presOf" srcId="{EC7AB5F7-C195-4821-9B5D-1C36A616D18B}" destId="{7B8D9DAE-FBB6-4924-BD10-6DBEA6E46DAB}" srcOrd="1" destOrd="0" presId="urn:microsoft.com/office/officeart/2005/8/layout/radial5"/>
    <dgm:cxn modelId="{3FFF7B7D-2060-4A2B-8521-053BDCD33558}" type="presOf" srcId="{BC05EE28-3ED8-4247-9D5D-36D44102DE00}" destId="{36B3C32D-071F-403F-8C38-DF02E5B6D8A5}" srcOrd="0" destOrd="0" presId="urn:microsoft.com/office/officeart/2005/8/layout/radial5"/>
    <dgm:cxn modelId="{35D76BD9-A489-42F0-AA30-B9B141C352E4}" srcId="{BC05EE28-3ED8-4247-9D5D-36D44102DE00}" destId="{1744D369-A5E9-4703-8975-7ED8FC126A58}" srcOrd="1" destOrd="0" parTransId="{233AA2E3-99E6-4958-A85B-BC275DE3EDD2}" sibTransId="{059F721B-5663-4289-B4FF-C2235D097035}"/>
    <dgm:cxn modelId="{76526892-35B7-4B15-9418-7000BC717C9D}" type="presOf" srcId="{DCD081A0-B33F-4006-BE2D-5A1D179E90C6}" destId="{843AC1C8-1D43-4B64-889D-2C7B26A27B2A}" srcOrd="1" destOrd="0" presId="urn:microsoft.com/office/officeart/2005/8/layout/radial5"/>
    <dgm:cxn modelId="{DB1185F1-3B96-4D89-9564-D963FC1B0097}" type="presOf" srcId="{494A0FC3-E470-4F39-B6C2-6CE082B13F13}" destId="{64383F0D-FC88-4E71-ACF4-4516FA32A129}" srcOrd="0" destOrd="0" presId="urn:microsoft.com/office/officeart/2005/8/layout/radial5"/>
    <dgm:cxn modelId="{ADD3E137-6E00-490D-84C4-B3A1C75FD636}" type="presOf" srcId="{EC7AB5F7-C195-4821-9B5D-1C36A616D18B}" destId="{61594113-51D3-4F86-8F36-F0BABD463A0C}" srcOrd="0" destOrd="0" presId="urn:microsoft.com/office/officeart/2005/8/layout/radial5"/>
    <dgm:cxn modelId="{2078853B-83C4-4A27-AA3E-0D7B8820A683}" type="presOf" srcId="{195D7F53-190A-43A3-90DD-935B3BA74B14}" destId="{BDD71566-05BF-4EA1-8537-2114D3F05480}" srcOrd="0" destOrd="0" presId="urn:microsoft.com/office/officeart/2005/8/layout/radial5"/>
    <dgm:cxn modelId="{1F6BC56B-7CC2-4862-AEC0-CC7D7398EE1A}" type="presOf" srcId="{DCD081A0-B33F-4006-BE2D-5A1D179E90C6}" destId="{69F19F74-5A20-4606-B379-36C741B03AE8}" srcOrd="0" destOrd="0" presId="urn:microsoft.com/office/officeart/2005/8/layout/radial5"/>
    <dgm:cxn modelId="{38D6B10C-97E0-42A2-8E65-6FBAEBDC1AC7}" srcId="{E09DE06B-1A6B-4B41-A07C-119ACC191F7A}" destId="{494A0FC3-E470-4F39-B6C2-6CE082B13F13}" srcOrd="0" destOrd="0" parTransId="{26501474-C593-4DAC-B509-DCF40F8A2F98}" sibTransId="{6852C75D-3C4A-4FCC-9D95-EB89C90A3B37}"/>
    <dgm:cxn modelId="{A1C14A02-AB4F-4FAE-8D26-8ACE672BCA33}" srcId="{E09DE06B-1A6B-4B41-A07C-119ACC191F7A}" destId="{E3847A70-3132-4300-9911-8208DB8764BA}" srcOrd="1" destOrd="0" parTransId="{DCD081A0-B33F-4006-BE2D-5A1D179E90C6}" sibTransId="{969F887E-65D2-4CC6-BD03-6DD04F7CAA66}"/>
    <dgm:cxn modelId="{D00F7E23-09E3-401E-9E78-8E3853E7E541}" type="presOf" srcId="{E09DE06B-1A6B-4B41-A07C-119ACC191F7A}" destId="{21F894DC-64C3-49B9-AA20-DEA4FFD9AD41}" srcOrd="0" destOrd="0" presId="urn:microsoft.com/office/officeart/2005/8/layout/radial5"/>
    <dgm:cxn modelId="{96E22B43-2E42-43F3-BECB-83E89EF52AE1}" srcId="{E09DE06B-1A6B-4B41-A07C-119ACC191F7A}" destId="{195D7F53-190A-43A3-90DD-935B3BA74B14}" srcOrd="2" destOrd="0" parTransId="{EC7AB5F7-C195-4821-9B5D-1C36A616D18B}" sibTransId="{7E03AD2E-2E81-45D0-9859-35712DC5A1EC}"/>
    <dgm:cxn modelId="{FB216831-7D4C-47FF-8E25-5BA8FB16209C}" srcId="{BC05EE28-3ED8-4247-9D5D-36D44102DE00}" destId="{E09DE06B-1A6B-4B41-A07C-119ACC191F7A}" srcOrd="0" destOrd="0" parTransId="{7F39B0A7-041E-4F0F-862D-67957C892F2B}" sibTransId="{AE40F64E-417B-4705-8F03-FB626327B699}"/>
    <dgm:cxn modelId="{FAF4A32E-98AB-4D32-8079-47724D489259}" type="presOf" srcId="{26501474-C593-4DAC-B509-DCF40F8A2F98}" destId="{18251148-630C-4997-9345-BDB7A651D2A5}" srcOrd="1" destOrd="0" presId="urn:microsoft.com/office/officeart/2005/8/layout/radial5"/>
    <dgm:cxn modelId="{E176D00F-7B29-4843-8B20-CAF78B459A38}" type="presOf" srcId="{26501474-C593-4DAC-B509-DCF40F8A2F98}" destId="{ECCF11E1-3129-40DD-9FCA-D5ECDBDA0AD6}" srcOrd="0" destOrd="0" presId="urn:microsoft.com/office/officeart/2005/8/layout/radial5"/>
    <dgm:cxn modelId="{9D07D8BE-9371-4F74-834A-4F457E9CAB55}" type="presOf" srcId="{E3847A70-3132-4300-9911-8208DB8764BA}" destId="{8C6F50FB-9FD3-4399-912E-D44F3D025E14}" srcOrd="0" destOrd="0" presId="urn:microsoft.com/office/officeart/2005/8/layout/radial5"/>
    <dgm:cxn modelId="{7CD6F7DE-1CA7-4819-9EFC-10E5E8712F37}" type="presParOf" srcId="{36B3C32D-071F-403F-8C38-DF02E5B6D8A5}" destId="{21F894DC-64C3-49B9-AA20-DEA4FFD9AD41}" srcOrd="0" destOrd="0" presId="urn:microsoft.com/office/officeart/2005/8/layout/radial5"/>
    <dgm:cxn modelId="{51EBBBF8-48E9-4A5A-A170-8FEF3A338EF8}" type="presParOf" srcId="{36B3C32D-071F-403F-8C38-DF02E5B6D8A5}" destId="{ECCF11E1-3129-40DD-9FCA-D5ECDBDA0AD6}" srcOrd="1" destOrd="0" presId="urn:microsoft.com/office/officeart/2005/8/layout/radial5"/>
    <dgm:cxn modelId="{6075EE3D-71BC-4373-97B4-6CC5EB69CDD6}" type="presParOf" srcId="{ECCF11E1-3129-40DD-9FCA-D5ECDBDA0AD6}" destId="{18251148-630C-4997-9345-BDB7A651D2A5}" srcOrd="0" destOrd="0" presId="urn:microsoft.com/office/officeart/2005/8/layout/radial5"/>
    <dgm:cxn modelId="{0FFBA8F4-C36E-49A1-860F-DA12B7E3A6B3}" type="presParOf" srcId="{36B3C32D-071F-403F-8C38-DF02E5B6D8A5}" destId="{64383F0D-FC88-4E71-ACF4-4516FA32A129}" srcOrd="2" destOrd="0" presId="urn:microsoft.com/office/officeart/2005/8/layout/radial5"/>
    <dgm:cxn modelId="{5C106BE8-59E6-44AA-8E19-01B3C3291C8D}" type="presParOf" srcId="{36B3C32D-071F-403F-8C38-DF02E5B6D8A5}" destId="{69F19F74-5A20-4606-B379-36C741B03AE8}" srcOrd="3" destOrd="0" presId="urn:microsoft.com/office/officeart/2005/8/layout/radial5"/>
    <dgm:cxn modelId="{F2FC7D8A-AA27-48DF-909E-80B5B8854177}" type="presParOf" srcId="{69F19F74-5A20-4606-B379-36C741B03AE8}" destId="{843AC1C8-1D43-4B64-889D-2C7B26A27B2A}" srcOrd="0" destOrd="0" presId="urn:microsoft.com/office/officeart/2005/8/layout/radial5"/>
    <dgm:cxn modelId="{1E32E4E0-8A09-4B83-8CAD-438F2ABC778E}" type="presParOf" srcId="{36B3C32D-071F-403F-8C38-DF02E5B6D8A5}" destId="{8C6F50FB-9FD3-4399-912E-D44F3D025E14}" srcOrd="4" destOrd="0" presId="urn:microsoft.com/office/officeart/2005/8/layout/radial5"/>
    <dgm:cxn modelId="{27DEED57-1F0F-407F-88D1-A633B5691B16}" type="presParOf" srcId="{36B3C32D-071F-403F-8C38-DF02E5B6D8A5}" destId="{61594113-51D3-4F86-8F36-F0BABD463A0C}" srcOrd="5" destOrd="0" presId="urn:microsoft.com/office/officeart/2005/8/layout/radial5"/>
    <dgm:cxn modelId="{E891BD6A-2B27-4BCB-8F95-EAC633DE6650}" type="presParOf" srcId="{61594113-51D3-4F86-8F36-F0BABD463A0C}" destId="{7B8D9DAE-FBB6-4924-BD10-6DBEA6E46DAB}" srcOrd="0" destOrd="0" presId="urn:microsoft.com/office/officeart/2005/8/layout/radial5"/>
    <dgm:cxn modelId="{18A6D5D9-AC2A-4CAE-8F2E-19BB5E31E301}" type="presParOf" srcId="{36B3C32D-071F-403F-8C38-DF02E5B6D8A5}" destId="{BDD71566-05BF-4EA1-8537-2114D3F05480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62253-66AE-4B25-BF05-80D4F5919D6A}">
      <dsp:nvSpPr>
        <dsp:cNvPr id="0" name=""/>
        <dsp:cNvSpPr/>
      </dsp:nvSpPr>
      <dsp:spPr>
        <a:xfrm>
          <a:off x="0" y="60177"/>
          <a:ext cx="7488832" cy="1066601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4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§1.1</a:t>
          </a:r>
          <a:r>
            <a:rPr lang="zh-TW" altLang="en-US" sz="34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行銷的定義</a:t>
          </a:r>
          <a:endParaRPr lang="zh-TW" altLang="en-US" sz="3400" b="1" kern="1200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2067" y="112244"/>
        <a:ext cx="7384698" cy="962467"/>
      </dsp:txXfrm>
    </dsp:sp>
    <dsp:sp modelId="{48045E5C-A433-40C5-A9A1-1F2ACC2731E6}">
      <dsp:nvSpPr>
        <dsp:cNvPr id="0" name=""/>
        <dsp:cNvSpPr/>
      </dsp:nvSpPr>
      <dsp:spPr>
        <a:xfrm>
          <a:off x="0" y="1224698"/>
          <a:ext cx="7488832" cy="1066601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4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§1.2</a:t>
          </a:r>
          <a:r>
            <a:rPr lang="zh-TW" altLang="en-US" sz="34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行銷的存在價值</a:t>
          </a:r>
          <a:endParaRPr lang="zh-TW" altLang="en-US" sz="34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2067" y="1276765"/>
        <a:ext cx="7384698" cy="962467"/>
      </dsp:txXfrm>
    </dsp:sp>
    <dsp:sp modelId="{0B052A4C-9EC6-4953-B7A4-B3CB579AF515}">
      <dsp:nvSpPr>
        <dsp:cNvPr id="0" name=""/>
        <dsp:cNvSpPr/>
      </dsp:nvSpPr>
      <dsp:spPr>
        <a:xfrm>
          <a:off x="0" y="2389220"/>
          <a:ext cx="7488832" cy="1066601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4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§1.3</a:t>
          </a:r>
          <a:r>
            <a:rPr lang="zh-TW" altLang="en-US" sz="34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市場哲學的演進</a:t>
          </a:r>
          <a:endParaRPr lang="zh-TW" altLang="en-US" sz="34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2067" y="2441287"/>
        <a:ext cx="7384698" cy="962467"/>
      </dsp:txXfrm>
    </dsp:sp>
    <dsp:sp modelId="{FC1C9785-4EAA-40D5-A517-48DAC3F311E7}">
      <dsp:nvSpPr>
        <dsp:cNvPr id="0" name=""/>
        <dsp:cNvSpPr/>
      </dsp:nvSpPr>
      <dsp:spPr>
        <a:xfrm>
          <a:off x="0" y="3553741"/>
          <a:ext cx="7488832" cy="1066601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4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§1.4 </a:t>
          </a:r>
          <a:r>
            <a:rPr lang="zh-TW" altLang="en-US" sz="34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行銷管理的程序</a:t>
          </a:r>
          <a:endParaRPr lang="zh-TW" altLang="en-US" sz="34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2067" y="3605808"/>
        <a:ext cx="7384698" cy="96246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62253-66AE-4B25-BF05-80D4F5919D6A}">
      <dsp:nvSpPr>
        <dsp:cNvPr id="0" name=""/>
        <dsp:cNvSpPr/>
      </dsp:nvSpPr>
      <dsp:spPr>
        <a:xfrm>
          <a:off x="0" y="65124"/>
          <a:ext cx="7704856" cy="1097971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5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§1.1</a:t>
          </a:r>
          <a:r>
            <a:rPr lang="zh-TW" altLang="en-US" sz="35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行銷的定義</a:t>
          </a:r>
          <a:endParaRPr lang="zh-TW" altLang="en-US" sz="35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3599" y="118723"/>
        <a:ext cx="7597658" cy="990773"/>
      </dsp:txXfrm>
    </dsp:sp>
    <dsp:sp modelId="{48045E5C-A433-40C5-A9A1-1F2ACC2731E6}">
      <dsp:nvSpPr>
        <dsp:cNvPr id="0" name=""/>
        <dsp:cNvSpPr/>
      </dsp:nvSpPr>
      <dsp:spPr>
        <a:xfrm>
          <a:off x="0" y="1263896"/>
          <a:ext cx="7704856" cy="1097971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5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§1.2</a:t>
          </a:r>
          <a:r>
            <a:rPr lang="zh-TW" altLang="en-US" sz="35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行銷的存在價值</a:t>
          </a:r>
          <a:endParaRPr lang="zh-TW" altLang="en-US" sz="3500" b="1" kern="1200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3599" y="1317495"/>
        <a:ext cx="7597658" cy="990773"/>
      </dsp:txXfrm>
    </dsp:sp>
    <dsp:sp modelId="{0B052A4C-9EC6-4953-B7A4-B3CB579AF515}">
      <dsp:nvSpPr>
        <dsp:cNvPr id="0" name=""/>
        <dsp:cNvSpPr/>
      </dsp:nvSpPr>
      <dsp:spPr>
        <a:xfrm>
          <a:off x="0" y="2462668"/>
          <a:ext cx="7704856" cy="1097971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5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§1.3</a:t>
          </a:r>
          <a:r>
            <a:rPr lang="zh-TW" altLang="en-US" sz="35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市場哲學的演進</a:t>
          </a:r>
          <a:endParaRPr lang="zh-TW" altLang="en-US" sz="35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3599" y="2516267"/>
        <a:ext cx="7597658" cy="990773"/>
      </dsp:txXfrm>
    </dsp:sp>
    <dsp:sp modelId="{FC1C9785-4EAA-40D5-A517-48DAC3F311E7}">
      <dsp:nvSpPr>
        <dsp:cNvPr id="0" name=""/>
        <dsp:cNvSpPr/>
      </dsp:nvSpPr>
      <dsp:spPr>
        <a:xfrm>
          <a:off x="0" y="3661439"/>
          <a:ext cx="7704856" cy="1097971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5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§1.4 </a:t>
          </a:r>
          <a:r>
            <a:rPr lang="zh-TW" altLang="en-US" sz="35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行銷管理的程序</a:t>
          </a:r>
          <a:endParaRPr lang="zh-TW" altLang="en-US" sz="35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3599" y="3715038"/>
        <a:ext cx="7597658" cy="9907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A1DD8A-432E-45FF-8724-7540FDD31D8A}">
      <dsp:nvSpPr>
        <dsp:cNvPr id="0" name=""/>
        <dsp:cNvSpPr/>
      </dsp:nvSpPr>
      <dsp:spPr>
        <a:xfrm>
          <a:off x="3291840" y="0"/>
          <a:ext cx="1645920" cy="985882"/>
        </a:xfrm>
        <a:prstGeom prst="trapezoid">
          <a:avLst>
            <a:gd name="adj" fmla="val 83474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自我實現需求</a:t>
          </a:r>
          <a:endParaRPr lang="zh-TW" altLang="en-US" sz="23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291840" y="0"/>
        <a:ext cx="1645920" cy="985882"/>
      </dsp:txXfrm>
    </dsp:sp>
    <dsp:sp modelId="{E93DC885-9E72-4183-BC91-116782E098CB}">
      <dsp:nvSpPr>
        <dsp:cNvPr id="0" name=""/>
        <dsp:cNvSpPr/>
      </dsp:nvSpPr>
      <dsp:spPr>
        <a:xfrm>
          <a:off x="2468880" y="985882"/>
          <a:ext cx="3291840" cy="985882"/>
        </a:xfrm>
        <a:prstGeom prst="trapezoid">
          <a:avLst>
            <a:gd name="adj" fmla="val 83474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自尊他尊需要</a:t>
          </a:r>
          <a:endParaRPr lang="zh-TW" altLang="en-US" sz="23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044951" y="985882"/>
        <a:ext cx="2139696" cy="985882"/>
      </dsp:txXfrm>
    </dsp:sp>
    <dsp:sp modelId="{4C3E40E9-F178-4E0A-8A91-3C1664EE8D8D}">
      <dsp:nvSpPr>
        <dsp:cNvPr id="0" name=""/>
        <dsp:cNvSpPr/>
      </dsp:nvSpPr>
      <dsp:spPr>
        <a:xfrm>
          <a:off x="1645920" y="1971764"/>
          <a:ext cx="4937760" cy="985882"/>
        </a:xfrm>
        <a:prstGeom prst="trapezoid">
          <a:avLst>
            <a:gd name="adj" fmla="val 83474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社會需要</a:t>
          </a:r>
          <a:endParaRPr lang="zh-TW" altLang="en-US" sz="23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510027" y="1971764"/>
        <a:ext cx="3209544" cy="985882"/>
      </dsp:txXfrm>
    </dsp:sp>
    <dsp:sp modelId="{166D32DC-3B17-4A81-B6C3-6428570558C7}">
      <dsp:nvSpPr>
        <dsp:cNvPr id="0" name=""/>
        <dsp:cNvSpPr/>
      </dsp:nvSpPr>
      <dsp:spPr>
        <a:xfrm>
          <a:off x="822960" y="2957646"/>
          <a:ext cx="6583680" cy="985882"/>
        </a:xfrm>
        <a:prstGeom prst="trapezoid">
          <a:avLst>
            <a:gd name="adj" fmla="val 83474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安全需要</a:t>
          </a:r>
          <a:endParaRPr lang="zh-TW" altLang="en-US" sz="23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975103" y="2957646"/>
        <a:ext cx="4279392" cy="985882"/>
      </dsp:txXfrm>
    </dsp:sp>
    <dsp:sp modelId="{15AED1B9-D235-40E7-AD04-AC8A017DAD2D}">
      <dsp:nvSpPr>
        <dsp:cNvPr id="0" name=""/>
        <dsp:cNvSpPr/>
      </dsp:nvSpPr>
      <dsp:spPr>
        <a:xfrm>
          <a:off x="0" y="3943528"/>
          <a:ext cx="8229600" cy="985882"/>
        </a:xfrm>
        <a:prstGeom prst="trapezoid">
          <a:avLst>
            <a:gd name="adj" fmla="val 83474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生理需要</a:t>
          </a:r>
          <a:endParaRPr lang="zh-TW" altLang="en-US" sz="23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440179" y="3943528"/>
        <a:ext cx="5349240" cy="9858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C089B-2C38-4160-94C7-5FB6B066E0FF}" type="datetimeFigureOut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98EDF-1FD3-41B4-9586-A852B4D432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188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0E7ED4-9232-48BD-B27F-522BFE2AB744}" type="datetimeFigureOut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0C53A-C15D-44C7-B264-C8F362EA71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4495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0C53A-C15D-44C7-B264-C8F362EA7132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3361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B0C589-053D-421D-A5B3-B76C2E750EC4}" type="slidenum">
              <a:rPr lang="en-US" altLang="zh-TW"/>
              <a:pPr/>
              <a:t>21</a:t>
            </a:fld>
            <a:endParaRPr lang="en-US" altLang="zh-TW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159129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BC579D-2CC3-45EA-B29C-1203E2833691}" type="slidenum">
              <a:rPr lang="en-US" altLang="zh-TW"/>
              <a:pPr/>
              <a:t>22</a:t>
            </a:fld>
            <a:endParaRPr lang="en-US" altLang="zh-TW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897028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13F247-583E-4766-9820-2701BAEA2A0E}" type="slidenum">
              <a:rPr lang="en-US" altLang="zh-TW"/>
              <a:pPr/>
              <a:t>23</a:t>
            </a:fld>
            <a:endParaRPr lang="en-US" altLang="zh-TW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440564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E95E99-14A8-4523-A220-D058E0FA2C3F}" type="slidenum">
              <a:rPr lang="en-US" altLang="zh-TW"/>
              <a:pPr/>
              <a:t>24</a:t>
            </a:fld>
            <a:endParaRPr lang="en-US" altLang="zh-TW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768043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4441454"/>
      </p:ext>
    </p:extLst>
  </p:cSld>
  <p:clrMapOvr>
    <a:masterClrMapping/>
  </p:clrMapOvr>
  <p:transition spd="slow" advClick="0">
    <p:fade thruBlk="1"/>
  </p:transition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行銷管理   </a:t>
            </a:r>
            <a:r>
              <a:rPr lang="en-US" altLang="zh-TW" smtClean="0"/>
              <a:t>Chapter 1   </a:t>
            </a:r>
            <a:r>
              <a:rPr lang="zh-TW" altLang="en-US" smtClean="0"/>
              <a:t>行銷導論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F0F54-EDFB-4D3E-95FE-4222E89E37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6287103"/>
      </p:ext>
    </p:extLst>
  </p:cSld>
  <p:clrMapOvr>
    <a:masterClrMapping/>
  </p:clrMapOvr>
  <p:transition spd="slow" advClick="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行銷管理   </a:t>
            </a:r>
            <a:r>
              <a:rPr lang="en-US" altLang="zh-TW" smtClean="0"/>
              <a:t>Chapter 1   </a:t>
            </a:r>
            <a:r>
              <a:rPr lang="zh-TW" altLang="en-US" smtClean="0"/>
              <a:t>行銷導論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F0F54-EDFB-4D3E-95FE-4222E89E37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087634"/>
      </p:ext>
    </p:extLst>
  </p:cSld>
  <p:clrMapOvr>
    <a:masterClrMapping/>
  </p:clrMapOvr>
  <p:transition spd="slow" advClick="0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93662" y="6349206"/>
            <a:ext cx="2822154" cy="175419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zh-TW" altLang="en-US" dirty="0" smtClean="0"/>
              <a:t>行銷管理   </a:t>
            </a:r>
            <a:r>
              <a:rPr lang="en-US" altLang="zh-TW" dirty="0" smtClean="0"/>
              <a:t>Chapter 1   </a:t>
            </a:r>
            <a:r>
              <a:rPr lang="zh-TW" altLang="en-US" dirty="0" smtClean="0"/>
              <a:t>行銷導論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0F54-EDFB-4D3E-95FE-4222E89E37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9750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1-</a:t>
            </a:r>
            <a:fld id="{42BEC8E3-6EF3-4BBE-9BC1-A9DD2C65C75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3851995"/>
      </p:ext>
    </p:extLst>
  </p:cSld>
  <p:clrMapOvr>
    <a:masterClrMapping/>
  </p:clrMapOvr>
  <p:transition spd="slow" advClick="0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1-</a:t>
            </a:r>
            <a:fld id="{AB1D0241-BC2C-4B2F-85DF-BCB250054AC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46077537"/>
      </p:ext>
    </p:extLst>
  </p:cSld>
  <p:clrMapOvr>
    <a:masterClrMapping/>
  </p:clrMapOvr>
  <p:transition spd="slow" advClick="0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1-</a:t>
            </a:r>
            <a:fld id="{F61AE83D-6BA7-48EF-BB81-A033EE59ACB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1590266"/>
      </p:ext>
    </p:extLst>
  </p:cSld>
  <p:clrMapOvr>
    <a:masterClrMapping/>
  </p:clrMapOvr>
  <p:transition spd="slow" advClick="0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1-</a:t>
            </a:r>
            <a:fld id="{06D1C826-54E1-4504-B24F-2D941243627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80751040"/>
      </p:ext>
    </p:extLst>
  </p:cSld>
  <p:clrMapOvr>
    <a:masterClrMapping/>
  </p:clrMapOvr>
  <p:transition spd="slow" advClick="0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1-</a:t>
            </a:r>
            <a:fld id="{A18D7A85-4D60-4411-B7D7-71C6D16833D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30476245"/>
      </p:ext>
    </p:extLst>
  </p:cSld>
  <p:clrMapOvr>
    <a:masterClrMapping/>
  </p:clrMapOvr>
  <p:transition spd="slow" advClick="0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1-</a:t>
            </a:r>
            <a:fld id="{E53F7DCA-558B-43B4-B28A-1478D9BD8D4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39789546"/>
      </p:ext>
    </p:extLst>
  </p:cSld>
  <p:clrMapOvr>
    <a:masterClrMapping/>
  </p:clrMapOvr>
  <p:transition spd="slow" advClick="0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1-</a:t>
            </a:r>
            <a:fld id="{26D9757C-7960-4076-A97A-199E5A7AF3C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42845253"/>
      </p:ext>
    </p:extLst>
  </p:cSld>
  <p:clrMapOvr>
    <a:masterClrMapping/>
  </p:clrMapOvr>
  <p:transition spd="slow" advClick="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93662" y="6390481"/>
            <a:ext cx="3326210" cy="330994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zh-TW" altLang="en-US" dirty="0" smtClean="0"/>
              <a:t>行銷管理   </a:t>
            </a:r>
            <a:r>
              <a:rPr lang="en-US" altLang="zh-TW" dirty="0" smtClean="0"/>
              <a:t>Chapter 1   </a:t>
            </a:r>
            <a:r>
              <a:rPr lang="zh-TW" altLang="en-US" dirty="0" smtClean="0"/>
              <a:t>行銷導論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F0F54-EDFB-4D3E-95FE-4222E89E37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893765"/>
      </p:ext>
    </p:extLst>
  </p:cSld>
  <p:clrMapOvr>
    <a:masterClrMapping/>
  </p:clrMapOvr>
  <p:transition spd="slow" advClick="0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1-</a:t>
            </a:r>
            <a:fld id="{94638A17-977E-4EC9-8938-FE1C75F728B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67833542"/>
      </p:ext>
    </p:extLst>
  </p:cSld>
  <p:clrMapOvr>
    <a:masterClrMapping/>
  </p:clrMapOvr>
  <p:transition spd="slow" advClick="0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1-</a:t>
            </a:r>
            <a:fld id="{FA1CD692-3BC0-4F22-9C78-1AC62A3ED27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48489720"/>
      </p:ext>
    </p:extLst>
  </p:cSld>
  <p:clrMapOvr>
    <a:masterClrMapping/>
  </p:clrMapOvr>
  <p:transition spd="slow" advClick="0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1-</a:t>
            </a:r>
            <a:fld id="{D6E14B22-CACD-4445-9157-B4127E6180B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81951456"/>
      </p:ext>
    </p:extLst>
  </p:cSld>
  <p:clrMapOvr>
    <a:masterClrMapping/>
  </p:clrMapOvr>
  <p:transition spd="slow" advClick="0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1-</a:t>
            </a:r>
            <a:fld id="{25BE5266-1D69-4634-8AF7-4E010B84CFB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39516141"/>
      </p:ext>
    </p:extLst>
  </p:cSld>
  <p:clrMapOvr>
    <a:masterClrMapping/>
  </p:clrMapOvr>
  <p:transition spd="slow" advClick="0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1-</a:t>
            </a:r>
            <a:fld id="{DE744DB2-D8DE-46B7-95F6-785B05A1E3E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2676963"/>
      </p:ext>
    </p:extLst>
  </p:cSld>
  <p:clrMapOvr>
    <a:masterClrMapping/>
  </p:clrMapOvr>
  <p:transition spd="slow" advClick="0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1-</a:t>
            </a:r>
            <a:fld id="{22A508F7-61EC-4677-BFAC-3A0F4CA3B8B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75750457"/>
      </p:ext>
    </p:extLst>
  </p:cSld>
  <p:clrMapOvr>
    <a:masterClrMapping/>
  </p:clrMapOvr>
  <p:transition spd="slow" advClick="0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1-</a:t>
            </a:r>
            <a:fld id="{0A2C3D73-5026-42A1-B8DC-DFE5126AE7C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80011119"/>
      </p:ext>
    </p:extLst>
  </p:cSld>
  <p:clrMapOvr>
    <a:masterClrMapping/>
  </p:clrMapOvr>
  <p:transition spd="slow" advClick="0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1-</a:t>
            </a:r>
            <a:fld id="{D94FC026-2E38-42A6-AAB4-085AEBEBD23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99311274"/>
      </p:ext>
    </p:extLst>
  </p:cSld>
  <p:clrMapOvr>
    <a:masterClrMapping/>
  </p:clrMapOvr>
  <p:transition spd="slow" advClick="0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1-</a:t>
            </a:r>
            <a:fld id="{07ACE1F5-035C-4A7F-9CBD-90B6579742C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37736598"/>
      </p:ext>
    </p:extLst>
  </p:cSld>
  <p:clrMapOvr>
    <a:masterClrMapping/>
  </p:clrMapOvr>
  <p:transition spd="slow" advClick="0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1-</a:t>
            </a:r>
            <a:fld id="{BACC7E40-4450-4548-9D14-A350C8F3D61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36573448"/>
      </p:ext>
    </p:extLst>
  </p:cSld>
  <p:clrMapOvr>
    <a:masterClrMapping/>
  </p:clrMapOvr>
  <p:transition spd="slow" advClick="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行銷管理   </a:t>
            </a:r>
            <a:r>
              <a:rPr lang="en-US" altLang="zh-TW" smtClean="0"/>
              <a:t>Chapter 1   </a:t>
            </a:r>
            <a:r>
              <a:rPr lang="zh-TW" altLang="en-US" smtClean="0"/>
              <a:t>行銷導論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F0F54-EDFB-4D3E-95FE-4222E89E37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6817927"/>
      </p:ext>
    </p:extLst>
  </p:cSld>
  <p:clrMapOvr>
    <a:masterClrMapping/>
  </p:clrMapOvr>
  <p:transition spd="slow" advClick="0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1-</a:t>
            </a:r>
            <a:fld id="{F9C94EE2-8EA3-4735-A3EF-7899130BC14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92926363"/>
      </p:ext>
    </p:extLst>
  </p:cSld>
  <p:clrMapOvr>
    <a:masterClrMapping/>
  </p:clrMapOvr>
  <p:transition spd="slow" advClick="0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1-</a:t>
            </a:r>
            <a:fld id="{DF9FC1B2-A0C1-49A2-9705-6F451AEB62A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21352205"/>
      </p:ext>
    </p:extLst>
  </p:cSld>
  <p:clrMapOvr>
    <a:masterClrMapping/>
  </p:clrMapOvr>
  <p:transition spd="slow" advClick="0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1-</a:t>
            </a:r>
            <a:fld id="{C490F957-B031-495B-884E-712F156B2C0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58083567"/>
      </p:ext>
    </p:extLst>
  </p:cSld>
  <p:clrMapOvr>
    <a:masterClrMapping/>
  </p:clrMapOvr>
  <p:transition spd="slow" advClick="0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1-</a:t>
            </a:r>
            <a:fld id="{011C7E2E-C800-451B-B24C-645442F5BF0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48260401"/>
      </p:ext>
    </p:extLst>
  </p:cSld>
  <p:clrMapOvr>
    <a:masterClrMapping/>
  </p:clrMapOvr>
  <p:transition spd="slow" advClick="0"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1-</a:t>
            </a:r>
            <a:fld id="{DD201A73-4D21-4D5F-9116-9F0910C9EDD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93961199"/>
      </p:ext>
    </p:extLst>
  </p:cSld>
  <p:clrMapOvr>
    <a:masterClrMapping/>
  </p:clrMapOvr>
  <p:transition spd="slow" advClick="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87450" y="1600200"/>
            <a:ext cx="3673475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13325" y="1600200"/>
            <a:ext cx="3673475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行銷管理   </a:t>
            </a:r>
            <a:r>
              <a:rPr lang="en-US" altLang="zh-TW" smtClean="0"/>
              <a:t>Chapter 1   </a:t>
            </a:r>
            <a:r>
              <a:rPr lang="zh-TW" altLang="en-US" smtClean="0"/>
              <a:t>行銷導論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F0F54-EDFB-4D3E-95FE-4222E89E37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9939891"/>
      </p:ext>
    </p:extLst>
  </p:cSld>
  <p:clrMapOvr>
    <a:masterClrMapping/>
  </p:clrMapOvr>
  <p:transition spd="slow" advClick="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行銷管理   </a:t>
            </a:r>
            <a:r>
              <a:rPr lang="en-US" altLang="zh-TW" smtClean="0"/>
              <a:t>Chapter 1   </a:t>
            </a:r>
            <a:r>
              <a:rPr lang="zh-TW" altLang="en-US" smtClean="0"/>
              <a:t>行銷導論</a:t>
            </a: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F0F54-EDFB-4D3E-95FE-4222E89E37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1027041"/>
      </p:ext>
    </p:extLst>
  </p:cSld>
  <p:clrMapOvr>
    <a:masterClrMapping/>
  </p:clrMapOvr>
  <p:transition spd="slow" advClick="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行銷管理   </a:t>
            </a:r>
            <a:r>
              <a:rPr lang="en-US" altLang="zh-TW" smtClean="0"/>
              <a:t>Chapter 1   </a:t>
            </a:r>
            <a:r>
              <a:rPr lang="zh-TW" altLang="en-US" smtClean="0"/>
              <a:t>行銷導論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F0F54-EDFB-4D3E-95FE-4222E89E37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0811689"/>
      </p:ext>
    </p:extLst>
  </p:cSld>
  <p:clrMapOvr>
    <a:masterClrMapping/>
  </p:clrMapOvr>
  <p:transition spd="slow" advClick="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行銷管理   </a:t>
            </a:r>
            <a:r>
              <a:rPr lang="en-US" altLang="zh-TW" smtClean="0"/>
              <a:t>Chapter 1   </a:t>
            </a:r>
            <a:r>
              <a:rPr lang="zh-TW" altLang="en-US" smtClean="0"/>
              <a:t>行銷導論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F0F54-EDFB-4D3E-95FE-4222E89E37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2569396"/>
      </p:ext>
    </p:extLst>
  </p:cSld>
  <p:clrMapOvr>
    <a:masterClrMapping/>
  </p:clrMapOvr>
  <p:transition spd="slow" advClick="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行銷管理   </a:t>
            </a:r>
            <a:r>
              <a:rPr lang="en-US" altLang="zh-TW" smtClean="0"/>
              <a:t>Chapter 1   </a:t>
            </a:r>
            <a:r>
              <a:rPr lang="zh-TW" altLang="en-US" smtClean="0"/>
              <a:t>行銷導論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F0F54-EDFB-4D3E-95FE-4222E89E37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806422"/>
      </p:ext>
    </p:extLst>
  </p:cSld>
  <p:clrMapOvr>
    <a:masterClrMapping/>
  </p:clrMapOvr>
  <p:transition spd="slow" advClick="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行銷管理   </a:t>
            </a:r>
            <a:r>
              <a:rPr lang="en-US" altLang="zh-TW" smtClean="0"/>
              <a:t>Chapter 1   </a:t>
            </a:r>
            <a:r>
              <a:rPr lang="zh-TW" altLang="en-US" smtClean="0"/>
              <a:t>行銷導論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F0F54-EDFB-4D3E-95FE-4222E89E37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6830518"/>
      </p:ext>
    </p:extLst>
  </p:cSld>
  <p:clrMapOvr>
    <a:masterClrMapping/>
  </p:clrMapOvr>
  <p:transition spd="slow" advClick="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jpeg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0.jpeg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1600200"/>
            <a:ext cx="749935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8425" y="6545263"/>
            <a:ext cx="2601913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zh-TW" altLang="en-US" smtClean="0"/>
              <a:t>行銷管理   </a:t>
            </a:r>
            <a:r>
              <a:rPr lang="en-US" altLang="zh-TW" smtClean="0"/>
              <a:t>Chapter 1   </a:t>
            </a:r>
            <a:r>
              <a:rPr lang="zh-TW" altLang="en-US" smtClean="0"/>
              <a:t>行銷導論</a:t>
            </a:r>
            <a:endParaRPr lang="zh-TW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zh-TW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524625"/>
            <a:ext cx="21336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26F0F54-EDFB-4D3E-95FE-4222E89E373E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031" name="Picture 7" descr="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550" y="39688"/>
            <a:ext cx="512763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2838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Click="0">
    <p:fade thruBlk="1"/>
  </p:transition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3000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8425" y="6545263"/>
            <a:ext cx="2601913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TW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524625"/>
            <a:ext cx="21336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r>
              <a:rPr lang="en-US" altLang="zh-TW"/>
              <a:t>1-</a:t>
            </a:r>
            <a:fld id="{771A1B8C-D02D-4003-97B7-902A2385F53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89289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 advClick="0">
    <p:fade thruBlk="1"/>
  </p:transition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200" b="1" kern="1200">
          <a:solidFill>
            <a:srgbClr val="0033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umimoji="1" sz="3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kumimoji="1" sz="3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8425" y="6545263"/>
            <a:ext cx="2601913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TW"/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524625"/>
            <a:ext cx="21336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r>
              <a:rPr lang="en-US" altLang="zh-TW"/>
              <a:t>1-</a:t>
            </a:r>
            <a:fld id="{B56A1724-98A3-4EF5-876D-71C8B80742D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6288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spd="slow" advClick="0">
    <p:fade thruBlk="1"/>
  </p:transition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200" b="1" kern="1200">
          <a:solidFill>
            <a:srgbClr val="99003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umimoji="1" sz="3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kumimoji="1" sz="3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diagramLayout" Target="../diagrams/layout7.xml"/><Relationship Id="rId7" Type="http://schemas.openxmlformats.org/officeDocument/2006/relationships/image" Target="../media/image44.gif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openxmlformats.org/officeDocument/2006/relationships/image" Target="../media/image47.wmf"/><Relationship Id="rId5" Type="http://schemas.openxmlformats.org/officeDocument/2006/relationships/diagramColors" Target="../diagrams/colors7.xml"/><Relationship Id="rId10" Type="http://schemas.openxmlformats.org/officeDocument/2006/relationships/image" Target="../media/image46.wmf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45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10" Type="http://schemas.openxmlformats.org/officeDocument/2006/relationships/image" Target="../media/image27.jp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719649" y="2492896"/>
            <a:ext cx="2199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Chapter 1 </a:t>
            </a:r>
            <a:endParaRPr lang="zh-TW" altLang="en-US" sz="32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719649" y="3077671"/>
            <a:ext cx="273657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40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行銷導論</a:t>
            </a:r>
            <a:r>
              <a:rPr lang="en-US" altLang="zh-TW" sz="40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 </a:t>
            </a:r>
            <a:endParaRPr lang="zh-TW" altLang="en-US" sz="4000" b="1" spc="15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557878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1.1.5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行銷</a:t>
            </a:r>
            <a:r>
              <a:rPr lang="zh-TW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的工具是行銷組合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5454" y="1119720"/>
            <a:ext cx="8229600" cy="792088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行銷組合又稱為</a:t>
            </a:r>
            <a:r>
              <a:rPr lang="en-US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4Ps</a:t>
            </a:r>
            <a:r>
              <a:rPr lang="zh-TW" altLang="en-US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，包括</a:t>
            </a:r>
          </a:p>
          <a:p>
            <a:endParaRPr lang="zh-TW" altLang="en-US" b="1" spc="150" dirty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50476" y="6346897"/>
            <a:ext cx="2765339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Chapter 1  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行銷導論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1-</a:t>
            </a:r>
            <a:fld id="{B26F0F54-EDFB-4D3E-95FE-4222E89E373E}" type="slidenum">
              <a:rPr lang="zh-TW" altLang="en-US" smtClean="0"/>
              <a:t>10</a:t>
            </a:fld>
            <a:endParaRPr lang="zh-TW" altLang="en-US" dirty="0"/>
          </a:p>
        </p:txBody>
      </p:sp>
      <p:pic>
        <p:nvPicPr>
          <p:cNvPr id="10" name="Picture 8" descr="j02342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762" y="2281990"/>
            <a:ext cx="1773238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 descr="j029585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77" y="2504940"/>
            <a:ext cx="1965325" cy="142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j02150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589423"/>
            <a:ext cx="1654175" cy="15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7" descr="j023275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67" y="4674635"/>
            <a:ext cx="1490663" cy="134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5544108" y="2327332"/>
            <a:ext cx="792088" cy="442674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產品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2699793" y="2327332"/>
            <a:ext cx="799430" cy="44267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通路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5544108" y="4400551"/>
            <a:ext cx="792088" cy="44267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訂價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2699793" y="4379710"/>
            <a:ext cx="813564" cy="44267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推廣</a:t>
            </a:r>
          </a:p>
        </p:txBody>
      </p:sp>
      <p:cxnSp>
        <p:nvCxnSpPr>
          <p:cNvPr id="26" name="直線單箭頭接點 25"/>
          <p:cNvCxnSpPr/>
          <p:nvPr/>
        </p:nvCxnSpPr>
        <p:spPr>
          <a:xfrm>
            <a:off x="4413456" y="2327332"/>
            <a:ext cx="14528" cy="39116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/>
          <p:nvPr/>
        </p:nvCxnSpPr>
        <p:spPr>
          <a:xfrm>
            <a:off x="1979712" y="4237349"/>
            <a:ext cx="511256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字方塊 31"/>
          <p:cNvSpPr txBox="1"/>
          <p:nvPr/>
        </p:nvSpPr>
        <p:spPr>
          <a:xfrm>
            <a:off x="5065444" y="2760021"/>
            <a:ext cx="12241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產品屬性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品牌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包裝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服務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保證</a:t>
            </a:r>
          </a:p>
        </p:txBody>
      </p:sp>
      <p:sp>
        <p:nvSpPr>
          <p:cNvPr id="33" name="文字方塊 32"/>
          <p:cNvSpPr txBox="1"/>
          <p:nvPr/>
        </p:nvSpPr>
        <p:spPr>
          <a:xfrm>
            <a:off x="6164821" y="2781883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產品組合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產品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線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新產品開發</a:t>
            </a:r>
          </a:p>
        </p:txBody>
      </p:sp>
      <p:sp>
        <p:nvSpPr>
          <p:cNvPr id="34" name="橢圓 33"/>
          <p:cNvSpPr/>
          <p:nvPr/>
        </p:nvSpPr>
        <p:spPr>
          <a:xfrm>
            <a:off x="3729380" y="3664359"/>
            <a:ext cx="1368152" cy="118821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市場</a:t>
            </a:r>
            <a:endParaRPr lang="en-US" altLang="zh-TW" sz="2400" b="1" dirty="0" smtClean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顧客與競爭者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2225675" y="2790998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通路類型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通路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結構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通路整合與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管理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實體運配</a:t>
            </a:r>
          </a:p>
        </p:txBody>
      </p:sp>
      <p:sp>
        <p:nvSpPr>
          <p:cNvPr id="45" name="文字方塊 44"/>
          <p:cNvSpPr txBox="1"/>
          <p:nvPr/>
        </p:nvSpPr>
        <p:spPr>
          <a:xfrm>
            <a:off x="2102694" y="4852578"/>
            <a:ext cx="24062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廣告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人員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銷售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公共報導與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公共關係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促銷</a:t>
            </a:r>
          </a:p>
        </p:txBody>
      </p:sp>
      <p:sp>
        <p:nvSpPr>
          <p:cNvPr id="46" name="文字方塊 45"/>
          <p:cNvSpPr txBox="1"/>
          <p:nvPr/>
        </p:nvSpPr>
        <p:spPr>
          <a:xfrm>
            <a:off x="5292080" y="4852578"/>
            <a:ext cx="180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牌價訂立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牌價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微調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折扣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折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讓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差別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訂價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3106575" y="6329906"/>
            <a:ext cx="3138413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圖</a:t>
            </a:r>
            <a:r>
              <a:rPr lang="en-US" altLang="zh-TW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1-2   </a:t>
            </a:r>
            <a:r>
              <a:rPr lang="zh-TW" altLang="en-US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行銷組合的</a:t>
            </a:r>
            <a:r>
              <a:rPr lang="zh-TW" altLang="en-US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內涵</a:t>
            </a:r>
            <a:endParaRPr lang="zh-TW" altLang="en-US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87845978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1" grpId="0" animBg="1"/>
      <p:bldP spid="22" grpId="0" animBg="1"/>
      <p:bldP spid="23" grpId="0" animBg="1"/>
      <p:bldP spid="24" grpId="0" animBg="1"/>
      <p:bldP spid="32" grpId="0"/>
      <p:bldP spid="33" grpId="0"/>
      <p:bldP spid="34" grpId="0" animBg="1"/>
      <p:bldP spid="36" grpId="0"/>
      <p:bldP spid="45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2843808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Chapter 1  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行銷導論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1-</a:t>
            </a:r>
            <a:fld id="{B26F0F54-EDFB-4D3E-95FE-4222E89E373E}" type="slidenum">
              <a:rPr lang="zh-TW" altLang="en-US" smtClean="0"/>
              <a:t>11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837754317"/>
              </p:ext>
            </p:extLst>
          </p:nvPr>
        </p:nvGraphicFramePr>
        <p:xfrm>
          <a:off x="1187624" y="908720"/>
          <a:ext cx="770485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9325928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 anchor="t">
            <a:normAutofit fontScale="90000"/>
          </a:bodyPr>
          <a:lstStyle/>
          <a:p>
            <a:pPr lvl="0"/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§1.2</a:t>
            </a:r>
            <a:r>
              <a:rPr lang="zh-TW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 行銷的存在價值</a:t>
            </a:r>
            <a:r>
              <a:rPr lang="zh-TW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zh-TW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0" y="6293644"/>
            <a:ext cx="2699792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Chapter 1  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行銷導論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1-</a:t>
            </a:r>
            <a:fld id="{B26F0F54-EDFB-4D3E-95FE-4222E89E373E}" type="slidenum">
              <a:rPr lang="zh-TW" altLang="en-US" smtClean="0"/>
              <a:t>12</a:t>
            </a:fld>
            <a:endParaRPr lang="zh-TW" altLang="en-US" dirty="0"/>
          </a:p>
        </p:txBody>
      </p:sp>
      <p:sp>
        <p:nvSpPr>
          <p:cNvPr id="6" name="圓角化對角線角落矩形 5"/>
          <p:cNvSpPr/>
          <p:nvPr/>
        </p:nvSpPr>
        <p:spPr>
          <a:xfrm>
            <a:off x="1043608" y="1088740"/>
            <a:ext cx="7776864" cy="2592288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4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對於行銷活動的批評：</a:t>
            </a:r>
            <a:endParaRPr lang="en-US" altLang="zh-TW" sz="2400" b="1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行銷</a:t>
            </a:r>
            <a:r>
              <a:rPr lang="zh-TW" altLang="en-US" sz="24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活動造成了物欲氾濫。行銷活動透過廣告、產品設計、巧妙的促銷活動挑起人們的欲望，掏空了人們的荷包，讓人們買了一大堆不需要的東西。沒有行銷，人們可以過清貧的生活。沒有行銷，人們不會被物欲所驅使。</a:t>
            </a:r>
          </a:p>
          <a:p>
            <a:pPr algn="ctr"/>
            <a:endParaRPr lang="zh-TW" altLang="en-US" sz="24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雲朵形 6"/>
          <p:cNvSpPr/>
          <p:nvPr/>
        </p:nvSpPr>
        <p:spPr>
          <a:xfrm>
            <a:off x="1511660" y="1160748"/>
            <a:ext cx="6264696" cy="252028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32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然而，行銷真的有這麼罪惡嗎？行銷存在有其價值嗎？</a:t>
            </a:r>
            <a:endParaRPr lang="zh-TW" altLang="en-US" sz="32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187624" y="4077072"/>
            <a:ext cx="6912768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285750" indent="-285750">
              <a:buBlip>
                <a:blip r:embed="rId2"/>
              </a:buBlip>
            </a:pPr>
            <a:r>
              <a:rPr lang="zh-TW" altLang="en-US" sz="32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所以我們需要藉由探討</a:t>
            </a:r>
            <a:r>
              <a:rPr lang="zh-TW" altLang="en-US" sz="32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需要、慾求、與需求</a:t>
            </a:r>
            <a:r>
              <a:rPr lang="zh-TW" altLang="en-US" sz="32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三個觀念，來釐清其中的盲點。</a:t>
            </a:r>
            <a:endParaRPr lang="zh-TW" altLang="en-US" sz="3200" b="1" spc="150" dirty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6442678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129122"/>
            <a:ext cx="8229600" cy="1080120"/>
          </a:xfrm>
        </p:spPr>
        <p:txBody>
          <a:bodyPr>
            <a:normAutofit/>
          </a:bodyPr>
          <a:lstStyle/>
          <a:p>
            <a:r>
              <a:rPr lang="en-US" altLang="zh-TW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1.2.1 </a:t>
            </a:r>
            <a:r>
              <a:rPr lang="zh-TW" alt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需要</a:t>
            </a:r>
            <a:r>
              <a:rPr lang="zh-TW" alt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、慾求與需求之關係 </a:t>
            </a:r>
            <a:r>
              <a:rPr lang="en-US" altLang="zh-TW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1/3</a:t>
            </a:r>
            <a:endParaRPr lang="zh-TW" alt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1484784"/>
            <a:ext cx="8229600" cy="432048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需要</a:t>
            </a:r>
            <a:r>
              <a:rPr lang="en-US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(Needs)</a:t>
            </a:r>
          </a:p>
          <a:p>
            <a:pPr lvl="1"/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人類的需要可以分成五類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457200" lvl="1" indent="0">
              <a:buNone/>
            </a:pPr>
            <a:endParaRPr lang="zh-TW" altLang="en-US" sz="105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lvl="2"/>
            <a:r>
              <a:rPr lang="zh-TW" altLang="en-US" sz="26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生理</a:t>
            </a:r>
            <a:r>
              <a:rPr lang="zh-TW" altLang="en-US" sz="26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需要</a:t>
            </a:r>
            <a:r>
              <a:rPr lang="en-US" altLang="zh-TW" sz="26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(physiological needs)</a:t>
            </a:r>
            <a:endParaRPr lang="zh-TW" altLang="en-US" sz="2600" b="1" spc="15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lvl="2"/>
            <a:r>
              <a:rPr lang="zh-TW" altLang="en-US" sz="26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安全</a:t>
            </a:r>
            <a:r>
              <a:rPr lang="zh-TW" altLang="en-US" sz="26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需要</a:t>
            </a:r>
            <a:r>
              <a:rPr lang="en-US" altLang="zh-TW" sz="26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(safety needs)</a:t>
            </a:r>
            <a:endParaRPr lang="zh-TW" altLang="en-US" sz="2600" b="1" spc="15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lvl="2"/>
            <a:r>
              <a:rPr lang="zh-TW" altLang="en-US" sz="26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社會</a:t>
            </a:r>
            <a:r>
              <a:rPr lang="zh-TW" altLang="en-US" sz="26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需要</a:t>
            </a:r>
            <a:r>
              <a:rPr lang="en-US" altLang="zh-TW" sz="26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(social needs)</a:t>
            </a:r>
            <a:endParaRPr lang="zh-TW" altLang="en-US" sz="2600" b="1" spc="15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lvl="2"/>
            <a:r>
              <a:rPr lang="zh-TW" altLang="en-US" sz="26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自尊他尊</a:t>
            </a:r>
            <a:r>
              <a:rPr lang="zh-TW" altLang="en-US" sz="26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需要</a:t>
            </a:r>
            <a:r>
              <a:rPr lang="en-US" altLang="zh-TW" sz="26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(esteem needs)</a:t>
            </a:r>
            <a:endParaRPr lang="zh-TW" altLang="en-US" sz="2600" b="1" spc="15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lvl="2"/>
            <a:r>
              <a:rPr lang="zh-TW" altLang="en-US" sz="26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自我實現</a:t>
            </a:r>
            <a:r>
              <a:rPr lang="zh-TW" altLang="en-US" sz="26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需要</a:t>
            </a:r>
            <a:r>
              <a:rPr lang="en-US" altLang="zh-TW" sz="26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(self-actualization needs)</a:t>
            </a:r>
            <a:endParaRPr lang="zh-TW" altLang="en-US" sz="2600" b="1" spc="15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07504" y="6356350"/>
            <a:ext cx="288032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Chapter 1  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行銷導論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1-</a:t>
            </a:r>
            <a:fld id="{B26F0F54-EDFB-4D3E-95FE-4222E89E373E}" type="slidenum">
              <a:rPr lang="zh-TW" altLang="en-US" smtClean="0"/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6504739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0266" y="0"/>
            <a:ext cx="8229600" cy="941705"/>
          </a:xfrm>
        </p:spPr>
        <p:txBody>
          <a:bodyPr>
            <a:normAutofit/>
          </a:bodyPr>
          <a:lstStyle/>
          <a:p>
            <a:r>
              <a:rPr lang="en-US" altLang="zh-TW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§1.2.1 </a:t>
            </a:r>
            <a:r>
              <a:rPr lang="zh-TW" alt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需要、慾求與需求之</a:t>
            </a:r>
            <a:r>
              <a:rPr lang="zh-TW" alt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關係</a:t>
            </a:r>
            <a:r>
              <a:rPr lang="en-US" altLang="zh-TW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2/3</a:t>
            </a:r>
            <a:endParaRPr lang="zh-TW" altLang="en-US" sz="3600" dirty="0">
              <a:solidFill>
                <a:schemeClr val="tx1"/>
              </a:solidFill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7004854"/>
              </p:ext>
            </p:extLst>
          </p:nvPr>
        </p:nvGraphicFramePr>
        <p:xfrm>
          <a:off x="611560" y="1198939"/>
          <a:ext cx="8229600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07504" y="6356350"/>
            <a:ext cx="288032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Chapter 1  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行銷導論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1-</a:t>
            </a:r>
            <a:fld id="{B26F0F54-EDFB-4D3E-95FE-4222E89E373E}" type="slidenum">
              <a:rPr lang="zh-TW" altLang="en-US" smtClean="0"/>
              <a:t>14</a:t>
            </a:fld>
            <a:endParaRPr lang="zh-TW" altLang="en-US" dirty="0"/>
          </a:p>
        </p:txBody>
      </p:sp>
      <p:sp>
        <p:nvSpPr>
          <p:cNvPr id="7" name="圓角矩形圖說文字 6"/>
          <p:cNvSpPr/>
          <p:nvPr/>
        </p:nvSpPr>
        <p:spPr>
          <a:xfrm>
            <a:off x="5796136" y="5375473"/>
            <a:ext cx="3168352" cy="576064"/>
          </a:xfrm>
          <a:prstGeom prst="wedgeRoundRectCallout">
            <a:avLst>
              <a:gd name="adj1" fmla="val -57115"/>
              <a:gd name="adj2" fmla="val -9426"/>
              <a:gd name="adj3" fmla="val 16667"/>
            </a:avLst>
          </a:prstGeom>
          <a:solidFill>
            <a:srgbClr val="F79646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0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飢餓、寒冷、口渴、性</a:t>
            </a:r>
            <a:endParaRPr lang="zh-TW" altLang="en-US" sz="20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圓角矩形圖說文字 7"/>
          <p:cNvSpPr/>
          <p:nvPr/>
        </p:nvSpPr>
        <p:spPr>
          <a:xfrm>
            <a:off x="5724128" y="4343944"/>
            <a:ext cx="3240360" cy="628105"/>
          </a:xfrm>
          <a:prstGeom prst="wedgeRoundRectCallout">
            <a:avLst>
              <a:gd name="adj1" fmla="val -57115"/>
              <a:gd name="adj2" fmla="val -9426"/>
              <a:gd name="adj3" fmla="val 16667"/>
            </a:avLst>
          </a:prstGeom>
          <a:solidFill>
            <a:srgbClr val="D5EC46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0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自身安全、未來保障、財產安全</a:t>
            </a:r>
          </a:p>
        </p:txBody>
      </p:sp>
      <p:sp>
        <p:nvSpPr>
          <p:cNvPr id="9" name="圓角矩形圖說文字 8"/>
          <p:cNvSpPr/>
          <p:nvPr/>
        </p:nvSpPr>
        <p:spPr>
          <a:xfrm>
            <a:off x="5796136" y="3342134"/>
            <a:ext cx="2896940" cy="576064"/>
          </a:xfrm>
          <a:prstGeom prst="wedgeRoundRectCallout">
            <a:avLst>
              <a:gd name="adj1" fmla="val -57115"/>
              <a:gd name="adj2" fmla="val -9426"/>
              <a:gd name="adj3" fmla="val 16667"/>
            </a:avLst>
          </a:prstGeom>
          <a:solidFill>
            <a:srgbClr val="60E146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0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歸屬感、愛人與被愛</a:t>
            </a:r>
          </a:p>
        </p:txBody>
      </p:sp>
      <p:sp>
        <p:nvSpPr>
          <p:cNvPr id="10" name="圓角矩形圖說文字 9"/>
          <p:cNvSpPr/>
          <p:nvPr/>
        </p:nvSpPr>
        <p:spPr>
          <a:xfrm>
            <a:off x="5903464" y="2276872"/>
            <a:ext cx="3076402" cy="648072"/>
          </a:xfrm>
          <a:prstGeom prst="wedgeRoundRectCallout">
            <a:avLst>
              <a:gd name="adj1" fmla="val -57115"/>
              <a:gd name="adj2" fmla="val -9426"/>
              <a:gd name="adj3" fmla="val 16667"/>
            </a:avLst>
          </a:prstGeom>
          <a:solidFill>
            <a:srgbClr val="48D491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0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自我尊重、被重視、受肯定</a:t>
            </a:r>
          </a:p>
        </p:txBody>
      </p:sp>
      <p:sp>
        <p:nvSpPr>
          <p:cNvPr id="11" name="圓角矩形圖說文字 10"/>
          <p:cNvSpPr/>
          <p:nvPr/>
        </p:nvSpPr>
        <p:spPr>
          <a:xfrm>
            <a:off x="5796136" y="1295648"/>
            <a:ext cx="1448470" cy="576064"/>
          </a:xfrm>
          <a:prstGeom prst="wedgeRoundRectCallout">
            <a:avLst>
              <a:gd name="adj1" fmla="val -61061"/>
              <a:gd name="adj2" fmla="val -9426"/>
              <a:gd name="adj3" fmla="val 16667"/>
            </a:avLst>
          </a:prstGeom>
          <a:solidFill>
            <a:srgbClr val="4BACC6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0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潛能發揮</a:t>
            </a:r>
            <a:endParaRPr lang="en-US" altLang="zh-TW" sz="2000" b="1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899592" y="866579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0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圖</a:t>
            </a:r>
            <a:r>
              <a:rPr lang="en-US" altLang="zh-TW" sz="20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1-4 </a:t>
            </a:r>
            <a:r>
              <a:rPr lang="zh-TW" altLang="en-US" sz="20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馬斯洛的需要層級理論</a:t>
            </a:r>
            <a:endParaRPr lang="zh-TW" altLang="en-US" sz="2000" b="1" spc="150" dirty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雲朵形圖說文字 12"/>
          <p:cNvSpPr/>
          <p:nvPr/>
        </p:nvSpPr>
        <p:spPr>
          <a:xfrm>
            <a:off x="0" y="1412777"/>
            <a:ext cx="3779912" cy="2217390"/>
          </a:xfrm>
          <a:prstGeom prst="cloudCallout">
            <a:avLst>
              <a:gd name="adj1" fmla="val 909"/>
              <a:gd name="adj2" fmla="val 106317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indent="-342900" algn="ctr">
              <a:buAutoNum type="arabicPeriod"/>
            </a:pPr>
            <a:r>
              <a:rPr lang="zh-TW" altLang="en-US" sz="20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低層次的需要必須先得到滿足</a:t>
            </a:r>
            <a:endParaRPr lang="en-US" altLang="zh-TW" sz="2000" b="1" spc="150" dirty="0" smtClean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indent="-342900" algn="ctr">
              <a:buAutoNum type="arabicPeriod"/>
            </a:pPr>
            <a:r>
              <a:rPr lang="zh-TW" altLang="en-US" sz="2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高層次的需要</a:t>
            </a:r>
            <a:r>
              <a:rPr lang="zh-TW" altLang="en-US" sz="20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不易獲得</a:t>
            </a:r>
            <a:r>
              <a:rPr lang="zh-TW" altLang="en-US" sz="2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滿足</a:t>
            </a:r>
          </a:p>
        </p:txBody>
      </p:sp>
    </p:spTree>
    <p:extLst>
      <p:ext uri="{BB962C8B-B14F-4D97-AF65-F5344CB8AC3E}">
        <p14:creationId xmlns:p14="http://schemas.microsoft.com/office/powerpoint/2010/main" val="4027394192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 animBg="1"/>
      <p:bldP spid="8" grpId="0" animBg="1"/>
      <p:bldP spid="9" grpId="0" animBg="1"/>
      <p:bldP spid="10" grpId="0" animBg="1"/>
      <p:bldP spid="11" grpId="0" animBg="1"/>
      <p:bldP spid="13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0296" y="-148878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§1.2.1 </a:t>
            </a:r>
            <a:r>
              <a:rPr lang="zh-TW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需要、慾求與需求之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關係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3/3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0297" y="1075259"/>
            <a:ext cx="5473912" cy="4857403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8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慾求</a:t>
            </a:r>
            <a:r>
              <a:rPr lang="en-US" altLang="zh-TW" sz="28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(Wants)</a:t>
            </a:r>
          </a:p>
          <a:p>
            <a:pPr lvl="1"/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是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指對於能滿足某一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特定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457200" lvl="1" indent="0">
              <a:buNone/>
            </a:pPr>
            <a:r>
              <a:rPr lang="en-US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需要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之物品的欲望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457200" lvl="1" indent="0">
              <a:buNone/>
            </a:pPr>
            <a:r>
              <a:rPr lang="zh-TW" altLang="en-US" b="1" spc="150" dirty="0" smtClean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→受到風俗、習慣和文化的影響。</a:t>
            </a:r>
            <a:endParaRPr lang="en-US" altLang="zh-TW" b="1" spc="150" dirty="0">
              <a:ln w="11430"/>
              <a:solidFill>
                <a:srgbClr val="00B0F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lvl="1"/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需求</a:t>
            </a:r>
            <a:r>
              <a:rPr lang="en-US" altLang="zh-TW" sz="28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(Demands)</a:t>
            </a:r>
          </a:p>
          <a:p>
            <a:pPr lvl="1"/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需求是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指在購買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能力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所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457200" lvl="1" indent="0">
              <a:buNone/>
            </a:pPr>
            <a:r>
              <a:rPr lang="en-US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支持下，而得以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滿足的慾求。</a:t>
            </a:r>
          </a:p>
          <a:p>
            <a:endParaRPr lang="zh-TW" altLang="en-US" sz="36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07504" y="6356350"/>
            <a:ext cx="288032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Chapter 1  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行銷導論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1-</a:t>
            </a:r>
            <a:fld id="{B26F0F54-EDFB-4D3E-95FE-4222E89E373E}" type="slidenum">
              <a:rPr lang="zh-TW" altLang="en-US" smtClean="0"/>
              <a:t>15</a:t>
            </a:fld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9016" y="1388755"/>
            <a:ext cx="2491497" cy="2076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3868" y="4149080"/>
            <a:ext cx="2407264" cy="1805447"/>
          </a:xfrm>
          <a:prstGeom prst="roundRect">
            <a:avLst>
              <a:gd name="adj" fmla="val 1157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785559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1.2.2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行銷創造</a:t>
            </a:r>
            <a:r>
              <a:rPr lang="zh-TW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的效用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0" y="6376243"/>
            <a:ext cx="3059832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Chapter 1  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行銷導論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1-</a:t>
            </a:r>
            <a:fld id="{B26F0F54-EDFB-4D3E-95FE-4222E89E373E}" type="slidenum">
              <a:rPr lang="zh-TW" altLang="en-US" smtClean="0"/>
              <a:t>16</a:t>
            </a:fld>
            <a:endParaRPr lang="zh-TW" altLang="en-US" dirty="0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2240533" y="1259235"/>
            <a:ext cx="2332037" cy="1060450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空間效用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2234183" y="2538760"/>
            <a:ext cx="2332037" cy="1060450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時間效用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2216720" y="3843685"/>
            <a:ext cx="2332038" cy="1060450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資訊效用</a:t>
            </a: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2216720" y="5190554"/>
            <a:ext cx="2332038" cy="1060450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形式效用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4790281" y="5162327"/>
            <a:ext cx="2332037" cy="1060450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組合效用</a:t>
            </a: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4767833" y="3840510"/>
            <a:ext cx="2332037" cy="1060450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數量效用</a:t>
            </a: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4786883" y="2560985"/>
            <a:ext cx="2332037" cy="1060450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擁有效用</a:t>
            </a: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4742433" y="1268760"/>
            <a:ext cx="2332037" cy="1060450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價值效用</a:t>
            </a:r>
          </a:p>
        </p:txBody>
      </p:sp>
    </p:spTree>
    <p:extLst>
      <p:ext uri="{BB962C8B-B14F-4D97-AF65-F5344CB8AC3E}">
        <p14:creationId xmlns:p14="http://schemas.microsoft.com/office/powerpoint/2010/main" val="3677755234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97320" y="44624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1.2.2.1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空間</a:t>
            </a:r>
            <a:r>
              <a:rPr lang="zh-TW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效用</a:t>
            </a:r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(Place Utility)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79442" y="1230057"/>
            <a:ext cx="8229600" cy="2592289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由於廠商與目標顧客之間存在著</a:t>
            </a:r>
            <a:r>
              <a:rPr lang="zh-TW" altLang="en-US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地理上的距離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，因此行銷管理人員透過行銷活動，來調整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因地理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距離所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造成的供需失調，而創造了</a:t>
            </a:r>
            <a:r>
              <a:rPr lang="zh-TW" altLang="en-US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空間效用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</a:p>
          <a:p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2843808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Chapter 1  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行銷導論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1-</a:t>
            </a:r>
            <a:fld id="{B26F0F54-EDFB-4D3E-95FE-4222E89E373E}" type="slidenum">
              <a:rPr lang="zh-TW" altLang="en-US" smtClean="0"/>
              <a:t>17</a:t>
            </a:fld>
            <a:endParaRPr lang="zh-TW" altLang="en-US" dirty="0"/>
          </a:p>
        </p:txBody>
      </p:sp>
      <p:pic>
        <p:nvPicPr>
          <p:cNvPr id="7" name="Picture 5" descr="空間效用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829" y="2852936"/>
            <a:ext cx="3097212" cy="3011488"/>
          </a:xfrm>
          <a:prstGeom prst="roundRect">
            <a:avLst>
              <a:gd name="adj" fmla="val 622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6240826" y="3366057"/>
            <a:ext cx="257543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solidFill>
                  <a:srgbClr val="1C0C96"/>
                </a:solidFill>
                <a:latin typeface="微軟正黑體" pitchFamily="34" charset="-120"/>
                <a:ea typeface="微軟正黑體" pitchFamily="34" charset="-120"/>
              </a:rPr>
              <a:t>→</a:t>
            </a:r>
            <a:r>
              <a:rPr lang="zh-TW" altLang="en-US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路</a:t>
            </a:r>
            <a:r>
              <a:rPr lang="zh-TW" altLang="en-US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邊小販從產地買來便宜的農產品，載運到可以賣高價的大都會，因此創造了空間效用。</a:t>
            </a:r>
          </a:p>
        </p:txBody>
      </p:sp>
    </p:spTree>
    <p:extLst>
      <p:ext uri="{BB962C8B-B14F-4D97-AF65-F5344CB8AC3E}">
        <p14:creationId xmlns:p14="http://schemas.microsoft.com/office/powerpoint/2010/main" val="1191532185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-16475"/>
            <a:ext cx="8229600" cy="1196752"/>
          </a:xfrm>
        </p:spPr>
        <p:txBody>
          <a:bodyPr>
            <a:normAutofit fontScale="90000"/>
          </a:bodyPr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1.2.2.2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時間效用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(time utility)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725" y="1133982"/>
            <a:ext cx="8229600" cy="2304257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由於廠商與目標顧客之間存在著</a:t>
            </a:r>
            <a:r>
              <a:rPr lang="zh-TW" altLang="en-US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生產與消費時機的不同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，因此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行銷人員透過行銷活動，來調整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因生產與消費時機不同所造成的供需失調，而創造了</a:t>
            </a:r>
            <a:r>
              <a:rPr lang="zh-TW" altLang="en-US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時間效用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</a:p>
          <a:p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2915816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Chapter 1  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行銷導論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1-</a:t>
            </a:r>
            <a:fld id="{B26F0F54-EDFB-4D3E-95FE-4222E89E373E}" type="slidenum">
              <a:rPr lang="zh-TW" altLang="en-US" smtClean="0"/>
              <a:t>18</a:t>
            </a:fld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136" y="3242327"/>
            <a:ext cx="3024336" cy="2400267"/>
          </a:xfrm>
          <a:prstGeom prst="roundRect">
            <a:avLst>
              <a:gd name="adj" fmla="val 1020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3059832" y="5771181"/>
            <a:ext cx="338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1C0C96"/>
                </a:solidFill>
                <a:latin typeface="微軟正黑體" pitchFamily="34" charset="-120"/>
                <a:ea typeface="微軟正黑體" pitchFamily="34" charset="-120"/>
              </a:rPr>
              <a:t>消費者在過年期間增加對橘子的需求，故廠商將橘子冷藏以獲得好價錢。</a:t>
            </a:r>
            <a:endParaRPr lang="zh-TW" altLang="en-US" sz="2000" b="1" dirty="0">
              <a:solidFill>
                <a:srgbClr val="1C0C9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74374686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3428" y="0"/>
            <a:ext cx="8784976" cy="1301006"/>
          </a:xfrm>
        </p:spPr>
        <p:txBody>
          <a:bodyPr>
            <a:noAutofit/>
          </a:bodyPr>
          <a:lstStyle/>
          <a:p>
            <a:r>
              <a:rPr lang="en-US" altLang="zh-TW" sz="3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sz="3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1.2.2.3 </a:t>
            </a:r>
            <a:r>
              <a:rPr lang="zh-TW" altLang="en-US" sz="3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資訊效用</a:t>
            </a:r>
            <a:r>
              <a:rPr lang="en-US" altLang="zh-TW" sz="3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(information utility)</a:t>
            </a:r>
            <a:endParaRPr lang="zh-TW" altLang="en-US" sz="3400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1140867"/>
            <a:ext cx="8229600" cy="2016224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由於廠商與目標顧客之間往往存在著</a:t>
            </a:r>
            <a:r>
              <a:rPr lang="zh-TW" altLang="en-US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資訊的不對稱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，透過行銷調整因為資訊差異所造成的供需失調，而創造了</a:t>
            </a:r>
            <a:r>
              <a:rPr lang="zh-TW" altLang="en-US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資訊效用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</a:p>
          <a:p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2915816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Chapter 1  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行銷導論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1-</a:t>
            </a:r>
            <a:fld id="{B26F0F54-EDFB-4D3E-95FE-4222E89E373E}" type="slidenum">
              <a:rPr lang="zh-TW" altLang="en-US" smtClean="0"/>
              <a:t>19</a:t>
            </a:fld>
            <a:endParaRPr lang="zh-TW" altLang="en-US" dirty="0"/>
          </a:p>
        </p:txBody>
      </p:sp>
      <p:pic>
        <p:nvPicPr>
          <p:cNvPr id="6" name="Picture 6" descr="照片（行銷學）-1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996952"/>
            <a:ext cx="3917950" cy="2938463"/>
          </a:xfrm>
          <a:prstGeom prst="roundRect">
            <a:avLst>
              <a:gd name="adj" fmla="val 10346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2971319" y="6052646"/>
            <a:ext cx="35189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1C0C96"/>
                </a:solidFill>
                <a:latin typeface="微軟正黑體" pitchFamily="34" charset="-120"/>
                <a:ea typeface="微軟正黑體" pitchFamily="34" charset="-120"/>
              </a:rPr>
              <a:t>房屋仲介提供交易雙方</a:t>
            </a:r>
            <a:r>
              <a:rPr lang="zh-TW" altLang="en-US" sz="2000" b="1" dirty="0" smtClean="0">
                <a:solidFill>
                  <a:srgbClr val="1C0C96"/>
                </a:solidFill>
                <a:latin typeface="微軟正黑體" pitchFamily="34" charset="-120"/>
                <a:ea typeface="微軟正黑體" pitchFamily="34" charset="-120"/>
              </a:rPr>
              <a:t>資訊。</a:t>
            </a:r>
            <a:endParaRPr lang="zh-TW" altLang="en-US" sz="2000" b="1" dirty="0">
              <a:solidFill>
                <a:srgbClr val="1C0C9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45802067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2048"/>
            <a:ext cx="8229600" cy="948680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Chapter 1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行銷導論</a:t>
            </a:r>
            <a:endParaRPr lang="zh-TW" altLang="zh-TW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107504" y="6309320"/>
            <a:ext cx="289560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Chapter 1  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行銷導論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/>
              <a:t>1-</a:t>
            </a:r>
            <a:fld id="{B233F449-7AA8-4DCD-AEC5-4B134B512325}" type="slidenum">
              <a:rPr lang="en-US" altLang="zh-TW"/>
              <a:pPr/>
              <a:t>2</a:t>
            </a:fld>
            <a:endParaRPr lang="en-US" altLang="zh-TW" dirty="0"/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3710154056"/>
              </p:ext>
            </p:extLst>
          </p:nvPr>
        </p:nvGraphicFramePr>
        <p:xfrm>
          <a:off x="1136304" y="1124744"/>
          <a:ext cx="748883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2450934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116633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1.2.2.4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形式效用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(form utility)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09077" y="1239533"/>
            <a:ext cx="8229600" cy="2016224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組織將各種不同來源的原物料加以轉換，來形成另一種形式的產品，而創造出</a:t>
            </a:r>
            <a:r>
              <a:rPr lang="zh-TW" altLang="en-US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形式效用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</a:p>
          <a:p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2843808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Chapter 1  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行銷導論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1-</a:t>
            </a:r>
            <a:fld id="{B26F0F54-EDFB-4D3E-95FE-4222E89E373E}" type="slidenum">
              <a:rPr lang="zh-TW" altLang="en-US" smtClean="0"/>
              <a:t>20</a:t>
            </a:fld>
            <a:endParaRPr lang="zh-TW" altLang="en-US" dirty="0"/>
          </a:p>
        </p:txBody>
      </p:sp>
      <p:pic>
        <p:nvPicPr>
          <p:cNvPr id="6" name="Picture 5" descr="形式效用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515" y="2967807"/>
            <a:ext cx="3829050" cy="2552700"/>
          </a:xfrm>
          <a:prstGeom prst="roundRect">
            <a:avLst>
              <a:gd name="adj" fmla="val 1163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3069025" y="5763547"/>
            <a:ext cx="30059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1C0C96"/>
                </a:solidFill>
                <a:latin typeface="微軟正黑體" pitchFamily="34" charset="-120"/>
                <a:ea typeface="微軟正黑體" pitchFamily="34" charset="-120"/>
              </a:rPr>
              <a:t>將蔬菜</a:t>
            </a:r>
            <a:r>
              <a:rPr lang="zh-TW" altLang="en-US" sz="2000" b="1" dirty="0" smtClean="0">
                <a:solidFill>
                  <a:srgbClr val="1C0C96"/>
                </a:solidFill>
                <a:latin typeface="微軟正黑體" pitchFamily="34" charset="-120"/>
                <a:ea typeface="微軟正黑體" pitchFamily="34" charset="-120"/>
              </a:rPr>
              <a:t>轉換成</a:t>
            </a:r>
            <a:r>
              <a:rPr lang="zh-TW" altLang="en-US" sz="2000" b="1" dirty="0">
                <a:solidFill>
                  <a:srgbClr val="1C0C96"/>
                </a:solidFill>
                <a:latin typeface="微軟正黑體" pitchFamily="34" charset="-120"/>
                <a:ea typeface="微軟正黑體" pitchFamily="34" charset="-120"/>
              </a:rPr>
              <a:t>生菜</a:t>
            </a:r>
            <a:r>
              <a:rPr lang="zh-TW" altLang="en-US" sz="2000" b="1" dirty="0" smtClean="0">
                <a:solidFill>
                  <a:srgbClr val="1C0C96"/>
                </a:solidFill>
                <a:latin typeface="微軟正黑體" pitchFamily="34" charset="-120"/>
                <a:ea typeface="微軟正黑體" pitchFamily="34" charset="-120"/>
              </a:rPr>
              <a:t>沙拉。</a:t>
            </a:r>
            <a:endParaRPr lang="zh-TW" altLang="en-US" sz="2000" b="1" dirty="0">
              <a:solidFill>
                <a:srgbClr val="1C0C9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8256266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79543"/>
            <a:ext cx="8568952" cy="1301006"/>
          </a:xfrm>
        </p:spPr>
        <p:txBody>
          <a:bodyPr>
            <a:normAutofit fontScale="90000"/>
          </a:bodyPr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1.2.2.5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價值</a:t>
            </a:r>
            <a:r>
              <a:rPr lang="zh-TW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效用</a:t>
            </a:r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(Value Utility)</a:t>
            </a:r>
          </a:p>
        </p:txBody>
      </p:sp>
      <p:sp>
        <p:nvSpPr>
          <p:cNvPr id="55307" name="Rectangle 11"/>
          <p:cNvSpPr>
            <a:spLocks noGrp="1" noChangeArrowheads="1"/>
          </p:cNvSpPr>
          <p:nvPr>
            <p:ph idx="1"/>
          </p:nvPr>
        </p:nvSpPr>
        <p:spPr>
          <a:xfrm>
            <a:off x="899592" y="1268760"/>
            <a:ext cx="8219256" cy="1872208"/>
          </a:xfrm>
          <a:noFill/>
          <a:ln/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由於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廠商的成本與目標顧客所獲得的效用之間往往不相等，因此透過強化兩者的距離，而創造了</a:t>
            </a:r>
            <a:r>
              <a:rPr lang="zh-TW" altLang="en-US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價值效用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</a:p>
        </p:txBody>
      </p:sp>
      <p:sp>
        <p:nvSpPr>
          <p:cNvPr id="10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2843808" cy="365125"/>
          </a:xfrm>
        </p:spPr>
        <p:txBody>
          <a:bodyPr/>
          <a:lstStyle/>
          <a:p>
            <a:r>
              <a:rPr lang="zh-TW" altLang="en-US" dirty="0"/>
              <a:t>行銷</a:t>
            </a:r>
            <a:r>
              <a:rPr lang="zh-TW" altLang="en-US" dirty="0" smtClean="0"/>
              <a:t>管理</a:t>
            </a:r>
            <a:r>
              <a:rPr lang="en-US" altLang="zh-TW" dirty="0" smtClean="0"/>
              <a:t>  Chapter  1  </a:t>
            </a:r>
            <a:r>
              <a:rPr lang="zh-TW" altLang="en-US" dirty="0" smtClean="0"/>
              <a:t>行銷</a:t>
            </a:r>
            <a:r>
              <a:rPr lang="zh-TW" altLang="en-US" dirty="0"/>
              <a:t>導論</a:t>
            </a:r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CFEF9EF1-4C8D-4783-8E74-05B6F1F3CD90}" type="slidenum">
              <a:rPr lang="en-US" altLang="zh-TW"/>
              <a:pPr/>
              <a:t>21</a:t>
            </a:fld>
            <a:endParaRPr lang="en-US" altLang="zh-TW"/>
          </a:p>
        </p:txBody>
      </p:sp>
      <p:sp>
        <p:nvSpPr>
          <p:cNvPr id="2" name="矩形 1"/>
          <p:cNvSpPr/>
          <p:nvPr/>
        </p:nvSpPr>
        <p:spPr>
          <a:xfrm>
            <a:off x="3187186" y="5841741"/>
            <a:ext cx="27494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1C0C96"/>
                </a:solidFill>
                <a:latin typeface="微軟正黑體" pitchFamily="34" charset="-120"/>
                <a:ea typeface="微軟正黑體" pitchFamily="34" charset="-120"/>
              </a:rPr>
              <a:t>品牌</a:t>
            </a:r>
            <a:r>
              <a:rPr lang="zh-TW" altLang="en-US" sz="2000" b="1" dirty="0" smtClean="0">
                <a:solidFill>
                  <a:srgbClr val="1C0C96"/>
                </a:solidFill>
                <a:latin typeface="微軟正黑體" pitchFamily="34" charset="-120"/>
                <a:ea typeface="微軟正黑體" pitchFamily="34" charset="-120"/>
              </a:rPr>
              <a:t>提升產品之價值。</a:t>
            </a:r>
            <a:endParaRPr lang="zh-TW" altLang="en-US" sz="2000" b="1" dirty="0">
              <a:solidFill>
                <a:srgbClr val="1C0C9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140968"/>
            <a:ext cx="2130936" cy="2580104"/>
          </a:xfrm>
          <a:prstGeom prst="roundRect">
            <a:avLst>
              <a:gd name="adj" fmla="val 1197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914267"/>
            <a:ext cx="1171861" cy="1252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9906863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7" grpId="0" uiExpand="1" build="p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433" y="58023"/>
            <a:ext cx="8640960" cy="1224136"/>
          </a:xfrm>
        </p:spPr>
        <p:txBody>
          <a:bodyPr>
            <a:normAutofit/>
          </a:bodyPr>
          <a:lstStyle/>
          <a:p>
            <a:r>
              <a:rPr lang="en-US" altLang="zh-TW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1.2.2.6 </a:t>
            </a:r>
            <a:r>
              <a:rPr lang="zh-TW" alt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擁有</a:t>
            </a:r>
            <a:r>
              <a:rPr lang="zh-TW" alt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效用</a:t>
            </a:r>
            <a:r>
              <a:rPr lang="en-US" altLang="zh-TW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(Possession Utility)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899477" y="1059890"/>
            <a:ext cx="7848872" cy="2016225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由於廠商與目標顧客之間存在所有權的差異，因此行銷調整所有權的差異所造成的供需失調，而創造了</a:t>
            </a:r>
            <a:r>
              <a:rPr lang="zh-TW" altLang="en-US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擁有效用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</a:p>
        </p:txBody>
      </p:sp>
      <p:sp>
        <p:nvSpPr>
          <p:cNvPr id="10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2987824" cy="365125"/>
          </a:xfrm>
        </p:spPr>
        <p:txBody>
          <a:bodyPr/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行銷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管理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Chapter  1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行銷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導論</a:t>
            </a:r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E26DEA38-4665-4697-B640-9C2C05F631E2}" type="slidenum">
              <a:rPr lang="en-US" altLang="zh-TW"/>
              <a:pPr/>
              <a:t>22</a:t>
            </a:fld>
            <a:endParaRPr lang="en-US" altLang="zh-TW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628" y="2853845"/>
            <a:ext cx="2016224" cy="2874192"/>
          </a:xfrm>
          <a:prstGeom prst="roundRect">
            <a:avLst>
              <a:gd name="adj" fmla="val 998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2843808" y="5842337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1C0C96"/>
                </a:solidFill>
                <a:latin typeface="微軟正黑體" pitchFamily="34" charset="-120"/>
                <a:ea typeface="微軟正黑體" pitchFamily="34" charset="-120"/>
              </a:rPr>
              <a:t>可口可樂公司透過行銷活動將「爽健美茶」賣給一般消費者。</a:t>
            </a:r>
            <a:endParaRPr lang="zh-TW" altLang="en-US" sz="2000" b="1" dirty="0">
              <a:solidFill>
                <a:srgbClr val="1C0C9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41433868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3648"/>
            <a:ext cx="8496944" cy="1196752"/>
          </a:xfrm>
        </p:spPr>
        <p:txBody>
          <a:bodyPr>
            <a:normAutofit/>
          </a:bodyPr>
          <a:lstStyle/>
          <a:p>
            <a:r>
              <a:rPr lang="en-US" altLang="zh-TW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1.2.2.7 </a:t>
            </a:r>
            <a:r>
              <a:rPr lang="zh-TW" alt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數量</a:t>
            </a:r>
            <a:r>
              <a:rPr lang="zh-TW" alt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效用</a:t>
            </a:r>
            <a:r>
              <a:rPr lang="en-US" altLang="zh-TW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(Quantity Utility)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055963"/>
            <a:ext cx="7848872" cy="2664297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由於廠商與目標顧客之間存在著數量差異，因此行銷管理人員透過行銷活動，來調整大量生產與小量消費間的數量差異，而創造了</a:t>
            </a:r>
            <a:r>
              <a:rPr lang="zh-TW" altLang="en-US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數量效用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2987824" cy="365125"/>
          </a:xfrm>
        </p:spPr>
        <p:txBody>
          <a:bodyPr/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行銷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管理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Chapter  1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行銷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導論</a:t>
            </a:r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52D94335-053A-4B6C-B512-5770F7B6913A}" type="slidenum">
              <a:rPr lang="en-US" altLang="zh-TW"/>
              <a:pPr/>
              <a:t>23</a:t>
            </a:fld>
            <a:endParaRPr lang="en-US" altLang="zh-TW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35"/>
          <a:stretch/>
        </p:blipFill>
        <p:spPr bwMode="auto">
          <a:xfrm>
            <a:off x="3779912" y="2708920"/>
            <a:ext cx="1688383" cy="3023815"/>
          </a:xfrm>
          <a:prstGeom prst="roundRect">
            <a:avLst>
              <a:gd name="adj" fmla="val 1229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3121127" y="5956240"/>
            <a:ext cx="30059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rgbClr val="1C0C96"/>
                </a:solidFill>
                <a:latin typeface="微軟正黑體" pitchFamily="34" charset="-120"/>
                <a:ea typeface="微軟正黑體" pitchFamily="34" charset="-120"/>
              </a:rPr>
              <a:t>大量買進，小批量售出。</a:t>
            </a:r>
            <a:endParaRPr lang="zh-TW" altLang="en-US" sz="2000" b="1" dirty="0">
              <a:solidFill>
                <a:srgbClr val="1C0C9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99664635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746608" y="172667"/>
            <a:ext cx="8399214" cy="1312118"/>
          </a:xfrm>
        </p:spPr>
        <p:txBody>
          <a:bodyPr>
            <a:normAutofit/>
          </a:bodyPr>
          <a:lstStyle/>
          <a:p>
            <a:r>
              <a:rPr lang="en-US" altLang="zh-TW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1.2.2.8 </a:t>
            </a:r>
            <a:r>
              <a:rPr lang="zh-TW" alt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組合</a:t>
            </a:r>
            <a:r>
              <a:rPr lang="zh-TW" alt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效用</a:t>
            </a:r>
            <a:r>
              <a:rPr lang="en-US" altLang="zh-TW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(Merchandising Utility)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998574" y="1484785"/>
            <a:ext cx="8147248" cy="2304256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由於廠商與目標顧客之間存在著產品組合的差異，因此行銷管理人員透過行銷活動，來調整產品品類組合的差異，而創造了</a:t>
            </a:r>
            <a:r>
              <a:rPr lang="zh-TW" altLang="en-US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組合效用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2771800" cy="365125"/>
          </a:xfrm>
        </p:spPr>
        <p:txBody>
          <a:bodyPr/>
          <a:lstStyle/>
          <a:p>
            <a:r>
              <a:rPr lang="zh-TW" altLang="en-US" dirty="0"/>
              <a:t>行銷</a:t>
            </a:r>
            <a:r>
              <a:rPr lang="zh-TW" altLang="en-US" dirty="0" smtClean="0"/>
              <a:t>管理  </a:t>
            </a:r>
            <a:r>
              <a:rPr lang="en-US" altLang="zh-TW" dirty="0" smtClean="0"/>
              <a:t>Chapter  1</a:t>
            </a:r>
            <a:r>
              <a:rPr lang="zh-TW" altLang="en-US" dirty="0" smtClean="0"/>
              <a:t>  行銷</a:t>
            </a:r>
            <a:r>
              <a:rPr lang="zh-TW" altLang="en-US" dirty="0"/>
              <a:t>導論</a:t>
            </a:r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/>
              <a:t>1-</a:t>
            </a:r>
            <a:fld id="{536EC882-FB5A-4AE4-A5E4-2782F561B6FC}" type="slidenum">
              <a:rPr lang="en-US" altLang="zh-TW"/>
              <a:pPr/>
              <a:t>24</a:t>
            </a:fld>
            <a:endParaRPr lang="en-US" altLang="zh-TW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1"/>
          <a:stretch/>
        </p:blipFill>
        <p:spPr bwMode="auto">
          <a:xfrm>
            <a:off x="2659757" y="3200162"/>
            <a:ext cx="3096344" cy="2986088"/>
          </a:xfrm>
          <a:prstGeom prst="roundRect">
            <a:avLst>
              <a:gd name="adj" fmla="val 949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5756101" y="4293096"/>
            <a:ext cx="27494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1C0C96"/>
                </a:solidFill>
                <a:latin typeface="微軟正黑體" pitchFamily="34" charset="-120"/>
                <a:ea typeface="微軟正黑體" pitchFamily="34" charset="-120"/>
              </a:rPr>
              <a:t>→</a:t>
            </a:r>
            <a:r>
              <a:rPr lang="zh-TW" altLang="en-US" sz="2000" b="1" dirty="0" smtClean="0">
                <a:solidFill>
                  <a:srgbClr val="1C0C96"/>
                </a:solidFill>
                <a:latin typeface="微軟正黑體" pitchFamily="34" charset="-120"/>
                <a:ea typeface="微軟正黑體" pitchFamily="34" charset="-120"/>
              </a:rPr>
              <a:t>賣場</a:t>
            </a:r>
            <a:r>
              <a:rPr lang="zh-TW" altLang="en-US" sz="2000" b="1" dirty="0">
                <a:solidFill>
                  <a:srgbClr val="1C0C96"/>
                </a:solidFill>
                <a:latin typeface="微軟正黑體" pitchFamily="34" charset="-120"/>
                <a:ea typeface="微軟正黑體" pitchFamily="34" charset="-120"/>
              </a:rPr>
              <a:t>販賣不同</a:t>
            </a:r>
            <a:r>
              <a:rPr lang="zh-TW" altLang="en-US" sz="2000" b="1" dirty="0" smtClean="0">
                <a:solidFill>
                  <a:srgbClr val="1C0C96"/>
                </a:solidFill>
                <a:latin typeface="微軟正黑體" pitchFamily="34" charset="-120"/>
                <a:ea typeface="微軟正黑體" pitchFamily="34" charset="-120"/>
              </a:rPr>
              <a:t>商品。</a:t>
            </a:r>
            <a:endParaRPr lang="zh-TW" altLang="en-US" sz="2000" b="1" dirty="0">
              <a:solidFill>
                <a:srgbClr val="1C0C9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20007526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7587" y="13648"/>
            <a:ext cx="8229600" cy="1268760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1.2.3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行銷</a:t>
            </a:r>
            <a:r>
              <a:rPr lang="zh-TW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管理就是需求管理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619672" y="1196752"/>
            <a:ext cx="6131024" cy="604664"/>
          </a:xfrm>
        </p:spPr>
        <p:txBody>
          <a:bodyPr>
            <a:normAutofit fontScale="925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indent="0">
              <a:buNone/>
            </a:pPr>
            <a:r>
              <a:rPr lang="zh-TW" altLang="en-US" sz="2400" b="1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表</a:t>
            </a:r>
            <a:r>
              <a:rPr lang="en-US" altLang="zh-TW" sz="2400" b="1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1-1   </a:t>
            </a:r>
            <a:r>
              <a:rPr lang="zh-TW" altLang="en-US" sz="2400" b="1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各種需求狀態及其對應的行銷</a:t>
            </a:r>
            <a:r>
              <a:rPr lang="zh-TW" altLang="en-US" sz="24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任務</a:t>
            </a:r>
            <a:endParaRPr lang="zh-TW" altLang="en-US" sz="2400" b="1" spc="150" dirty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2843808" cy="365125"/>
          </a:xfrm>
        </p:spPr>
        <p:txBody>
          <a:bodyPr/>
          <a:lstStyle/>
          <a:p>
            <a:r>
              <a:rPr lang="zh-TW" altLang="en-US" dirty="0" smtClean="0"/>
              <a:t>行銷管理   </a:t>
            </a:r>
            <a:r>
              <a:rPr lang="en-US" altLang="zh-TW" dirty="0" smtClean="0"/>
              <a:t>Chapter 1   </a:t>
            </a:r>
            <a:r>
              <a:rPr lang="zh-TW" altLang="en-US" dirty="0" smtClean="0"/>
              <a:t>行銷導論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1-</a:t>
            </a:r>
            <a:fld id="{B26F0F54-EDFB-4D3E-95FE-4222E89E373E}" type="slidenum">
              <a:rPr lang="zh-TW" altLang="en-US" smtClean="0"/>
              <a:t>25</a:t>
            </a:fld>
            <a:endParaRPr lang="zh-TW" altLang="en-US" dirty="0"/>
          </a:p>
        </p:txBody>
      </p:sp>
      <p:graphicFrame>
        <p:nvGraphicFramePr>
          <p:cNvPr id="6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735361"/>
              </p:ext>
            </p:extLst>
          </p:nvPr>
        </p:nvGraphicFramePr>
        <p:xfrm>
          <a:off x="1115616" y="1772816"/>
          <a:ext cx="7262813" cy="413385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630363"/>
                <a:gridCol w="3211512"/>
                <a:gridCol w="2420938"/>
              </a:tblGrid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需求動態</a:t>
                      </a:r>
                      <a:endParaRPr kumimoji="1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例子</a:t>
                      </a:r>
                      <a:endParaRPr kumimoji="1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行銷作法</a:t>
                      </a:r>
                      <a:endParaRPr kumimoji="1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solidFill>
                      <a:srgbClr val="0070C0"/>
                    </a:solidFill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負需求</a:t>
                      </a:r>
                      <a:endParaRPr kumimoji="1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打針、考試、犯罪者</a:t>
                      </a:r>
                      <a:endParaRPr kumimoji="1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扭回需求</a:t>
                      </a:r>
                      <a:endParaRPr kumimoji="1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無需求</a:t>
                      </a:r>
                      <a:endParaRPr kumimoji="1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新食物</a:t>
                      </a:r>
                      <a:endParaRPr kumimoji="1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創造需求</a:t>
                      </a:r>
                      <a:endParaRPr kumimoji="1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潛在需求</a:t>
                      </a:r>
                      <a:endParaRPr kumimoji="1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無害香菸、抗癌藥物</a:t>
                      </a:r>
                      <a:endParaRPr kumimoji="1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開發需求</a:t>
                      </a:r>
                      <a:endParaRPr kumimoji="1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衰退需求</a:t>
                      </a:r>
                      <a:endParaRPr kumimoji="1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自行車、宗教信仰</a:t>
                      </a:r>
                      <a:endParaRPr kumimoji="1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恢復需求</a:t>
                      </a:r>
                      <a:endParaRPr kumimoji="1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波動需求</a:t>
                      </a:r>
                      <a:endParaRPr kumimoji="1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游泳衣、遊樂場所</a:t>
                      </a:r>
                      <a:endParaRPr kumimoji="1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平衡需求</a:t>
                      </a:r>
                      <a:endParaRPr kumimoji="1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飽和需求</a:t>
                      </a:r>
                      <a:endParaRPr kumimoji="1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維持需求</a:t>
                      </a:r>
                      <a:endParaRPr kumimoji="1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超額需求</a:t>
                      </a:r>
                      <a:endParaRPr kumimoji="1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高速公路</a:t>
                      </a:r>
                      <a:endParaRPr kumimoji="1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減低需求</a:t>
                      </a:r>
                      <a:endParaRPr kumimoji="1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有害需求</a:t>
                      </a:r>
                      <a:endParaRPr kumimoji="1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香菸、烈酒</a:t>
                      </a:r>
                      <a:endParaRPr kumimoji="1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消滅需求</a:t>
                      </a:r>
                      <a:endParaRPr kumimoji="1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1694427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3131840" cy="365125"/>
          </a:xfrm>
        </p:spPr>
        <p:txBody>
          <a:bodyPr/>
          <a:lstStyle/>
          <a:p>
            <a:r>
              <a:rPr lang="zh-TW" altLang="en-US" dirty="0" smtClean="0"/>
              <a:t>行銷管理   </a:t>
            </a:r>
            <a:r>
              <a:rPr lang="en-US" altLang="zh-TW" dirty="0" smtClean="0"/>
              <a:t>Chapter 1   </a:t>
            </a:r>
            <a:r>
              <a:rPr lang="zh-TW" altLang="en-US" dirty="0" smtClean="0"/>
              <a:t>行銷導論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1-</a:t>
            </a:r>
            <a:fld id="{B26F0F54-EDFB-4D3E-95FE-4222E89E373E}" type="slidenum">
              <a:rPr lang="zh-TW" altLang="en-US" smtClean="0"/>
              <a:t>26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707244162"/>
              </p:ext>
            </p:extLst>
          </p:nvPr>
        </p:nvGraphicFramePr>
        <p:xfrm>
          <a:off x="1115616" y="836712"/>
          <a:ext cx="770485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4953174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lvl="0"/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§1.3</a:t>
            </a:r>
            <a:r>
              <a:rPr lang="zh-TW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 市場哲學的演進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1312848"/>
              </p:ext>
            </p:extLst>
          </p:nvPr>
        </p:nvGraphicFramePr>
        <p:xfrm>
          <a:off x="239093" y="1412776"/>
          <a:ext cx="8712968" cy="2304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2843808" cy="365125"/>
          </a:xfrm>
        </p:spPr>
        <p:txBody>
          <a:bodyPr/>
          <a:lstStyle/>
          <a:p>
            <a:r>
              <a:rPr lang="zh-TW" altLang="en-US" dirty="0" smtClean="0"/>
              <a:t>行銷管理   </a:t>
            </a:r>
            <a:r>
              <a:rPr lang="en-US" altLang="zh-TW" dirty="0" smtClean="0"/>
              <a:t>Chapter 1   </a:t>
            </a:r>
            <a:r>
              <a:rPr lang="zh-TW" altLang="en-US" dirty="0" smtClean="0"/>
              <a:t>行銷導論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1-</a:t>
            </a:r>
            <a:fld id="{B26F0F54-EDFB-4D3E-95FE-4222E89E373E}" type="slidenum">
              <a:rPr lang="zh-TW" altLang="en-US" smtClean="0"/>
              <a:t>27</a:t>
            </a:fld>
            <a:endParaRPr lang="zh-TW" altLang="en-US" dirty="0"/>
          </a:p>
        </p:txBody>
      </p:sp>
      <p:pic>
        <p:nvPicPr>
          <p:cNvPr id="7" name="Picture 7" descr="j028533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j023425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667596"/>
            <a:ext cx="1135062" cy="119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6699FF"/>
                </a:solidFill>
              </a14:hiddenFill>
            </a:ext>
          </a:extLst>
        </p:spPr>
      </p:pic>
      <p:pic>
        <p:nvPicPr>
          <p:cNvPr id="9" name="Picture 17" descr="AG00222_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789040"/>
            <a:ext cx="10096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2" descr="j008991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39207"/>
            <a:ext cx="1366837" cy="118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5" descr="j010100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714451"/>
            <a:ext cx="1355725" cy="1192212"/>
          </a:xfrm>
          <a:prstGeom prst="rect">
            <a:avLst/>
          </a:prstGeom>
          <a:solidFill>
            <a:srgbClr val="000066"/>
          </a:solidFill>
        </p:spPr>
      </p:pic>
    </p:spTree>
    <p:extLst>
      <p:ext uri="{BB962C8B-B14F-4D97-AF65-F5344CB8AC3E}">
        <p14:creationId xmlns:p14="http://schemas.microsoft.com/office/powerpoint/2010/main" val="928022123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04FD1BD-7AAB-4B99-AFC5-09EE6D9517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D04FD1BD-7AAB-4B99-AFC5-09EE6D9517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D5C493F-8897-4B69-967B-BB9858BF1A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CD5C493F-8897-4B69-967B-BB9858BF1A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F238C7-3B98-4DEA-8290-CD6687182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A6F238C7-3B98-4DEA-8290-CD66871820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A8F86DB-D136-4640-AE10-C97B2FEFEA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3A8F86DB-D136-4640-AE10-C97B2FEFEA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2C2E8E-16C1-4E03-AE38-BAC5CADD19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D52C2E8E-16C1-4E03-AE38-BAC5CADD19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07837C6-7876-43F2-BAB4-1C07F873A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B07837C6-7876-43F2-BAB4-1C07F873AF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91BC27-2BCC-4DF8-BAD5-0324CB98C6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0F91BC27-2BCC-4DF8-BAD5-0324CB98C6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0657AE-31CA-4921-86C1-6E8FB1853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>
                                            <p:graphicEl>
                                              <a:dgm id="{790657AE-31CA-4921-86C1-6E8FB18539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A9AEC92-2F3C-46AF-9FD8-D96DBB2B6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">
                                            <p:graphicEl>
                                              <a:dgm id="{7A9AEC92-2F3C-46AF-9FD8-D96DBB2B6C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1.3.1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生產觀念 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1/2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1124744"/>
            <a:ext cx="8229600" cy="5073427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生產觀念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：乃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假設消費者所關心的是產品價格及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購買上的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便利性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zh-TW" altLang="en-US" sz="12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800" b="1" dirty="0">
                <a:solidFill>
                  <a:srgbClr val="1C0C96"/>
                </a:solidFill>
                <a:latin typeface="微軟正黑體" pitchFamily="34" charset="-120"/>
                <a:ea typeface="微軟正黑體" pitchFamily="34" charset="-120"/>
              </a:rPr>
              <a:t>1900 </a:t>
            </a:r>
            <a:r>
              <a:rPr lang="zh-TW" altLang="en-US" sz="2800" b="1" dirty="0">
                <a:solidFill>
                  <a:srgbClr val="1C0C96"/>
                </a:solidFill>
                <a:latin typeface="微軟正黑體" pitchFamily="34" charset="-120"/>
                <a:ea typeface="微軟正黑體" pitchFamily="34" charset="-120"/>
              </a:rPr>
              <a:t>年代早期，亨利福特 （</a:t>
            </a:r>
            <a:r>
              <a:rPr lang="en-US" altLang="zh-TW" sz="2800" b="1" dirty="0">
                <a:solidFill>
                  <a:srgbClr val="1C0C96"/>
                </a:solidFill>
                <a:latin typeface="微軟正黑體" pitchFamily="34" charset="-120"/>
                <a:ea typeface="微軟正黑體" pitchFamily="34" charset="-120"/>
              </a:rPr>
              <a:t>Henry Ford</a:t>
            </a:r>
            <a:r>
              <a:rPr lang="zh-TW" altLang="en-US" sz="2800" b="1" dirty="0">
                <a:solidFill>
                  <a:srgbClr val="1C0C96"/>
                </a:solidFill>
                <a:latin typeface="微軟正黑體" pitchFamily="34" charset="-120"/>
                <a:ea typeface="微軟正黑體" pitchFamily="34" charset="-120"/>
              </a:rPr>
              <a:t>）為了擴展其</a:t>
            </a:r>
            <a:r>
              <a:rPr lang="en-US" altLang="zh-TW" sz="2800" b="1" dirty="0">
                <a:solidFill>
                  <a:srgbClr val="1C0C96"/>
                </a:solidFill>
                <a:latin typeface="微軟正黑體" pitchFamily="34" charset="-120"/>
                <a:ea typeface="微軟正黑體" pitchFamily="34" charset="-120"/>
              </a:rPr>
              <a:t>T</a:t>
            </a:r>
            <a:r>
              <a:rPr lang="zh-TW" altLang="en-US" sz="2800" b="1" dirty="0">
                <a:solidFill>
                  <a:srgbClr val="1C0C96"/>
                </a:solidFill>
                <a:latin typeface="微軟正黑體" pitchFamily="34" charset="-120"/>
                <a:ea typeface="微軟正黑體" pitchFamily="34" charset="-120"/>
              </a:rPr>
              <a:t>型車的汽車市場，便採用生產觀念的市場</a:t>
            </a:r>
            <a:r>
              <a:rPr lang="zh-TW" altLang="en-US" sz="2800" b="1" dirty="0" smtClean="0">
                <a:solidFill>
                  <a:srgbClr val="1C0C96"/>
                </a:solidFill>
                <a:latin typeface="微軟正黑體" pitchFamily="34" charset="-120"/>
                <a:ea typeface="微軟正黑體" pitchFamily="34" charset="-120"/>
              </a:rPr>
              <a:t>哲學。</a:t>
            </a:r>
            <a:r>
              <a:rPr lang="zh-TW" altLang="en-US" sz="2800" b="1" dirty="0">
                <a:solidFill>
                  <a:srgbClr val="1C0C96"/>
                </a:solidFill>
                <a:latin typeface="微軟正黑體" pitchFamily="34" charset="-120"/>
                <a:ea typeface="微軟正黑體" pitchFamily="34" charset="-120"/>
              </a:rPr>
              <a:t>另外，美國德州儀器公司也是此一哲學的力行者之一。德州</a:t>
            </a:r>
            <a:r>
              <a:rPr lang="zh-TW" altLang="en-US" sz="2800" b="1" dirty="0" smtClean="0">
                <a:solidFill>
                  <a:srgbClr val="1C0C96"/>
                </a:solidFill>
                <a:latin typeface="微軟正黑體" pitchFamily="34" charset="-120"/>
                <a:ea typeface="微軟正黑體" pitchFamily="34" charset="-120"/>
              </a:rPr>
              <a:t>儀器竭盡全力提高</a:t>
            </a:r>
            <a:r>
              <a:rPr lang="zh-TW" altLang="en-US" sz="2800" b="1" dirty="0">
                <a:solidFill>
                  <a:srgbClr val="1C0C96"/>
                </a:solidFill>
                <a:latin typeface="微軟正黑體" pitchFamily="34" charset="-120"/>
                <a:ea typeface="微軟正黑體" pitchFamily="34" charset="-120"/>
              </a:rPr>
              <a:t>生產數量，並改良生產技術以降低成本。它利用低成本來達成降價及擴展市場的目的，並將此競爭優勢發揮地</a:t>
            </a:r>
            <a:r>
              <a:rPr lang="zh-TW" altLang="en-US" sz="2800" b="1" dirty="0" smtClean="0">
                <a:solidFill>
                  <a:srgbClr val="1C0C96"/>
                </a:solidFill>
                <a:latin typeface="微軟正黑體" pitchFamily="34" charset="-120"/>
                <a:ea typeface="微軟正黑體" pitchFamily="34" charset="-120"/>
              </a:rPr>
              <a:t>淋漓盡致。</a:t>
            </a:r>
            <a:endParaRPr lang="zh-TW" altLang="en-US" sz="2800" b="1" dirty="0">
              <a:solidFill>
                <a:srgbClr val="1C0C96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2843808" cy="365125"/>
          </a:xfrm>
        </p:spPr>
        <p:txBody>
          <a:bodyPr/>
          <a:lstStyle/>
          <a:p>
            <a:r>
              <a:rPr lang="zh-TW" altLang="en-US" dirty="0" smtClean="0"/>
              <a:t>行銷管理   </a:t>
            </a:r>
            <a:r>
              <a:rPr lang="en-US" altLang="zh-TW" dirty="0" smtClean="0"/>
              <a:t>Chapter 1   </a:t>
            </a:r>
            <a:r>
              <a:rPr lang="zh-TW" altLang="en-US" dirty="0" smtClean="0"/>
              <a:t>行銷導論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1-</a:t>
            </a:r>
            <a:fld id="{B26F0F54-EDFB-4D3E-95FE-4222E89E373E}" type="slidenum">
              <a:rPr lang="zh-TW" altLang="en-US" smtClean="0"/>
              <a:t>28</a:t>
            </a:fld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70" b="19401"/>
          <a:stretch/>
        </p:blipFill>
        <p:spPr bwMode="auto">
          <a:xfrm>
            <a:off x="3454514" y="5229390"/>
            <a:ext cx="2466975" cy="1157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39" b="28608"/>
          <a:stretch/>
        </p:blipFill>
        <p:spPr bwMode="auto">
          <a:xfrm>
            <a:off x="5994628" y="5426646"/>
            <a:ext cx="2466975" cy="771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9268053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07504" y="6356350"/>
            <a:ext cx="2736304" cy="365125"/>
          </a:xfrm>
        </p:spPr>
        <p:txBody>
          <a:bodyPr/>
          <a:lstStyle/>
          <a:p>
            <a:r>
              <a:rPr lang="zh-TW" altLang="en-US" dirty="0" smtClean="0"/>
              <a:t>行銷管理   </a:t>
            </a:r>
            <a:r>
              <a:rPr lang="en-US" altLang="zh-TW" dirty="0" smtClean="0"/>
              <a:t>Chapter 1   </a:t>
            </a:r>
            <a:r>
              <a:rPr lang="zh-TW" altLang="en-US" dirty="0" smtClean="0"/>
              <a:t>行銷導論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1-</a:t>
            </a:r>
            <a:fld id="{B26F0F54-EDFB-4D3E-95FE-4222E89E373E}" type="slidenum">
              <a:rPr lang="zh-TW" altLang="en-US" smtClean="0"/>
              <a:t>29</a:t>
            </a:fld>
            <a:endParaRPr lang="zh-TW" altLang="en-US" dirty="0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457200" y="0"/>
            <a:ext cx="8229600" cy="1124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§1.3.1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生產觀念 </a:t>
            </a:r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/2</a:t>
            </a:r>
            <a:endParaRPr lang="zh-TW" altLang="en-US" dirty="0"/>
          </a:p>
        </p:txBody>
      </p:sp>
      <p:graphicFrame>
        <p:nvGraphicFramePr>
          <p:cNvPr id="26" name="資料庫圖表 25"/>
          <p:cNvGraphicFramePr/>
          <p:nvPr>
            <p:extLst>
              <p:ext uri="{D42A27DB-BD31-4B8C-83A1-F6EECF244321}">
                <p14:modId xmlns:p14="http://schemas.microsoft.com/office/powerpoint/2010/main" val="148701617"/>
              </p:ext>
            </p:extLst>
          </p:nvPr>
        </p:nvGraphicFramePr>
        <p:xfrm>
          <a:off x="1043608" y="1340768"/>
          <a:ext cx="777686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7" name="矩形 26"/>
          <p:cNvSpPr/>
          <p:nvPr/>
        </p:nvSpPr>
        <p:spPr>
          <a:xfrm>
            <a:off x="2739607" y="5805264"/>
            <a:ext cx="3664786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000" b="1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圖</a:t>
            </a:r>
            <a:r>
              <a:rPr lang="en-US" altLang="zh-TW" sz="2000" b="1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1-5   </a:t>
            </a:r>
            <a:r>
              <a:rPr lang="zh-TW" altLang="en-US" sz="2000" b="1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生產觀念的思考邏輯</a:t>
            </a:r>
          </a:p>
        </p:txBody>
      </p:sp>
    </p:spTree>
    <p:extLst>
      <p:ext uri="{BB962C8B-B14F-4D97-AF65-F5344CB8AC3E}">
        <p14:creationId xmlns:p14="http://schemas.microsoft.com/office/powerpoint/2010/main" val="1850643726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D8FEF618-98EB-4359-A281-C1BA04CBAD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>
                                            <p:graphicEl>
                                              <a:dgm id="{D8FEF618-98EB-4359-A281-C1BA04CBAD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503FDFC3-211A-4A72-8973-8CECCC4998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>
                                            <p:graphicEl>
                                              <a:dgm id="{503FDFC3-211A-4A72-8973-8CECCC4998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B3E5C8F5-2339-4C67-99EE-BD1C871934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>
                                            <p:graphicEl>
                                              <a:dgm id="{B3E5C8F5-2339-4C67-99EE-BD1C871934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07E58A1A-7252-47BF-A777-EE4737AF89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>
                                            <p:graphicEl>
                                              <a:dgm id="{07E58A1A-7252-47BF-A777-EE4737AF89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0F34EF6B-33A7-49BA-8462-73ECB73FBD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>
                                            <p:graphicEl>
                                              <a:dgm id="{0F34EF6B-33A7-49BA-8462-73ECB73FBD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C5F7137D-7E14-433F-8BAA-1EDB86DADB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">
                                            <p:graphicEl>
                                              <a:dgm id="{C5F7137D-7E14-433F-8BAA-1EDB86DADB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8A5C2C1C-6601-4C6E-BE97-B5BDD6044B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>
                                            <p:graphicEl>
                                              <a:dgm id="{8A5C2C1C-6601-4C6E-BE97-B5BDD6044B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B64B2AB8-A729-4815-9790-98B7336E42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>
                                            <p:graphicEl>
                                              <a:dgm id="{B64B2AB8-A729-4815-9790-98B7336E42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B795163E-C0BF-4C13-9868-1462525E91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>
                                            <p:graphicEl>
                                              <a:dgm id="{B795163E-C0BF-4C13-9868-1462525E91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6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§1.1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行銷的定義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1432233"/>
            <a:ext cx="8229600" cy="4525963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行銷</a:t>
            </a:r>
            <a:r>
              <a:rPr lang="en-US" altLang="zh-TW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(marketing)</a:t>
            </a:r>
            <a:endParaRPr lang="zh-TW" altLang="en-US" b="1" spc="150" dirty="0" smtClean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FontTx/>
              <a:buNone/>
            </a:pP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是一套程序，經由有利於交換雙方和其他關係人的方式，來創造、溝通與傳達具有價值的產品給進行交換的對方。</a:t>
            </a:r>
          </a:p>
          <a:p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530624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行銷導論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1-</a:t>
            </a:r>
            <a:fld id="{B26F0F54-EDFB-4D3E-95FE-4222E89E373E}" type="slidenum">
              <a:rPr lang="zh-TW" altLang="en-US" smtClean="0"/>
              <a:t>3</a:t>
            </a:fld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26232"/>
            <a:ext cx="232410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5880939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1.3.2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產品觀念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1268760"/>
            <a:ext cx="8229600" cy="4896544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產品</a:t>
            </a:r>
            <a:r>
              <a:rPr lang="zh-TW" altLang="en-US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觀念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：堅持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消費者喜愛品質與性能最好的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產品，因此認為只要是好產品自然賣錢。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假設顧客喜愛高品質的產品，且具有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評估產品品質與性能的能力，並願意為產品的高品質支付更多的價錢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行銷人員要避免陷入</a:t>
            </a:r>
            <a:r>
              <a:rPr lang="zh-TW" altLang="en-US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「最佳捕鼠器的</a:t>
            </a:r>
            <a:r>
              <a:rPr lang="zh-TW" altLang="en-US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陷阱」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和</a:t>
            </a:r>
            <a:r>
              <a:rPr lang="zh-TW" altLang="en-US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行銷近視病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0" y="6342062"/>
            <a:ext cx="2746648" cy="365125"/>
          </a:xfrm>
        </p:spPr>
        <p:txBody>
          <a:bodyPr/>
          <a:lstStyle/>
          <a:p>
            <a:r>
              <a:rPr lang="zh-TW" altLang="en-US" dirty="0" smtClean="0"/>
              <a:t>行銷管理   </a:t>
            </a:r>
            <a:r>
              <a:rPr lang="en-US" altLang="zh-TW" dirty="0" smtClean="0"/>
              <a:t>Chapter 1   </a:t>
            </a:r>
            <a:r>
              <a:rPr lang="zh-TW" altLang="en-US" dirty="0" smtClean="0"/>
              <a:t>行銷導論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1-</a:t>
            </a:r>
            <a:fld id="{B26F0F54-EDFB-4D3E-95FE-4222E89E373E}" type="slidenum">
              <a:rPr lang="zh-TW" altLang="en-US" smtClean="0"/>
              <a:t>30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46216700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1.3.3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銷售觀念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592" y="1171947"/>
            <a:ext cx="5472608" cy="5112221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銷售</a:t>
            </a:r>
            <a:r>
              <a:rPr lang="zh-TW" altLang="en-US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觀念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下的廠商是假設消費者對於購買具有惰性或抗拒，因此組織必須進行積極的銷售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和促銷，消費者才會購買其產品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所以，廠商的重點便是放在</a:t>
            </a:r>
            <a:r>
              <a:rPr lang="zh-TW" altLang="en-US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促銷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與</a:t>
            </a:r>
            <a:r>
              <a:rPr lang="zh-TW" altLang="en-US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強銷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銷售觀念下的組織比較重視</a:t>
            </a:r>
            <a:r>
              <a:rPr lang="zh-TW" altLang="en-US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銷售技巧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0" y="6415135"/>
            <a:ext cx="2771800" cy="365125"/>
          </a:xfrm>
        </p:spPr>
        <p:txBody>
          <a:bodyPr/>
          <a:lstStyle/>
          <a:p>
            <a:r>
              <a:rPr lang="zh-TW" altLang="en-US" dirty="0" smtClean="0"/>
              <a:t>行銷管理   </a:t>
            </a:r>
            <a:r>
              <a:rPr lang="en-US" altLang="zh-TW" dirty="0" smtClean="0"/>
              <a:t>Chapter 1   </a:t>
            </a:r>
            <a:r>
              <a:rPr lang="zh-TW" altLang="en-US" dirty="0" smtClean="0"/>
              <a:t>行銷導論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1-</a:t>
            </a:r>
            <a:fld id="{B26F0F54-EDFB-4D3E-95FE-4222E89E373E}" type="slidenum">
              <a:rPr lang="zh-TW" altLang="en-US" smtClean="0"/>
              <a:t>31</a:t>
            </a:fld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316" y="1317600"/>
            <a:ext cx="2470982" cy="3240013"/>
          </a:xfrm>
          <a:prstGeom prst="roundRect">
            <a:avLst>
              <a:gd name="adj" fmla="val 834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6579709" y="4762536"/>
            <a:ext cx="26015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1C0C96"/>
                </a:solidFill>
                <a:latin typeface="微軟正黑體" pitchFamily="34" charset="-120"/>
                <a:ea typeface="微軟正黑體" pitchFamily="34" charset="-120"/>
              </a:rPr>
              <a:t>結婚攝影業常透過優秀的銷售技巧強力推銷該產品，是典型的銷售觀念。</a:t>
            </a:r>
            <a:endParaRPr lang="zh-TW" altLang="en-US" sz="2000" b="1" dirty="0">
              <a:solidFill>
                <a:srgbClr val="1C0C9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96193648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1.3.4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行銷觀念 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1/2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592" y="1417638"/>
            <a:ext cx="8136904" cy="4176464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行銷觀念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：是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透過正確地瞭解顧客的需要，然後提供能滿足顧客需要的產品與服務，以使其主動購買。包含三大觀念：</a:t>
            </a:r>
          </a:p>
          <a:p>
            <a:pPr lvl="1"/>
            <a:r>
              <a:rPr lang="zh-TW" altLang="en-US" sz="32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哲學：顧客導向</a:t>
            </a:r>
          </a:p>
          <a:p>
            <a:pPr lvl="1"/>
            <a:r>
              <a:rPr lang="zh-TW" altLang="en-US" sz="32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手段：整體行銷</a:t>
            </a:r>
          </a:p>
          <a:p>
            <a:pPr lvl="1"/>
            <a:r>
              <a:rPr lang="zh-TW" altLang="en-US" sz="32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目的：顧客</a:t>
            </a:r>
            <a:r>
              <a:rPr lang="zh-TW" altLang="en-US" sz="32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滿意與組織目標同步達成</a:t>
            </a:r>
            <a:endParaRPr lang="zh-TW" altLang="en-US" sz="3200" b="1" spc="15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2880320" cy="365125"/>
          </a:xfrm>
        </p:spPr>
        <p:txBody>
          <a:bodyPr/>
          <a:lstStyle/>
          <a:p>
            <a:r>
              <a:rPr lang="zh-TW" altLang="en-US" dirty="0" smtClean="0"/>
              <a:t>行銷管理   </a:t>
            </a:r>
            <a:r>
              <a:rPr lang="en-US" altLang="zh-TW" dirty="0" smtClean="0"/>
              <a:t>Chapter 1   </a:t>
            </a:r>
            <a:r>
              <a:rPr lang="zh-TW" altLang="en-US" dirty="0" smtClean="0"/>
              <a:t>行銷導論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1-</a:t>
            </a:r>
            <a:fld id="{B26F0F54-EDFB-4D3E-95FE-4222E89E373E}" type="slidenum">
              <a:rPr lang="zh-TW" altLang="en-US" smtClean="0"/>
              <a:t>32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22796422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3131840" cy="365125"/>
          </a:xfrm>
        </p:spPr>
        <p:txBody>
          <a:bodyPr/>
          <a:lstStyle/>
          <a:p>
            <a:r>
              <a:rPr lang="zh-TW" altLang="en-US" dirty="0" smtClean="0"/>
              <a:t>行銷管理   </a:t>
            </a:r>
            <a:r>
              <a:rPr lang="en-US" altLang="zh-TW" dirty="0" smtClean="0"/>
              <a:t>Chapter 1   </a:t>
            </a:r>
            <a:r>
              <a:rPr lang="zh-TW" altLang="en-US" dirty="0" smtClean="0"/>
              <a:t>行銷導論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1-</a:t>
            </a:r>
            <a:fld id="{B26F0F54-EDFB-4D3E-95FE-4222E89E373E}" type="slidenum">
              <a:rPr lang="zh-TW" altLang="en-US" smtClean="0"/>
              <a:t>33</a:t>
            </a:fld>
            <a:endParaRPr lang="zh-TW" altLang="en-US" dirty="0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-45754" y="0"/>
            <a:ext cx="9189754" cy="6858000"/>
            <a:chOff x="810" y="-120"/>
            <a:chExt cx="3798" cy="4440"/>
          </a:xfrm>
        </p:grpSpPr>
        <p:pic>
          <p:nvPicPr>
            <p:cNvPr id="7" name="Picture 5" descr="8654909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" y="-120"/>
              <a:ext cx="3529" cy="4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810" y="0"/>
              <a:ext cx="254" cy="41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squar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zh-TW" altLang="en-US" sz="2800" b="1" spc="150" dirty="0">
                  <a:ln w="11430"/>
                  <a:solidFill>
                    <a:srgbClr val="FF0066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行銷與組織其他職能間的衝突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4916360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§1.3.4 </a:t>
            </a:r>
            <a:r>
              <a:rPr lang="zh-TW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行銷觀念 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2/2</a:t>
            </a:r>
            <a:endParaRPr lang="zh-TW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1168055"/>
              </p:ext>
            </p:extLst>
          </p:nvPr>
        </p:nvGraphicFramePr>
        <p:xfrm>
          <a:off x="899592" y="1418585"/>
          <a:ext cx="720080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2915816" cy="365125"/>
          </a:xfrm>
        </p:spPr>
        <p:txBody>
          <a:bodyPr/>
          <a:lstStyle/>
          <a:p>
            <a:r>
              <a:rPr lang="zh-TW" altLang="en-US" dirty="0" smtClean="0"/>
              <a:t>行銷管理   </a:t>
            </a:r>
            <a:r>
              <a:rPr lang="en-US" altLang="zh-TW" dirty="0" smtClean="0"/>
              <a:t>Chapter 1   </a:t>
            </a:r>
            <a:r>
              <a:rPr lang="zh-TW" altLang="en-US" dirty="0" smtClean="0"/>
              <a:t>行銷導論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1-</a:t>
            </a:r>
            <a:fld id="{B26F0F54-EDFB-4D3E-95FE-4222E89E373E}" type="slidenum">
              <a:rPr lang="zh-TW" altLang="en-US" smtClean="0"/>
              <a:t>34</a:t>
            </a:fld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1115616" y="1556792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0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圖</a:t>
            </a:r>
            <a:r>
              <a:rPr lang="en-US" altLang="zh-TW" sz="20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1-6 </a:t>
            </a:r>
            <a:r>
              <a:rPr lang="zh-TW" altLang="en-US" sz="20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行銷觀念</a:t>
            </a:r>
            <a:endParaRPr lang="zh-TW" altLang="en-US" sz="2000" b="1" spc="150" dirty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255930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F894DC-64C3-49B9-AA20-DEA4FFD9AD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21F894DC-64C3-49B9-AA20-DEA4FFD9AD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CF11E1-3129-40DD-9FCA-D5ECDBDA0A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ECCF11E1-3129-40DD-9FCA-D5ECDBDA0A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4383F0D-FC88-4E71-ACF4-4516FA32A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64383F0D-FC88-4E71-ACF4-4516FA32A1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9F19F74-5A20-4606-B379-36C741B03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69F19F74-5A20-4606-B379-36C741B03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6F50FB-9FD3-4399-912E-D44F3D025E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8C6F50FB-9FD3-4399-912E-D44F3D025E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1594113-51D3-4F86-8F36-F0BABD463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61594113-51D3-4F86-8F36-F0BABD463A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DD71566-05BF-4EA1-8537-2114D3F054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BDD71566-05BF-4EA1-8537-2114D3F054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32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表</a:t>
            </a:r>
            <a:r>
              <a:rPr lang="en-US" altLang="zh-TW" sz="32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1-3 </a:t>
            </a:r>
            <a:r>
              <a:rPr lang="zh-TW" altLang="en-US" sz="32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行銷</a:t>
            </a:r>
            <a:r>
              <a:rPr lang="zh-TW" altLang="en-US" sz="3200" b="1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觀念與銷售觀念之比較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2843808" cy="365125"/>
          </a:xfrm>
        </p:spPr>
        <p:txBody>
          <a:bodyPr/>
          <a:lstStyle/>
          <a:p>
            <a:r>
              <a:rPr lang="zh-TW" altLang="en-US" dirty="0" smtClean="0"/>
              <a:t>行銷管理   </a:t>
            </a:r>
            <a:r>
              <a:rPr lang="en-US" altLang="zh-TW" dirty="0" smtClean="0"/>
              <a:t>Chapter 1   </a:t>
            </a:r>
            <a:r>
              <a:rPr lang="zh-TW" altLang="en-US" dirty="0" smtClean="0"/>
              <a:t>行銷導論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1-</a:t>
            </a:r>
            <a:fld id="{B26F0F54-EDFB-4D3E-95FE-4222E89E373E}" type="slidenum">
              <a:rPr lang="zh-TW" altLang="en-US" smtClean="0"/>
              <a:t>35</a:t>
            </a:fld>
            <a:endParaRPr lang="zh-TW" altLang="en-US" dirty="0"/>
          </a:p>
        </p:txBody>
      </p:sp>
      <p:graphicFrame>
        <p:nvGraphicFramePr>
          <p:cNvPr id="6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929457"/>
              </p:ext>
            </p:extLst>
          </p:nvPr>
        </p:nvGraphicFramePr>
        <p:xfrm>
          <a:off x="611560" y="980727"/>
          <a:ext cx="7964488" cy="5164073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350963"/>
                <a:gridCol w="3817937"/>
                <a:gridCol w="2795588"/>
              </a:tblGrid>
              <a:tr h="4044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項目</a:t>
                      </a:r>
                      <a:endParaRPr kumimoji="1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solidFill>
                      <a:srgbClr val="EF81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行銷觀念</a:t>
                      </a:r>
                      <a:endParaRPr kumimoji="1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solidFill>
                      <a:srgbClr val="EF81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銷售觀念</a:t>
                      </a:r>
                      <a:endParaRPr kumimoji="1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solidFill>
                      <a:srgbClr val="EF814F"/>
                    </a:solidFill>
                  </a:tcPr>
                </a:tc>
              </a:tr>
              <a:tr h="4044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起始點</a:t>
                      </a:r>
                      <a:endParaRPr kumimoji="1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產品生產之前</a:t>
                      </a:r>
                      <a:endParaRPr kumimoji="1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產品生產之後</a:t>
                      </a:r>
                      <a:endParaRPr kumimoji="1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</a:tr>
              <a:tr h="4044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終止點</a:t>
                      </a:r>
                      <a:endParaRPr kumimoji="1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產品成交之後仍進行</a:t>
                      </a:r>
                      <a:endParaRPr kumimoji="1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產品成交之後即終止</a:t>
                      </a:r>
                      <a:endParaRPr kumimoji="1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</a:tr>
              <a:tr h="4044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焦點</a:t>
                      </a:r>
                      <a:endParaRPr kumimoji="1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顧客需要</a:t>
                      </a:r>
                      <a:endParaRPr kumimoji="1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產品本身</a:t>
                      </a:r>
                      <a:endParaRPr kumimoji="1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</a:tr>
              <a:tr h="4044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重心</a:t>
                      </a:r>
                      <a:endParaRPr kumimoji="1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市場</a:t>
                      </a:r>
                      <a:endParaRPr kumimoji="1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工廠</a:t>
                      </a:r>
                      <a:endParaRPr kumimoji="1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</a:tr>
              <a:tr h="4044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手段</a:t>
                      </a:r>
                      <a:endParaRPr kumimoji="1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整體行銷</a:t>
                      </a:r>
                      <a:endParaRPr kumimoji="1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推廣</a:t>
                      </a:r>
                      <a:endParaRPr kumimoji="1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</a:tr>
              <a:tr h="7148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目的</a:t>
                      </a:r>
                      <a:endParaRPr kumimoji="1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組織利潤與顧客滿足同步達成</a:t>
                      </a:r>
                      <a:endParaRPr kumimoji="1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為組織利潤不惜犧牲顧客滿足</a:t>
                      </a:r>
                      <a:endParaRPr kumimoji="1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</a:tr>
              <a:tr h="4044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後續交換</a:t>
                      </a:r>
                      <a:endParaRPr kumimoji="1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重複交換</a:t>
                      </a:r>
                      <a:endParaRPr kumimoji="1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單次交換</a:t>
                      </a:r>
                      <a:endParaRPr kumimoji="1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</a:tr>
              <a:tr h="4044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買賣關係</a:t>
                      </a:r>
                      <a:endParaRPr kumimoji="1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關係深厚</a:t>
                      </a:r>
                      <a:endParaRPr kumimoji="1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關係淺薄</a:t>
                      </a:r>
                      <a:endParaRPr kumimoji="1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</a:tr>
              <a:tr h="4044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利害結果</a:t>
                      </a:r>
                      <a:endParaRPr kumimoji="1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雙贏或多贏</a:t>
                      </a:r>
                      <a:endParaRPr kumimoji="1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零和</a:t>
                      </a:r>
                      <a:r>
                        <a:rPr kumimoji="1" lang="en-US" altLang="zh-TW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kumimoji="1" lang="zh-TW" altLang="en-US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你輸我贏</a:t>
                      </a:r>
                      <a:r>
                        <a:rPr kumimoji="1" lang="en-US" altLang="zh-TW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</a:tr>
              <a:tr h="4044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關鍵技術</a:t>
                      </a:r>
                      <a:endParaRPr kumimoji="1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顧客需要的界定</a:t>
                      </a:r>
                      <a:endParaRPr kumimoji="1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銷售技巧</a:t>
                      </a:r>
                      <a:endParaRPr kumimoji="1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</a:tr>
              <a:tr h="4044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利潤來源</a:t>
                      </a:r>
                      <a:endParaRPr kumimoji="1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顧客滿足</a:t>
                      </a:r>
                      <a:endParaRPr kumimoji="1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銷售量最大化</a:t>
                      </a:r>
                      <a:endParaRPr kumimoji="1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8217470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211061"/>
            <a:ext cx="8229600" cy="1152128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1.3.5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社會責任行銷觀念 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1/2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1210009"/>
            <a:ext cx="8229600" cy="2304256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社會行銷</a:t>
            </a:r>
            <a:r>
              <a:rPr lang="zh-TW" altLang="en-US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觀念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：其認為組織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在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追求目標與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滿足顧客的需要時，必須同時考慮到</a:t>
            </a:r>
            <a:r>
              <a:rPr lang="zh-TW" altLang="en-US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社會福祉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</a:p>
          <a:p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07504" y="6356350"/>
            <a:ext cx="2880320" cy="365125"/>
          </a:xfrm>
        </p:spPr>
        <p:txBody>
          <a:bodyPr/>
          <a:lstStyle/>
          <a:p>
            <a:r>
              <a:rPr lang="zh-TW" altLang="en-US" dirty="0" smtClean="0"/>
              <a:t>行銷管理   </a:t>
            </a:r>
            <a:r>
              <a:rPr lang="en-US" altLang="zh-TW" dirty="0" smtClean="0"/>
              <a:t>Chapter 1   </a:t>
            </a:r>
            <a:r>
              <a:rPr lang="zh-TW" altLang="en-US" dirty="0" smtClean="0"/>
              <a:t>行銷導論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1-</a:t>
            </a:r>
            <a:fld id="{B26F0F54-EDFB-4D3E-95FE-4222E89E373E}" type="slidenum">
              <a:rPr lang="zh-TW" altLang="en-US" smtClean="0"/>
              <a:t>36</a:t>
            </a:fld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56241" y="2539918"/>
            <a:ext cx="3782893" cy="2644705"/>
          </a:xfrm>
          <a:prstGeom prst="roundRect">
            <a:avLst>
              <a:gd name="adj" fmla="val 964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2507427" y="5370376"/>
            <a:ext cx="4680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1C0C96"/>
                </a:solidFill>
                <a:latin typeface="微軟正黑體" pitchFamily="34" charset="-120"/>
                <a:ea typeface="微軟正黑體" pitchFamily="34" charset="-120"/>
              </a:rPr>
              <a:t>美體小舖是社會責任行銷的忠誠實踐者。</a:t>
            </a:r>
            <a:endParaRPr lang="zh-TW" altLang="en-US" sz="2000" b="1" dirty="0">
              <a:solidFill>
                <a:srgbClr val="1C0C9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7251951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4701" y="177422"/>
            <a:ext cx="8229600" cy="1143000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§1.3.5 </a:t>
            </a:r>
            <a:r>
              <a:rPr lang="zh-TW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社會責任行銷觀念 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2/2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2915816" cy="365125"/>
          </a:xfrm>
        </p:spPr>
        <p:txBody>
          <a:bodyPr/>
          <a:lstStyle/>
          <a:p>
            <a:r>
              <a:rPr lang="zh-TW" altLang="en-US" dirty="0" smtClean="0"/>
              <a:t>行銷管理   </a:t>
            </a:r>
            <a:r>
              <a:rPr lang="en-US" altLang="zh-TW" dirty="0" smtClean="0"/>
              <a:t>Chapter 1   </a:t>
            </a:r>
            <a:r>
              <a:rPr lang="zh-TW" altLang="en-US" dirty="0" smtClean="0"/>
              <a:t>行銷導論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1-</a:t>
            </a:r>
            <a:fld id="{B26F0F54-EDFB-4D3E-95FE-4222E89E373E}" type="slidenum">
              <a:rPr lang="zh-TW" altLang="en-US" smtClean="0"/>
              <a:t>37</a:t>
            </a:fld>
            <a:endParaRPr lang="zh-TW" altLang="en-US" dirty="0"/>
          </a:p>
        </p:txBody>
      </p:sp>
      <p:sp>
        <p:nvSpPr>
          <p:cNvPr id="6" name="等腰三角形 5"/>
          <p:cNvSpPr/>
          <p:nvPr/>
        </p:nvSpPr>
        <p:spPr>
          <a:xfrm>
            <a:off x="2733501" y="2132856"/>
            <a:ext cx="3528392" cy="2376264"/>
          </a:xfrm>
          <a:prstGeom prst="triangle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3779912" y="1599109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8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顧客需要</a:t>
            </a:r>
            <a:endParaRPr lang="zh-TW" altLang="en-US" sz="28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372200" y="4040500"/>
            <a:ext cx="2304256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8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公司利潤</a:t>
            </a:r>
            <a:endParaRPr lang="en-US" altLang="zh-TW" sz="2800" b="1" spc="150" dirty="0" smtClean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8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組織目標</a:t>
            </a:r>
            <a:r>
              <a:rPr lang="en-US" altLang="zh-TW" sz="28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2800" b="1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005309" y="4255944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8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社會福祉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2555776" y="5476476"/>
            <a:ext cx="4394783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4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圖</a:t>
            </a:r>
            <a:r>
              <a:rPr lang="en-US" altLang="zh-TW" sz="24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1-7 </a:t>
            </a:r>
            <a:r>
              <a:rPr lang="zh-TW" altLang="en-US" sz="24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社會責任行銷的觀念</a:t>
            </a:r>
            <a:endParaRPr lang="zh-TW" altLang="en-US" sz="2400" b="1" spc="150" dirty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84127682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全貌行銷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5829" y="1052736"/>
            <a:ext cx="8229600" cy="1656185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社會責任行銷與行銷觀念同時考量時，便是</a:t>
            </a:r>
            <a:r>
              <a:rPr lang="zh-TW" altLang="en-US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全貌行銷</a:t>
            </a:r>
            <a:r>
              <a:rPr lang="en-US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(holistic marketing)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</a:p>
          <a:p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251520" y="6356350"/>
            <a:ext cx="2808312" cy="365125"/>
          </a:xfrm>
        </p:spPr>
        <p:txBody>
          <a:bodyPr/>
          <a:lstStyle/>
          <a:p>
            <a:r>
              <a:rPr lang="zh-TW" altLang="en-US" dirty="0" smtClean="0"/>
              <a:t>行銷管理   </a:t>
            </a:r>
            <a:r>
              <a:rPr lang="en-US" altLang="zh-TW" dirty="0" smtClean="0"/>
              <a:t>Chapter 1   </a:t>
            </a:r>
            <a:r>
              <a:rPr lang="zh-TW" altLang="en-US" dirty="0" smtClean="0"/>
              <a:t>行銷導論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1-</a:t>
            </a:r>
            <a:fld id="{B26F0F54-EDFB-4D3E-95FE-4222E89E373E}" type="slidenum">
              <a:rPr lang="zh-TW" altLang="en-US" smtClean="0"/>
              <a:t>38</a:t>
            </a:fld>
            <a:endParaRPr lang="zh-TW" altLang="en-US" dirty="0"/>
          </a:p>
        </p:txBody>
      </p:sp>
      <p:graphicFrame>
        <p:nvGraphicFramePr>
          <p:cNvPr id="7" name="資料庫圖表 6"/>
          <p:cNvGraphicFramePr/>
          <p:nvPr/>
        </p:nvGraphicFramePr>
        <p:xfrm>
          <a:off x="1475656" y="2036589"/>
          <a:ext cx="6336704" cy="4319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844110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AsOne/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5400" b="1" spc="100" dirty="0" smtClean="0">
                <a:ln w="18000">
                  <a:solidFill>
                    <a:srgbClr val="0070C0"/>
                  </a:solidFill>
                  <a:prstDash val="solid"/>
                </a:ln>
                <a:solidFill>
                  <a:srgbClr val="00206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-The End-</a:t>
            </a:r>
            <a:endParaRPr lang="zh-TW" altLang="en-US" sz="5400" b="1" spc="100" dirty="0">
              <a:ln w="18000">
                <a:solidFill>
                  <a:srgbClr val="0070C0"/>
                </a:solidFill>
                <a:prstDash val="solid"/>
              </a:ln>
              <a:solidFill>
                <a:srgbClr val="00206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07504" y="6356350"/>
            <a:ext cx="2952328" cy="365125"/>
          </a:xfrm>
        </p:spPr>
        <p:txBody>
          <a:bodyPr/>
          <a:lstStyle/>
          <a:p>
            <a:r>
              <a:rPr lang="zh-TW" altLang="en-US" dirty="0" smtClean="0"/>
              <a:t>行銷管理   </a:t>
            </a:r>
            <a:r>
              <a:rPr lang="en-US" altLang="zh-TW" dirty="0" smtClean="0"/>
              <a:t>Chapter 1   </a:t>
            </a:r>
            <a:r>
              <a:rPr lang="zh-TW" altLang="en-US" dirty="0" smtClean="0"/>
              <a:t>行銷導論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1-</a:t>
            </a:r>
            <a:fld id="{B26F0F54-EDFB-4D3E-95FE-4222E89E373E}" type="slidenum">
              <a:rPr lang="zh-TW" altLang="en-US" smtClean="0"/>
              <a:t>39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0555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§1.1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行銷的定義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608" y="1208290"/>
            <a:ext cx="8229600" cy="4929411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buBlip>
                <a:blip r:embed="rId2"/>
              </a:buBlip>
            </a:pPr>
            <a:r>
              <a:rPr lang="zh-TW" altLang="en-US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行銷是一套程序</a:t>
            </a:r>
            <a:endParaRPr lang="en-US" altLang="zh-TW" b="1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zh-TW" altLang="en-US" sz="1600" b="1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2"/>
              </a:buBlip>
            </a:pPr>
            <a:r>
              <a:rPr lang="zh-TW" altLang="en-US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行銷是一種價值創造的交換活動</a:t>
            </a:r>
            <a:endParaRPr lang="en-US" altLang="zh-TW" b="1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zh-TW" altLang="en-US" sz="1600" b="1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ct val="120000"/>
              </a:lnSpc>
              <a:buBlip>
                <a:blip r:embed="rId2"/>
              </a:buBlip>
            </a:pPr>
            <a:r>
              <a:rPr lang="zh-TW" altLang="en-US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行銷的執行對象可能是群體或個人</a:t>
            </a:r>
            <a:endParaRPr lang="en-US" altLang="zh-TW" b="1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en-US" altLang="zh-TW" sz="1600" b="1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ct val="120000"/>
              </a:lnSpc>
              <a:buBlip>
                <a:blip r:embed="rId2"/>
              </a:buBlip>
            </a:pPr>
            <a:r>
              <a:rPr lang="zh-TW" altLang="en-US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行銷標的物樣式繁多</a:t>
            </a:r>
            <a:endParaRPr lang="en-US" altLang="zh-TW" b="1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zh-TW" altLang="en-US" sz="1600" b="1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ct val="120000"/>
              </a:lnSpc>
              <a:buBlip>
                <a:blip r:embed="rId2"/>
              </a:buBlip>
            </a:pPr>
            <a:r>
              <a:rPr lang="zh-TW" altLang="en-US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行銷的工具是行銷組合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zh-TW" altLang="en-US" b="1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2"/>
              </a:buBlip>
            </a:pPr>
            <a:endParaRPr lang="zh-TW" altLang="en-US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79512" y="6427788"/>
            <a:ext cx="2808312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Chapter 1  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行銷導論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1-</a:t>
            </a:r>
            <a:fld id="{B26F0F54-EDFB-4D3E-95FE-4222E89E373E}" type="slidenum">
              <a:rPr lang="zh-TW" altLang="en-US" smtClean="0"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35172694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0872" y="99290"/>
            <a:ext cx="8229600" cy="1143000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§1.1.1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行銷是一套程序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592" y="1143471"/>
            <a:ext cx="8136904" cy="4641379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社會程序→總體行銷</a:t>
            </a:r>
          </a:p>
          <a:p>
            <a:pPr>
              <a:buFontTx/>
              <a:buNone/>
            </a:pP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行銷活動能夠有效地調和社會的供需，以創造社會的最大總效用。</a:t>
            </a:r>
          </a:p>
          <a:p>
            <a:r>
              <a:rPr lang="zh-TW" altLang="en-US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管理程序→個體行銷</a:t>
            </a:r>
          </a:p>
          <a:p>
            <a:pPr>
              <a:buFontTx/>
              <a:buNone/>
            </a:pP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行銷活動是否能夠有效地預測顧客的需求，並且將滿足該需求的產品與服務從生產廠商流向顧客。</a:t>
            </a:r>
          </a:p>
          <a:p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2880320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Chapter 1  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行銷導論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1-</a:t>
            </a:r>
            <a:fld id="{B26F0F54-EDFB-4D3E-95FE-4222E89E373E}" type="slidenum">
              <a:rPr lang="zh-TW" altLang="en-US" smtClean="0"/>
              <a:t>5</a:t>
            </a:fld>
            <a:endParaRPr lang="zh-TW" altLang="en-US" dirty="0"/>
          </a:p>
        </p:txBody>
      </p:sp>
      <p:pic>
        <p:nvPicPr>
          <p:cNvPr id="6" name="Picture 4" descr="MMj0297028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888" y="4581128"/>
            <a:ext cx="1511300" cy="150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MMj0365233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168" y="4653136"/>
            <a:ext cx="1465263" cy="146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1920875" y="4095750"/>
            <a:ext cx="1776413" cy="1296988"/>
          </a:xfrm>
          <a:prstGeom prst="roundRect">
            <a:avLst/>
          </a:prstGeom>
          <a:solidFill>
            <a:srgbClr val="00B05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3200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供給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5907088" y="4087813"/>
            <a:ext cx="1749425" cy="1244600"/>
          </a:xfrm>
          <a:prstGeom prst="roundRect">
            <a:avLst/>
          </a:prstGeom>
          <a:solidFill>
            <a:srgbClr val="00B05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3200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需求</a:t>
            </a: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4063205" y="5013176"/>
            <a:ext cx="1590675" cy="492125"/>
          </a:xfrm>
          <a:prstGeom prst="rightArrow">
            <a:avLst>
              <a:gd name="adj1" fmla="val 50000"/>
              <a:gd name="adj2" fmla="val 80806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zh-TW" altLang="en-US"/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 rot="10800000">
            <a:off x="3733800" y="5684838"/>
            <a:ext cx="2249488" cy="636587"/>
          </a:xfrm>
          <a:prstGeom prst="curvedDownArrow">
            <a:avLst>
              <a:gd name="adj1" fmla="val 70673"/>
              <a:gd name="adj2" fmla="val 141347"/>
              <a:gd name="adj3" fmla="val 33333"/>
            </a:avLst>
          </a:prstGeom>
          <a:solidFill>
            <a:srgbClr val="FF0000"/>
          </a:solidFill>
          <a:ln>
            <a:solidFill>
              <a:srgbClr val="C00000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TW" altLang="en-US"/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3787775" y="3073400"/>
            <a:ext cx="2319338" cy="611188"/>
          </a:xfrm>
          <a:prstGeom prst="curvedDownArrow">
            <a:avLst>
              <a:gd name="adj1" fmla="val 75896"/>
              <a:gd name="adj2" fmla="val 151792"/>
              <a:gd name="adj3" fmla="val 33333"/>
            </a:avLst>
          </a:prstGeom>
          <a:solidFill>
            <a:srgbClr val="FF0000"/>
          </a:solidFill>
          <a:ln>
            <a:solidFill>
              <a:srgbClr val="C00000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8806702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1" grpId="1" animBg="1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13648"/>
            <a:ext cx="8229600" cy="1196752"/>
          </a:xfrm>
        </p:spPr>
        <p:txBody>
          <a:bodyPr>
            <a:normAutofit/>
          </a:bodyPr>
          <a:lstStyle/>
          <a:p>
            <a:r>
              <a:rPr lang="zh-TW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關係行銷與交易行銷的內涵比較</a:t>
            </a:r>
            <a:endParaRPr lang="zh-TW" alt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2915816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Chapter 1  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行銷導論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1-</a:t>
            </a:r>
            <a:fld id="{B26F0F54-EDFB-4D3E-95FE-4222E89E373E}" type="slidenum">
              <a:rPr lang="zh-TW" altLang="en-US" smtClean="0"/>
              <a:t>6</a:t>
            </a:fld>
            <a:endParaRPr lang="zh-TW" altLang="en-US" dirty="0"/>
          </a:p>
        </p:txBody>
      </p:sp>
      <p:graphicFrame>
        <p:nvGraphicFramePr>
          <p:cNvPr id="24" name="資料庫圖表 23"/>
          <p:cNvGraphicFramePr/>
          <p:nvPr>
            <p:extLst>
              <p:ext uri="{D42A27DB-BD31-4B8C-83A1-F6EECF244321}">
                <p14:modId xmlns:p14="http://schemas.microsoft.com/office/powerpoint/2010/main" val="275473870"/>
              </p:ext>
            </p:extLst>
          </p:nvPr>
        </p:nvGraphicFramePr>
        <p:xfrm>
          <a:off x="1025676" y="1589232"/>
          <a:ext cx="7992888" cy="2049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文字方塊 24"/>
          <p:cNvSpPr txBox="1"/>
          <p:nvPr/>
        </p:nvSpPr>
        <p:spPr>
          <a:xfrm>
            <a:off x="1019174" y="1157459"/>
            <a:ext cx="3972719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zh-TW" altLang="en-US" sz="28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關係行銷的內涵：</a:t>
            </a:r>
          </a:p>
          <a:p>
            <a:endParaRPr lang="zh-TW" altLang="en-US" sz="28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1023337" y="3701363"/>
            <a:ext cx="3972719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zh-TW" altLang="en-US" sz="28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交易行銷的內涵：</a:t>
            </a:r>
          </a:p>
          <a:p>
            <a:endParaRPr lang="zh-TW" altLang="en-US" sz="28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27" name="資料庫圖表 26"/>
          <p:cNvGraphicFramePr/>
          <p:nvPr>
            <p:extLst>
              <p:ext uri="{D42A27DB-BD31-4B8C-83A1-F6EECF244321}">
                <p14:modId xmlns:p14="http://schemas.microsoft.com/office/powerpoint/2010/main" val="1301152280"/>
              </p:ext>
            </p:extLst>
          </p:nvPr>
        </p:nvGraphicFramePr>
        <p:xfrm>
          <a:off x="1036984" y="4085083"/>
          <a:ext cx="7992888" cy="2049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8" name="文字方塊 27"/>
          <p:cNvSpPr txBox="1"/>
          <p:nvPr/>
        </p:nvSpPr>
        <p:spPr>
          <a:xfrm>
            <a:off x="3005534" y="6211669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圖</a:t>
            </a:r>
            <a:r>
              <a:rPr lang="en-US" altLang="zh-TW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1-1   </a:t>
            </a:r>
            <a:r>
              <a:rPr lang="zh-TW" altLang="en-US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關係行銷與交易行銷的內涵比較</a:t>
            </a:r>
          </a:p>
          <a:p>
            <a:endParaRPr lang="zh-TW" altLang="en-US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20637851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  <p:bldP spid="25" grpId="0"/>
      <p:bldP spid="26" grpId="0"/>
      <p:bldGraphic spid="2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95251" y="1498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1.1.2 </a:t>
            </a:r>
            <a:r>
              <a:rPr lang="zh-TW" alt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行銷</a:t>
            </a:r>
            <a:r>
              <a:rPr lang="zh-TW" alt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是一種價值創造的交換活動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5251" y="1157988"/>
            <a:ext cx="8229600" cy="456937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任何有價值的「客體」均可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以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做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為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行銷交換的標的物。</a:t>
            </a:r>
          </a:p>
          <a:p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行銷交換的代價也不侷限於金錢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行銷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不僅僅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是</a:t>
            </a:r>
            <a:r>
              <a:rPr lang="zh-TW" altLang="en-US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交易</a:t>
            </a:r>
            <a:r>
              <a:rPr lang="en-US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(transaction)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活動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而已，行銷應該是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一種</a:t>
            </a:r>
            <a:r>
              <a:rPr lang="zh-TW" altLang="en-US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交換</a:t>
            </a:r>
            <a:r>
              <a:rPr lang="en-US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(exchange)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活動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</a:p>
          <a:p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2808312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Chapter 1  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行銷導論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1-</a:t>
            </a:r>
            <a:fld id="{B26F0F54-EDFB-4D3E-95FE-4222E89E373E}" type="slidenum">
              <a:rPr lang="zh-TW" altLang="en-US" smtClean="0"/>
              <a:t>7</a:t>
            </a:fld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149080"/>
            <a:ext cx="2097715" cy="206625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639972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3441" y="14988"/>
            <a:ext cx="8352928" cy="1143000"/>
          </a:xfrm>
        </p:spPr>
        <p:txBody>
          <a:bodyPr>
            <a:noAutofit/>
          </a:bodyPr>
          <a:lstStyle/>
          <a:p>
            <a:r>
              <a:rPr lang="en-US" altLang="zh-TW" sz="3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sz="3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1.1.3 </a:t>
            </a:r>
            <a:r>
              <a:rPr lang="zh-TW" altLang="en-US" sz="3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行銷</a:t>
            </a:r>
            <a:r>
              <a:rPr lang="zh-TW" altLang="en-US" sz="3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的執行對象可能是</a:t>
            </a:r>
            <a:r>
              <a:rPr lang="zh-TW" altLang="en-US" sz="3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群體或</a:t>
            </a:r>
            <a:r>
              <a:rPr lang="zh-TW" altLang="en-US" sz="3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個人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1319767"/>
            <a:ext cx="8229600" cy="4641379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行銷活動不是營利組織的專利，非營利性組織</a:t>
            </a:r>
            <a:r>
              <a:rPr lang="en-US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如教會、學校、政府</a:t>
            </a:r>
            <a:r>
              <a:rPr lang="en-US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…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等</a:t>
            </a:r>
            <a:r>
              <a:rPr lang="en-US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也會進行行銷活動。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行銷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活動不是組織的專利，單一的個人，也須進行行銷活動。</a:t>
            </a:r>
          </a:p>
          <a:p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07504" y="6356350"/>
            <a:ext cx="2952328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Chapter 1  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行銷導論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1-</a:t>
            </a:r>
            <a:fld id="{B26F0F54-EDFB-4D3E-95FE-4222E89E373E}" type="slidenum">
              <a:rPr lang="zh-TW" altLang="en-US" smtClean="0"/>
              <a:t>8</a:t>
            </a:fld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875" y="4005064"/>
            <a:ext cx="1728192" cy="2158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464" y="3931175"/>
            <a:ext cx="2160240" cy="242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4226573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54667" y="109638"/>
            <a:ext cx="8229600" cy="1143000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1.1.4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行銷標的物樣式繁多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1515" y="1136193"/>
            <a:ext cx="7620925" cy="1612775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行銷的標的物是產品，而廣義的產品可以包括</a:t>
            </a:r>
            <a:r>
              <a:rPr lang="zh-TW" altLang="en-US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有形的實體產品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b="1" spc="150" dirty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無形的服務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b="1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個人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b="1" spc="15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事件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b="1" spc="150" dirty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地點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b="1" spc="150" dirty="0">
                <a:ln w="11430"/>
                <a:solidFill>
                  <a:srgbClr val="1C0C9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資訊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體驗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b="1" spc="150" dirty="0">
                <a:ln w="11430"/>
                <a:solidFill>
                  <a:srgbClr val="CC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理念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與</a:t>
            </a:r>
            <a:r>
              <a:rPr lang="zh-TW" altLang="en-US" b="1" spc="150" dirty="0">
                <a:ln w="11430"/>
                <a:solidFill>
                  <a:schemeClr val="accent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組織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</a:p>
          <a:p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257646" y="6356350"/>
            <a:ext cx="2730178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行銷導論</a:t>
            </a: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1-</a:t>
            </a:r>
            <a:fld id="{B26F0F54-EDFB-4D3E-95FE-4222E89E373E}" type="slidenum">
              <a:rPr lang="zh-TW" altLang="en-US" smtClean="0"/>
              <a:t>9</a:t>
            </a:fld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15" y="3548929"/>
            <a:ext cx="2343150" cy="1952625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" name="直線單箭頭接點 6"/>
          <p:cNvCxnSpPr/>
          <p:nvPr/>
        </p:nvCxnSpPr>
        <p:spPr>
          <a:xfrm flipH="1">
            <a:off x="2075394" y="2132856"/>
            <a:ext cx="1224330" cy="1275986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851" y="3780631"/>
            <a:ext cx="2934273" cy="1952625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9" name="直線單箭頭接點 8"/>
          <p:cNvCxnSpPr/>
          <p:nvPr/>
        </p:nvCxnSpPr>
        <p:spPr>
          <a:xfrm flipH="1">
            <a:off x="5292080" y="2132856"/>
            <a:ext cx="659343" cy="151216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848" y="3095395"/>
            <a:ext cx="2142009" cy="2859692"/>
          </a:xfrm>
          <a:prstGeom prst="rect">
            <a:avLst/>
          </a:prstGeom>
          <a:ln w="38100" cap="sq">
            <a:solidFill>
              <a:srgbClr val="FF00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1" name="直線單箭頭接點 10"/>
          <p:cNvCxnSpPr/>
          <p:nvPr/>
        </p:nvCxnSpPr>
        <p:spPr>
          <a:xfrm>
            <a:off x="7751001" y="2132856"/>
            <a:ext cx="29942" cy="739604"/>
          </a:xfrm>
          <a:prstGeom prst="straightConnector1">
            <a:avLst/>
          </a:prstGeom>
          <a:ln w="381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415" y="3287692"/>
            <a:ext cx="3074988" cy="2003867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直線單箭頭接點 12"/>
          <p:cNvCxnSpPr/>
          <p:nvPr/>
        </p:nvCxnSpPr>
        <p:spPr>
          <a:xfrm>
            <a:off x="1722512" y="2589557"/>
            <a:ext cx="0" cy="54006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726" y="2996952"/>
            <a:ext cx="1632657" cy="3285981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6" name="直線單箭頭接點 15"/>
          <p:cNvCxnSpPr/>
          <p:nvPr/>
        </p:nvCxnSpPr>
        <p:spPr>
          <a:xfrm>
            <a:off x="3025007" y="2521668"/>
            <a:ext cx="720080" cy="372132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929" y="3150446"/>
            <a:ext cx="2376264" cy="3062564"/>
          </a:xfrm>
          <a:prstGeom prst="rect">
            <a:avLst/>
          </a:prstGeom>
          <a:ln w="38100" cap="sq">
            <a:solidFill>
              <a:srgbClr val="1C0C9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8" name="直線單箭頭接點 17"/>
          <p:cNvCxnSpPr/>
          <p:nvPr/>
        </p:nvCxnSpPr>
        <p:spPr>
          <a:xfrm>
            <a:off x="4365883" y="2530523"/>
            <a:ext cx="1676914" cy="508109"/>
          </a:xfrm>
          <a:prstGeom prst="straightConnector1">
            <a:avLst/>
          </a:prstGeom>
          <a:ln w="38100">
            <a:solidFill>
              <a:srgbClr val="1C0C9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646" y="3645024"/>
            <a:ext cx="2942630" cy="1971095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1" name="直線單箭頭接點 20"/>
          <p:cNvCxnSpPr/>
          <p:nvPr/>
        </p:nvCxnSpPr>
        <p:spPr>
          <a:xfrm flipH="1">
            <a:off x="2881765" y="2490919"/>
            <a:ext cx="2046102" cy="81562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907" y="3501008"/>
            <a:ext cx="2485120" cy="2034191"/>
          </a:xfrm>
          <a:prstGeom prst="rect">
            <a:avLst/>
          </a:prstGeom>
          <a:ln w="38100" cap="sq">
            <a:solidFill>
              <a:srgbClr val="CC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3" name="直線單箭頭接點 22"/>
          <p:cNvCxnSpPr/>
          <p:nvPr/>
        </p:nvCxnSpPr>
        <p:spPr>
          <a:xfrm flipH="1">
            <a:off x="5428846" y="2530523"/>
            <a:ext cx="719947" cy="770209"/>
          </a:xfrm>
          <a:prstGeom prst="straightConnector1">
            <a:avLst/>
          </a:prstGeom>
          <a:ln w="38100">
            <a:solidFill>
              <a:srgbClr val="CC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8455" y="3344798"/>
            <a:ext cx="2059772" cy="2059772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5" name="直線單箭頭接點 24"/>
          <p:cNvCxnSpPr/>
          <p:nvPr/>
        </p:nvCxnSpPr>
        <p:spPr>
          <a:xfrm>
            <a:off x="7398136" y="2434332"/>
            <a:ext cx="0" cy="68753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924697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5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5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行銷管理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預設簡報設計">
      <a:majorFont>
        <a:latin typeface="Arial"/>
        <a:ea typeface="Adobe 繁黑體 Std B"/>
        <a:cs typeface=""/>
      </a:majorFont>
      <a:minorFont>
        <a:latin typeface="Arial"/>
        <a:ea typeface="Adobe 繁黑體 Std B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訂設計">
  <a:themeElements>
    <a:clrScheme name="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設計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訂設計">
  <a:themeElements>
    <a:clrScheme name="1_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訂設計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行銷管理</Template>
  <TotalTime>471</TotalTime>
  <Words>2224</Words>
  <Application>Microsoft Office PowerPoint</Application>
  <PresentationFormat>如螢幕大小 (4:3)</PresentationFormat>
  <Paragraphs>364</Paragraphs>
  <Slides>39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39</vt:i4>
      </vt:variant>
    </vt:vector>
  </HeadingPairs>
  <TitlesOfParts>
    <vt:vector size="48" baseType="lpstr">
      <vt:lpstr>Adobe 繁黑體 Std B</vt:lpstr>
      <vt:lpstr>微軟正黑體</vt:lpstr>
      <vt:lpstr>新細明體</vt:lpstr>
      <vt:lpstr>標楷體</vt:lpstr>
      <vt:lpstr>Arial</vt:lpstr>
      <vt:lpstr>Calibri</vt:lpstr>
      <vt:lpstr>行銷管理</vt:lpstr>
      <vt:lpstr>自訂設計</vt:lpstr>
      <vt:lpstr>1_自訂設計</vt:lpstr>
      <vt:lpstr>PowerPoint 簡報</vt:lpstr>
      <vt:lpstr>Chapter 1 行銷導論</vt:lpstr>
      <vt:lpstr>§1.1 行銷的定義</vt:lpstr>
      <vt:lpstr>§1.1 行銷的定義</vt:lpstr>
      <vt:lpstr>§1.1.1 行銷是一套程序</vt:lpstr>
      <vt:lpstr>關係行銷與交易行銷的內涵比較</vt:lpstr>
      <vt:lpstr>§1.1.2 行銷是一種價值創造的交換活動</vt:lpstr>
      <vt:lpstr>§1.1.3 行銷的執行對象可能是群體或個人</vt:lpstr>
      <vt:lpstr>§1.1.4 行銷標的物樣式繁多</vt:lpstr>
      <vt:lpstr>§1.1.5 行銷的工具是行銷組合</vt:lpstr>
      <vt:lpstr>PowerPoint 簡報</vt:lpstr>
      <vt:lpstr>§1.2 行銷的存在價值 </vt:lpstr>
      <vt:lpstr>§1.2.1 需要、慾求與需求之關係 1/3</vt:lpstr>
      <vt:lpstr>§1.2.1 需要、慾求與需求之關係2/3</vt:lpstr>
      <vt:lpstr>§1.2.1 需要、慾求與需求之關係3/3</vt:lpstr>
      <vt:lpstr>§1.2.2 行銷創造的效用</vt:lpstr>
      <vt:lpstr>§1.2.2.1 空間效用(Place Utility)</vt:lpstr>
      <vt:lpstr>§1.2.2.2 時間效用(time utility)</vt:lpstr>
      <vt:lpstr>§1.2.2.3 資訊效用(information utility)</vt:lpstr>
      <vt:lpstr>§1.2.2.4 形式效用(form utility)</vt:lpstr>
      <vt:lpstr>§1.2.2.5 價值效用(Value Utility)</vt:lpstr>
      <vt:lpstr>§1.2.2.6 擁有效用(Possession Utility)</vt:lpstr>
      <vt:lpstr>§1.2.2.7 數量效用(Quantity Utility)</vt:lpstr>
      <vt:lpstr>§1.2.2.8 組合效用(Merchandising Utility)</vt:lpstr>
      <vt:lpstr>§1.2.3 行銷管理就是需求管理</vt:lpstr>
      <vt:lpstr>PowerPoint 簡報</vt:lpstr>
      <vt:lpstr>§1.3 市場哲學的演進</vt:lpstr>
      <vt:lpstr>§1.3.1 生產觀念 1/2</vt:lpstr>
      <vt:lpstr>PowerPoint 簡報</vt:lpstr>
      <vt:lpstr>§1.3.2 產品觀念</vt:lpstr>
      <vt:lpstr>§1.3.3 銷售觀念</vt:lpstr>
      <vt:lpstr>§1.3.4 行銷觀念 1/2</vt:lpstr>
      <vt:lpstr>PowerPoint 簡報</vt:lpstr>
      <vt:lpstr>§1.3.4 行銷觀念 2/2</vt:lpstr>
      <vt:lpstr>表1-3 行銷觀念與銷售觀念之比較</vt:lpstr>
      <vt:lpstr>§1.3.5 社會責任行銷觀念 1/2</vt:lpstr>
      <vt:lpstr>§1.3.5 社會責任行銷觀念 2/2</vt:lpstr>
      <vt:lpstr>全貌行銷</vt:lpstr>
      <vt:lpstr>-The End-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Irisa</dc:creator>
  <cp:lastModifiedBy>Zona</cp:lastModifiedBy>
  <cp:revision>214</cp:revision>
  <dcterms:created xsi:type="dcterms:W3CDTF">2011-05-25T09:24:14Z</dcterms:created>
  <dcterms:modified xsi:type="dcterms:W3CDTF">2014-05-19T18:30:48Z</dcterms:modified>
</cp:coreProperties>
</file>