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5" r:id="rId3"/>
  </p:sldMasterIdLst>
  <p:notesMasterIdLst>
    <p:notesMasterId r:id="rId39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9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0" r:id="rId37"/>
    <p:sldId id="289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ACE6"/>
    <a:srgbClr val="9900CC"/>
    <a:srgbClr val="FF0066"/>
    <a:srgbClr val="009900"/>
    <a:srgbClr val="F18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7" autoAdjust="0"/>
    <p:restoredTop sz="94011" autoAdjust="0"/>
  </p:normalViewPr>
  <p:slideViewPr>
    <p:cSldViewPr>
      <p:cViewPr varScale="1">
        <p:scale>
          <a:sx n="65" d="100"/>
          <a:sy n="65" d="100"/>
        </p:scale>
        <p:origin x="60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§10.1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服務與實體產品的不同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§10.2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服務的分類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§10.3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服務管理的哲學觀念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§10.4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服務品質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09A497D-2FE9-43E9-BF95-F4330AD465EF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§10.7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服務的行銷組合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49BF163-A013-4965-B450-148B58769907}" type="parTrans" cxnId="{4DEC04A6-5266-4381-AC3D-342687FABDA4}">
      <dgm:prSet/>
      <dgm:spPr/>
      <dgm:t>
        <a:bodyPr/>
        <a:lstStyle/>
        <a:p>
          <a:endParaRPr lang="zh-TW" altLang="en-US"/>
        </a:p>
      </dgm:t>
    </dgm:pt>
    <dgm:pt modelId="{50CC94A5-AF09-440E-87E6-4B4CC6AEC68E}" type="sibTrans" cxnId="{4DEC04A6-5266-4381-AC3D-342687FABDA4}">
      <dgm:prSet/>
      <dgm:spPr/>
      <dgm:t>
        <a:bodyPr/>
        <a:lstStyle/>
        <a:p>
          <a:endParaRPr lang="zh-TW" altLang="en-US"/>
        </a:p>
      </dgm:t>
    </dgm:pt>
    <dgm:pt modelId="{86C6CFF8-34F4-42C8-9A50-A5481C5EF923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§10.5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服務系統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E34F0F0-E9F7-4E75-ACC7-9BEDC1402E28}" type="parTrans" cxnId="{7B58524B-91D0-4C31-83C2-0C9AFA7C178B}">
      <dgm:prSet/>
      <dgm:spPr/>
      <dgm:t>
        <a:bodyPr/>
        <a:lstStyle/>
        <a:p>
          <a:endParaRPr lang="zh-TW" altLang="en-US"/>
        </a:p>
      </dgm:t>
    </dgm:pt>
    <dgm:pt modelId="{421A21E8-9EA7-42FB-B33F-42B14B523D12}" type="sibTrans" cxnId="{7B58524B-91D0-4C31-83C2-0C9AFA7C178B}">
      <dgm:prSet/>
      <dgm:spPr/>
      <dgm:t>
        <a:bodyPr/>
        <a:lstStyle/>
        <a:p>
          <a:endParaRPr lang="zh-TW" altLang="en-US"/>
        </a:p>
      </dgm:t>
    </dgm:pt>
    <dgm:pt modelId="{83D24B2F-5875-4DF3-A51F-88C227EE9029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§10.6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17A3FC5-2E28-4073-BFC3-DE4992AD1BB5}" type="parTrans" cxnId="{78600090-AD57-4968-892E-02046655DF6C}">
      <dgm:prSet/>
      <dgm:spPr/>
      <dgm:t>
        <a:bodyPr/>
        <a:lstStyle/>
        <a:p>
          <a:endParaRPr lang="zh-TW" altLang="en-US"/>
        </a:p>
      </dgm:t>
    </dgm:pt>
    <dgm:pt modelId="{3C077FE3-9300-4AD8-BCD0-15A46C458265}" type="sibTrans" cxnId="{78600090-AD57-4968-892E-02046655DF6C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674DA5-F7EC-4126-9D86-686A4CFA4C9D}" type="pres">
      <dgm:prSet presAssocID="{CDFD2A5D-B0D1-4D17-A09F-91C885A0B343}" presName="spacer" presStyleCnt="0"/>
      <dgm:spPr/>
    </dgm:pt>
    <dgm:pt modelId="{9A63A566-0112-406F-A435-E6AABFCE892F}" type="pres">
      <dgm:prSet presAssocID="{86C6CFF8-34F4-42C8-9A50-A5481C5EF92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15BC28-CCA6-4D3A-BB06-B48BC2495A3C}" type="pres">
      <dgm:prSet presAssocID="{421A21E8-9EA7-42FB-B33F-42B14B523D12}" presName="spacer" presStyleCnt="0"/>
      <dgm:spPr/>
    </dgm:pt>
    <dgm:pt modelId="{8E0A580B-52CE-47F8-AB9B-D8E103732D03}" type="pres">
      <dgm:prSet presAssocID="{83D24B2F-5875-4DF3-A51F-88C227EE902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D9C089-B82C-49CF-BED9-0FA103DC314B}" type="pres">
      <dgm:prSet presAssocID="{3C077FE3-9300-4AD8-BCD0-15A46C458265}" presName="spacer" presStyleCnt="0"/>
      <dgm:spPr/>
    </dgm:pt>
    <dgm:pt modelId="{0298C5D9-A08B-419A-B3BE-8688D061F077}" type="pres">
      <dgm:prSet presAssocID="{509A497D-2FE9-43E9-BF95-F4330AD465E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0C95A9BB-723D-4EB8-9122-8FC98D42D79C}" type="presOf" srcId="{86C6CFF8-34F4-42C8-9A50-A5481C5EF923}" destId="{9A63A566-0112-406F-A435-E6AABFCE892F}" srcOrd="0" destOrd="0" presId="urn:microsoft.com/office/officeart/2005/8/layout/vList2"/>
    <dgm:cxn modelId="{5F3378F4-8932-4F52-8FA6-C60BFA6052DC}" type="presOf" srcId="{21D204B7-8CEF-44B6-9C07-CE12F0775F3A}" destId="{FC1C9785-4EAA-40D5-A517-48DAC3F311E7}" srcOrd="0" destOrd="0" presId="urn:microsoft.com/office/officeart/2005/8/layout/vList2"/>
    <dgm:cxn modelId="{7B58524B-91D0-4C31-83C2-0C9AFA7C178B}" srcId="{6EE1F8CB-366B-4837-A5B3-E150B7996724}" destId="{86C6CFF8-34F4-42C8-9A50-A5481C5EF923}" srcOrd="4" destOrd="0" parTransId="{9E34F0F0-E9F7-4E75-ACC7-9BEDC1402E28}" sibTransId="{421A21E8-9EA7-42FB-B33F-42B14B523D12}"/>
    <dgm:cxn modelId="{FBE2C632-8459-4C3A-8FCA-EA416D33F145}" type="presOf" srcId="{6EE1F8CB-366B-4837-A5B3-E150B7996724}" destId="{A541DA28-CDCD-489A-9F84-11D61EC9A3FF}" srcOrd="0" destOrd="0" presId="urn:microsoft.com/office/officeart/2005/8/layout/vList2"/>
    <dgm:cxn modelId="{4DEC04A6-5266-4381-AC3D-342687FABDA4}" srcId="{6EE1F8CB-366B-4837-A5B3-E150B7996724}" destId="{509A497D-2FE9-43E9-BF95-F4330AD465EF}" srcOrd="6" destOrd="0" parTransId="{949BF163-A013-4965-B450-148B58769907}" sibTransId="{50CC94A5-AF09-440E-87E6-4B4CC6AEC68E}"/>
    <dgm:cxn modelId="{7061B46D-CEC2-49DB-8281-571211DC342D}" type="presOf" srcId="{466623E0-0040-4E26-A554-EEAA51687F87}" destId="{09A62253-66AE-4B25-BF05-80D4F5919D6A}" srcOrd="0" destOrd="0" presId="urn:microsoft.com/office/officeart/2005/8/layout/vList2"/>
    <dgm:cxn modelId="{81B40BDF-1F37-42A6-8C67-61CC0F27EE8A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DD98F2A8-B034-45B0-9C9F-1976E4555BB0}" type="presOf" srcId="{83D24B2F-5875-4DF3-A51F-88C227EE9029}" destId="{8E0A580B-52CE-47F8-AB9B-D8E103732D03}" srcOrd="0" destOrd="0" presId="urn:microsoft.com/office/officeart/2005/8/layout/vList2"/>
    <dgm:cxn modelId="{35428548-8447-4F78-BD94-18D34F3B2AF1}" type="presOf" srcId="{21874C3B-E6F9-46BE-BBA7-51B3A98F393E}" destId="{48045E5C-A433-40C5-A9A1-1F2ACC2731E6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293BAEB2-49A8-4D8E-8A26-71B7F15328F2}" type="presOf" srcId="{509A497D-2FE9-43E9-BF95-F4330AD465EF}" destId="{0298C5D9-A08B-419A-B3BE-8688D061F077}" srcOrd="0" destOrd="0" presId="urn:microsoft.com/office/officeart/2005/8/layout/vList2"/>
    <dgm:cxn modelId="{78600090-AD57-4968-892E-02046655DF6C}" srcId="{6EE1F8CB-366B-4837-A5B3-E150B7996724}" destId="{83D24B2F-5875-4DF3-A51F-88C227EE9029}" srcOrd="5" destOrd="0" parTransId="{A17A3FC5-2E28-4073-BFC3-DE4992AD1BB5}" sibTransId="{3C077FE3-9300-4AD8-BCD0-15A46C458265}"/>
    <dgm:cxn modelId="{26FC269D-D0DC-44A1-867A-E4E8716C1F40}" type="presParOf" srcId="{A541DA28-CDCD-489A-9F84-11D61EC9A3FF}" destId="{09A62253-66AE-4B25-BF05-80D4F5919D6A}" srcOrd="0" destOrd="0" presId="urn:microsoft.com/office/officeart/2005/8/layout/vList2"/>
    <dgm:cxn modelId="{4C8E447D-6E6C-424F-A5F3-E27EFF9D1DEA}" type="presParOf" srcId="{A541DA28-CDCD-489A-9F84-11D61EC9A3FF}" destId="{78E87418-2E9B-4068-BE3B-AA521FD793DE}" srcOrd="1" destOrd="0" presId="urn:microsoft.com/office/officeart/2005/8/layout/vList2"/>
    <dgm:cxn modelId="{F5FD2077-A8BD-4BA8-8AD6-C335E2D879CA}" type="presParOf" srcId="{A541DA28-CDCD-489A-9F84-11D61EC9A3FF}" destId="{48045E5C-A433-40C5-A9A1-1F2ACC2731E6}" srcOrd="2" destOrd="0" presId="urn:microsoft.com/office/officeart/2005/8/layout/vList2"/>
    <dgm:cxn modelId="{DD482373-8599-4028-9216-06B50CF37DDF}" type="presParOf" srcId="{A541DA28-CDCD-489A-9F84-11D61EC9A3FF}" destId="{8E796305-0BD0-4ECF-B55B-8944ACFC328D}" srcOrd="3" destOrd="0" presId="urn:microsoft.com/office/officeart/2005/8/layout/vList2"/>
    <dgm:cxn modelId="{6FFAE788-29B8-43CD-9EDE-7B9BCF1CCA38}" type="presParOf" srcId="{A541DA28-CDCD-489A-9F84-11D61EC9A3FF}" destId="{0B052A4C-9EC6-4953-B7A4-B3CB579AF515}" srcOrd="4" destOrd="0" presId="urn:microsoft.com/office/officeart/2005/8/layout/vList2"/>
    <dgm:cxn modelId="{F5C4F2AD-B687-444B-84DE-05E8AAFB006C}" type="presParOf" srcId="{A541DA28-CDCD-489A-9F84-11D61EC9A3FF}" destId="{74905B49-9F37-450F-B8D7-DD9F28F52CAD}" srcOrd="5" destOrd="0" presId="urn:microsoft.com/office/officeart/2005/8/layout/vList2"/>
    <dgm:cxn modelId="{CA6C1F70-DB4F-405E-B793-BD7BE804D60E}" type="presParOf" srcId="{A541DA28-CDCD-489A-9F84-11D61EC9A3FF}" destId="{FC1C9785-4EAA-40D5-A517-48DAC3F311E7}" srcOrd="6" destOrd="0" presId="urn:microsoft.com/office/officeart/2005/8/layout/vList2"/>
    <dgm:cxn modelId="{A50552FC-8339-4110-A88C-B2FC6A95F8B5}" type="presParOf" srcId="{A541DA28-CDCD-489A-9F84-11D61EC9A3FF}" destId="{FB674DA5-F7EC-4126-9D86-686A4CFA4C9D}" srcOrd="7" destOrd="0" presId="urn:microsoft.com/office/officeart/2005/8/layout/vList2"/>
    <dgm:cxn modelId="{7FAF4833-80AF-4E8B-B455-4CA1808D08EE}" type="presParOf" srcId="{A541DA28-CDCD-489A-9F84-11D61EC9A3FF}" destId="{9A63A566-0112-406F-A435-E6AABFCE892F}" srcOrd="8" destOrd="0" presId="urn:microsoft.com/office/officeart/2005/8/layout/vList2"/>
    <dgm:cxn modelId="{882EB60B-228F-4BB5-8887-56814E86D70D}" type="presParOf" srcId="{A541DA28-CDCD-489A-9F84-11D61EC9A3FF}" destId="{CB15BC28-CCA6-4D3A-BB06-B48BC2495A3C}" srcOrd="9" destOrd="0" presId="urn:microsoft.com/office/officeart/2005/8/layout/vList2"/>
    <dgm:cxn modelId="{3ED2DF17-B40E-4FB1-AE56-85CC3C594422}" type="presParOf" srcId="{A541DA28-CDCD-489A-9F84-11D61EC9A3FF}" destId="{8E0A580B-52CE-47F8-AB9B-D8E103732D03}" srcOrd="10" destOrd="0" presId="urn:microsoft.com/office/officeart/2005/8/layout/vList2"/>
    <dgm:cxn modelId="{87570F8D-A7E9-425C-9F0B-EDDD280652A3}" type="presParOf" srcId="{A541DA28-CDCD-489A-9F84-11D61EC9A3FF}" destId="{71D9C089-B82C-49CF-BED9-0FA103DC314B}" srcOrd="11" destOrd="0" presId="urn:microsoft.com/office/officeart/2005/8/layout/vList2"/>
    <dgm:cxn modelId="{522EB67B-C98C-4E3E-93CB-704F170C35DB}" type="presParOf" srcId="{A541DA28-CDCD-489A-9F84-11D61EC9A3FF}" destId="{0298C5D9-A08B-419A-B3BE-8688D061F07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23967B-A737-4A25-995E-D4A710B6C5D3}" type="doc">
      <dgm:prSet loTypeId="urn:microsoft.com/office/officeart/2005/8/layout/radial1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A28F922-DC92-42B2-B4CB-C6707F739D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服務品質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2913E00-3AAD-401F-8EFA-72CE134D3A95}" type="parTrans" cxnId="{24351BCE-99F9-44EF-81B1-D42C65B47FE5}">
      <dgm:prSet/>
      <dgm:spPr/>
      <dgm:t>
        <a:bodyPr/>
        <a:lstStyle/>
        <a:p>
          <a:endParaRPr lang="zh-TW" altLang="en-US"/>
        </a:p>
      </dgm:t>
    </dgm:pt>
    <dgm:pt modelId="{F22A5884-699D-41D4-9367-543F127FE214}" type="sibTrans" cxnId="{24351BCE-99F9-44EF-81B1-D42C65B47FE5}">
      <dgm:prSet/>
      <dgm:spPr/>
      <dgm:t>
        <a:bodyPr/>
        <a:lstStyle/>
        <a:p>
          <a:endParaRPr lang="zh-TW" altLang="en-US"/>
        </a:p>
      </dgm:t>
    </dgm:pt>
    <dgm:pt modelId="{EFA11688-6170-4453-9BDE-9FAB98CF65E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有形化</a:t>
          </a:r>
          <a:endParaRPr lang="zh-TW" altLang="en-US" sz="21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CBBEEA0-A246-48D4-AAC8-56A6772A1363}" type="parTrans" cxnId="{A67B1E57-C11F-40E2-A8CF-5C86B35C065F}">
      <dgm:prSet/>
      <dgm:spPr/>
      <dgm:t>
        <a:bodyPr/>
        <a:lstStyle/>
        <a:p>
          <a:endParaRPr lang="zh-TW" altLang="en-US"/>
        </a:p>
      </dgm:t>
    </dgm:pt>
    <dgm:pt modelId="{47836974-AEB0-4093-B5D0-EA5262221FA5}" type="sibTrans" cxnId="{A67B1E57-C11F-40E2-A8CF-5C86B35C065F}">
      <dgm:prSet/>
      <dgm:spPr/>
      <dgm:t>
        <a:bodyPr/>
        <a:lstStyle/>
        <a:p>
          <a:endParaRPr lang="zh-TW" altLang="en-US"/>
        </a:p>
      </dgm:t>
    </dgm:pt>
    <dgm:pt modelId="{7B2847E3-F826-45D0-9B6D-FBB20F9B5F0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可信賴性</a:t>
          </a:r>
          <a:endParaRPr lang="zh-TW" altLang="en-US" sz="2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15748AE-0D1E-4A3B-9134-E39E9C90E369}" type="parTrans" cxnId="{4875DC3B-C8AD-4C45-8962-58EECC809EB7}">
      <dgm:prSet/>
      <dgm:spPr/>
      <dgm:t>
        <a:bodyPr/>
        <a:lstStyle/>
        <a:p>
          <a:endParaRPr lang="zh-TW" altLang="en-US"/>
        </a:p>
      </dgm:t>
    </dgm:pt>
    <dgm:pt modelId="{C5C04F7C-9E16-43C2-9E08-10C7EC9F2244}" type="sibTrans" cxnId="{4875DC3B-C8AD-4C45-8962-58EECC809EB7}">
      <dgm:prSet/>
      <dgm:spPr/>
      <dgm:t>
        <a:bodyPr/>
        <a:lstStyle/>
        <a:p>
          <a:endParaRPr lang="zh-TW" altLang="en-US"/>
        </a:p>
      </dgm:t>
    </dgm:pt>
    <dgm:pt modelId="{33A007BD-3F11-4D04-8CD9-A831F2005C4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反應性</a:t>
          </a:r>
          <a:endParaRPr lang="zh-TW" altLang="en-US" sz="21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7831F31-7581-4372-8873-6C3E1E76DF33}" type="parTrans" cxnId="{EB8F72D3-964B-4D37-840A-A2A23A1ACD8D}">
      <dgm:prSet/>
      <dgm:spPr/>
      <dgm:t>
        <a:bodyPr/>
        <a:lstStyle/>
        <a:p>
          <a:endParaRPr lang="zh-TW" altLang="en-US"/>
        </a:p>
      </dgm:t>
    </dgm:pt>
    <dgm:pt modelId="{8ECD1105-A634-43B1-B9D9-650DA42F3CE6}" type="sibTrans" cxnId="{EB8F72D3-964B-4D37-840A-A2A23A1ACD8D}">
      <dgm:prSet/>
      <dgm:spPr/>
      <dgm:t>
        <a:bodyPr/>
        <a:lstStyle/>
        <a:p>
          <a:endParaRPr lang="zh-TW" altLang="en-US"/>
        </a:p>
      </dgm:t>
    </dgm:pt>
    <dgm:pt modelId="{400DDED9-2A91-4AF6-BC39-3DF210A287E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確保性</a:t>
          </a:r>
          <a:endParaRPr lang="zh-TW" altLang="en-US" sz="21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9EFBB6A-2B7D-4670-94DA-7A19CB0DF321}" type="parTrans" cxnId="{3A16CBD1-4753-46B8-86F0-FEAB83EAEAF3}">
      <dgm:prSet/>
      <dgm:spPr/>
      <dgm:t>
        <a:bodyPr/>
        <a:lstStyle/>
        <a:p>
          <a:endParaRPr lang="zh-TW" altLang="en-US"/>
        </a:p>
      </dgm:t>
    </dgm:pt>
    <dgm:pt modelId="{F3C46482-C545-4A8F-91BE-D50C15F9DDBB}" type="sibTrans" cxnId="{3A16CBD1-4753-46B8-86F0-FEAB83EAEAF3}">
      <dgm:prSet/>
      <dgm:spPr/>
      <dgm:t>
        <a:bodyPr/>
        <a:lstStyle/>
        <a:p>
          <a:endParaRPr lang="zh-TW" altLang="en-US"/>
        </a:p>
      </dgm:t>
    </dgm:pt>
    <dgm:pt modelId="{644C7FE6-3088-4AC1-A335-AB202D05A6E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同理心</a:t>
          </a:r>
          <a:endParaRPr lang="zh-TW" altLang="en-US" sz="21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B57A525-43C0-4DC5-A1B0-1A2DA5833723}" type="parTrans" cxnId="{9873A1FE-A343-4608-A0CD-D04D1339737D}">
      <dgm:prSet/>
      <dgm:spPr/>
      <dgm:t>
        <a:bodyPr/>
        <a:lstStyle/>
        <a:p>
          <a:endParaRPr lang="zh-TW" altLang="en-US"/>
        </a:p>
      </dgm:t>
    </dgm:pt>
    <dgm:pt modelId="{CEF6D56F-4921-45A8-8377-0890C5FBAD33}" type="sibTrans" cxnId="{9873A1FE-A343-4608-A0CD-D04D1339737D}">
      <dgm:prSet/>
      <dgm:spPr/>
      <dgm:t>
        <a:bodyPr/>
        <a:lstStyle/>
        <a:p>
          <a:endParaRPr lang="zh-TW" altLang="en-US"/>
        </a:p>
      </dgm:t>
    </dgm:pt>
    <dgm:pt modelId="{BF7A5460-EE34-4D9B-B668-0FE0EC70C0B6}" type="pres">
      <dgm:prSet presAssocID="{EE23967B-A737-4A25-995E-D4A710B6C5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213D299-6673-49B1-BCE5-30B194C27E4B}" type="pres">
      <dgm:prSet presAssocID="{7A28F922-DC92-42B2-B4CB-C6707F739DAB}" presName="centerShape" presStyleLbl="node0" presStyleIdx="0" presStyleCnt="1" custScaleX="112276" custScaleY="104040"/>
      <dgm:spPr/>
      <dgm:t>
        <a:bodyPr/>
        <a:lstStyle/>
        <a:p>
          <a:endParaRPr lang="zh-TW" altLang="en-US"/>
        </a:p>
      </dgm:t>
    </dgm:pt>
    <dgm:pt modelId="{183867AC-65CE-4309-A7F2-496DF18E0A14}" type="pres">
      <dgm:prSet presAssocID="{9CBBEEA0-A246-48D4-AAC8-56A6772A1363}" presName="Name9" presStyleLbl="parChTrans1D2" presStyleIdx="0" presStyleCnt="5"/>
      <dgm:spPr/>
      <dgm:t>
        <a:bodyPr/>
        <a:lstStyle/>
        <a:p>
          <a:endParaRPr lang="zh-TW" altLang="en-US"/>
        </a:p>
      </dgm:t>
    </dgm:pt>
    <dgm:pt modelId="{2575740F-1420-4C0F-84C2-DF929B888155}" type="pres">
      <dgm:prSet presAssocID="{9CBBEEA0-A246-48D4-AAC8-56A6772A1363}" presName="connTx" presStyleLbl="parChTrans1D2" presStyleIdx="0" presStyleCnt="5"/>
      <dgm:spPr/>
      <dgm:t>
        <a:bodyPr/>
        <a:lstStyle/>
        <a:p>
          <a:endParaRPr lang="zh-TW" altLang="en-US"/>
        </a:p>
      </dgm:t>
    </dgm:pt>
    <dgm:pt modelId="{162D6BF9-898C-4EF7-A242-8D9C911B4B20}" type="pres">
      <dgm:prSet presAssocID="{EFA11688-6170-4453-9BDE-9FAB98CF65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0E35A7-07BF-4E26-A168-D6BA6A39AA60}" type="pres">
      <dgm:prSet presAssocID="{715748AE-0D1E-4A3B-9134-E39E9C90E369}" presName="Name9" presStyleLbl="parChTrans1D2" presStyleIdx="1" presStyleCnt="5"/>
      <dgm:spPr/>
      <dgm:t>
        <a:bodyPr/>
        <a:lstStyle/>
        <a:p>
          <a:endParaRPr lang="zh-TW" altLang="en-US"/>
        </a:p>
      </dgm:t>
    </dgm:pt>
    <dgm:pt modelId="{029D0C4B-D3E4-44AD-B7ED-1067563C6067}" type="pres">
      <dgm:prSet presAssocID="{715748AE-0D1E-4A3B-9134-E39E9C90E369}" presName="connTx" presStyleLbl="parChTrans1D2" presStyleIdx="1" presStyleCnt="5"/>
      <dgm:spPr/>
      <dgm:t>
        <a:bodyPr/>
        <a:lstStyle/>
        <a:p>
          <a:endParaRPr lang="zh-TW" altLang="en-US"/>
        </a:p>
      </dgm:t>
    </dgm:pt>
    <dgm:pt modelId="{3648ED90-7E59-4C6B-8487-FE41C77E714E}" type="pres">
      <dgm:prSet presAssocID="{7B2847E3-F826-45D0-9B6D-FBB20F9B5F0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E376E4-55F4-481B-86D6-BC8AC933CC4F}" type="pres">
      <dgm:prSet presAssocID="{47831F31-7581-4372-8873-6C3E1E76DF33}" presName="Name9" presStyleLbl="parChTrans1D2" presStyleIdx="2" presStyleCnt="5"/>
      <dgm:spPr/>
      <dgm:t>
        <a:bodyPr/>
        <a:lstStyle/>
        <a:p>
          <a:endParaRPr lang="zh-TW" altLang="en-US"/>
        </a:p>
      </dgm:t>
    </dgm:pt>
    <dgm:pt modelId="{697649E1-4267-42A7-8E18-98664660CDDC}" type="pres">
      <dgm:prSet presAssocID="{47831F31-7581-4372-8873-6C3E1E76DF33}" presName="connTx" presStyleLbl="parChTrans1D2" presStyleIdx="2" presStyleCnt="5"/>
      <dgm:spPr/>
      <dgm:t>
        <a:bodyPr/>
        <a:lstStyle/>
        <a:p>
          <a:endParaRPr lang="zh-TW" altLang="en-US"/>
        </a:p>
      </dgm:t>
    </dgm:pt>
    <dgm:pt modelId="{1C12BEA9-45E3-4D87-979E-8252609A253F}" type="pres">
      <dgm:prSet presAssocID="{33A007BD-3F11-4D04-8CD9-A831F2005C4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C59FB4-0877-42D5-B1DF-B8DE818F0A95}" type="pres">
      <dgm:prSet presAssocID="{B9EFBB6A-2B7D-4670-94DA-7A19CB0DF321}" presName="Name9" presStyleLbl="parChTrans1D2" presStyleIdx="3" presStyleCnt="5"/>
      <dgm:spPr/>
      <dgm:t>
        <a:bodyPr/>
        <a:lstStyle/>
        <a:p>
          <a:endParaRPr lang="zh-TW" altLang="en-US"/>
        </a:p>
      </dgm:t>
    </dgm:pt>
    <dgm:pt modelId="{E455BE6F-F95B-4AAB-9B3C-2771CD884A63}" type="pres">
      <dgm:prSet presAssocID="{B9EFBB6A-2B7D-4670-94DA-7A19CB0DF321}" presName="connTx" presStyleLbl="parChTrans1D2" presStyleIdx="3" presStyleCnt="5"/>
      <dgm:spPr/>
      <dgm:t>
        <a:bodyPr/>
        <a:lstStyle/>
        <a:p>
          <a:endParaRPr lang="zh-TW" altLang="en-US"/>
        </a:p>
      </dgm:t>
    </dgm:pt>
    <dgm:pt modelId="{609AE870-A297-466F-B2B8-0AB87C847900}" type="pres">
      <dgm:prSet presAssocID="{400DDED9-2A91-4AF6-BC39-3DF210A287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C2F061-3693-4313-B512-198C5B9C702F}" type="pres">
      <dgm:prSet presAssocID="{FB57A525-43C0-4DC5-A1B0-1A2DA5833723}" presName="Name9" presStyleLbl="parChTrans1D2" presStyleIdx="4" presStyleCnt="5"/>
      <dgm:spPr/>
      <dgm:t>
        <a:bodyPr/>
        <a:lstStyle/>
        <a:p>
          <a:endParaRPr lang="zh-TW" altLang="en-US"/>
        </a:p>
      </dgm:t>
    </dgm:pt>
    <dgm:pt modelId="{53474626-4C4D-44E3-828D-6E6B22B255E5}" type="pres">
      <dgm:prSet presAssocID="{FB57A525-43C0-4DC5-A1B0-1A2DA5833723}" presName="connTx" presStyleLbl="parChTrans1D2" presStyleIdx="4" presStyleCnt="5"/>
      <dgm:spPr/>
      <dgm:t>
        <a:bodyPr/>
        <a:lstStyle/>
        <a:p>
          <a:endParaRPr lang="zh-TW" altLang="en-US"/>
        </a:p>
      </dgm:t>
    </dgm:pt>
    <dgm:pt modelId="{BAC076BC-B4CE-403F-9343-EF35DCBA919E}" type="pres">
      <dgm:prSet presAssocID="{644C7FE6-3088-4AC1-A335-AB202D05A6E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E3B9D0A-A0CB-406A-AB4F-04BF60C04C9B}" type="presOf" srcId="{FB57A525-43C0-4DC5-A1B0-1A2DA5833723}" destId="{22C2F061-3693-4313-B512-198C5B9C702F}" srcOrd="0" destOrd="0" presId="urn:microsoft.com/office/officeart/2005/8/layout/radial1"/>
    <dgm:cxn modelId="{F8EA5CCF-2AF9-4AB9-A128-DE30E1E61648}" type="presOf" srcId="{B9EFBB6A-2B7D-4670-94DA-7A19CB0DF321}" destId="{44C59FB4-0877-42D5-B1DF-B8DE818F0A95}" srcOrd="0" destOrd="0" presId="urn:microsoft.com/office/officeart/2005/8/layout/radial1"/>
    <dgm:cxn modelId="{EB8F72D3-964B-4D37-840A-A2A23A1ACD8D}" srcId="{7A28F922-DC92-42B2-B4CB-C6707F739DAB}" destId="{33A007BD-3F11-4D04-8CD9-A831F2005C41}" srcOrd="2" destOrd="0" parTransId="{47831F31-7581-4372-8873-6C3E1E76DF33}" sibTransId="{8ECD1105-A634-43B1-B9D9-650DA42F3CE6}"/>
    <dgm:cxn modelId="{A67B1E57-C11F-40E2-A8CF-5C86B35C065F}" srcId="{7A28F922-DC92-42B2-B4CB-C6707F739DAB}" destId="{EFA11688-6170-4453-9BDE-9FAB98CF65EE}" srcOrd="0" destOrd="0" parTransId="{9CBBEEA0-A246-48D4-AAC8-56A6772A1363}" sibTransId="{47836974-AEB0-4093-B5D0-EA5262221FA5}"/>
    <dgm:cxn modelId="{99A2B2A9-0F0A-4E05-8F5A-D6EEC72EF0BF}" type="presOf" srcId="{9CBBEEA0-A246-48D4-AAC8-56A6772A1363}" destId="{183867AC-65CE-4309-A7F2-496DF18E0A14}" srcOrd="0" destOrd="0" presId="urn:microsoft.com/office/officeart/2005/8/layout/radial1"/>
    <dgm:cxn modelId="{AE4C96EE-4BE4-49F9-A6E7-61871849E0E2}" type="presOf" srcId="{47831F31-7581-4372-8873-6C3E1E76DF33}" destId="{697649E1-4267-42A7-8E18-98664660CDDC}" srcOrd="1" destOrd="0" presId="urn:microsoft.com/office/officeart/2005/8/layout/radial1"/>
    <dgm:cxn modelId="{8E12504B-D4BD-48D9-9637-8C44D272FD2C}" type="presOf" srcId="{7B2847E3-F826-45D0-9B6D-FBB20F9B5F0F}" destId="{3648ED90-7E59-4C6B-8487-FE41C77E714E}" srcOrd="0" destOrd="0" presId="urn:microsoft.com/office/officeart/2005/8/layout/radial1"/>
    <dgm:cxn modelId="{963745B8-8F19-417C-A38E-F5C6A019C0A9}" type="presOf" srcId="{400DDED9-2A91-4AF6-BC39-3DF210A287E6}" destId="{609AE870-A297-466F-B2B8-0AB87C847900}" srcOrd="0" destOrd="0" presId="urn:microsoft.com/office/officeart/2005/8/layout/radial1"/>
    <dgm:cxn modelId="{9C6AD8C2-A9F5-4791-92F6-C5B2E4BE4120}" type="presOf" srcId="{715748AE-0D1E-4A3B-9134-E39E9C90E369}" destId="{A10E35A7-07BF-4E26-A168-D6BA6A39AA60}" srcOrd="0" destOrd="0" presId="urn:microsoft.com/office/officeart/2005/8/layout/radial1"/>
    <dgm:cxn modelId="{F8A4B84D-24EA-454C-89C9-6F3BBE11AC64}" type="presOf" srcId="{33A007BD-3F11-4D04-8CD9-A831F2005C41}" destId="{1C12BEA9-45E3-4D87-979E-8252609A253F}" srcOrd="0" destOrd="0" presId="urn:microsoft.com/office/officeart/2005/8/layout/radial1"/>
    <dgm:cxn modelId="{35A9F3FD-1CAE-4562-B28A-229B3C726878}" type="presOf" srcId="{EE23967B-A737-4A25-995E-D4A710B6C5D3}" destId="{BF7A5460-EE34-4D9B-B668-0FE0EC70C0B6}" srcOrd="0" destOrd="0" presId="urn:microsoft.com/office/officeart/2005/8/layout/radial1"/>
    <dgm:cxn modelId="{D4B075AA-C115-458D-A015-75C9E9B4B8EE}" type="presOf" srcId="{FB57A525-43C0-4DC5-A1B0-1A2DA5833723}" destId="{53474626-4C4D-44E3-828D-6E6B22B255E5}" srcOrd="1" destOrd="0" presId="urn:microsoft.com/office/officeart/2005/8/layout/radial1"/>
    <dgm:cxn modelId="{5BAE8F25-8A8D-47A2-94C2-8526FBB660FA}" type="presOf" srcId="{644C7FE6-3088-4AC1-A335-AB202D05A6E7}" destId="{BAC076BC-B4CE-403F-9343-EF35DCBA919E}" srcOrd="0" destOrd="0" presId="urn:microsoft.com/office/officeart/2005/8/layout/radial1"/>
    <dgm:cxn modelId="{8276A4BD-B577-4376-A0C7-A8EAA298C874}" type="presOf" srcId="{9CBBEEA0-A246-48D4-AAC8-56A6772A1363}" destId="{2575740F-1420-4C0F-84C2-DF929B888155}" srcOrd="1" destOrd="0" presId="urn:microsoft.com/office/officeart/2005/8/layout/radial1"/>
    <dgm:cxn modelId="{4875DC3B-C8AD-4C45-8962-58EECC809EB7}" srcId="{7A28F922-DC92-42B2-B4CB-C6707F739DAB}" destId="{7B2847E3-F826-45D0-9B6D-FBB20F9B5F0F}" srcOrd="1" destOrd="0" parTransId="{715748AE-0D1E-4A3B-9134-E39E9C90E369}" sibTransId="{C5C04F7C-9E16-43C2-9E08-10C7EC9F2244}"/>
    <dgm:cxn modelId="{839F6F10-84FB-420B-A4E8-E3B784FB1E9E}" type="presOf" srcId="{715748AE-0D1E-4A3B-9134-E39E9C90E369}" destId="{029D0C4B-D3E4-44AD-B7ED-1067563C6067}" srcOrd="1" destOrd="0" presId="urn:microsoft.com/office/officeart/2005/8/layout/radial1"/>
    <dgm:cxn modelId="{DCF1794D-6B5A-4392-A7CF-A30B3B2B7A80}" type="presOf" srcId="{7A28F922-DC92-42B2-B4CB-C6707F739DAB}" destId="{F213D299-6673-49B1-BCE5-30B194C27E4B}" srcOrd="0" destOrd="0" presId="urn:microsoft.com/office/officeart/2005/8/layout/radial1"/>
    <dgm:cxn modelId="{3A16CBD1-4753-46B8-86F0-FEAB83EAEAF3}" srcId="{7A28F922-DC92-42B2-B4CB-C6707F739DAB}" destId="{400DDED9-2A91-4AF6-BC39-3DF210A287E6}" srcOrd="3" destOrd="0" parTransId="{B9EFBB6A-2B7D-4670-94DA-7A19CB0DF321}" sibTransId="{F3C46482-C545-4A8F-91BE-D50C15F9DDBB}"/>
    <dgm:cxn modelId="{23F09F8E-EC3B-4384-9D74-5A3BBC39DE2B}" type="presOf" srcId="{47831F31-7581-4372-8873-6C3E1E76DF33}" destId="{EBE376E4-55F4-481B-86D6-BC8AC933CC4F}" srcOrd="0" destOrd="0" presId="urn:microsoft.com/office/officeart/2005/8/layout/radial1"/>
    <dgm:cxn modelId="{0A638112-9F63-4686-94F9-E28439331976}" type="presOf" srcId="{EFA11688-6170-4453-9BDE-9FAB98CF65EE}" destId="{162D6BF9-898C-4EF7-A242-8D9C911B4B20}" srcOrd="0" destOrd="0" presId="urn:microsoft.com/office/officeart/2005/8/layout/radial1"/>
    <dgm:cxn modelId="{24351BCE-99F9-44EF-81B1-D42C65B47FE5}" srcId="{EE23967B-A737-4A25-995E-D4A710B6C5D3}" destId="{7A28F922-DC92-42B2-B4CB-C6707F739DAB}" srcOrd="0" destOrd="0" parTransId="{C2913E00-3AAD-401F-8EFA-72CE134D3A95}" sibTransId="{F22A5884-699D-41D4-9367-543F127FE214}"/>
    <dgm:cxn modelId="{9873A1FE-A343-4608-A0CD-D04D1339737D}" srcId="{7A28F922-DC92-42B2-B4CB-C6707F739DAB}" destId="{644C7FE6-3088-4AC1-A335-AB202D05A6E7}" srcOrd="4" destOrd="0" parTransId="{FB57A525-43C0-4DC5-A1B0-1A2DA5833723}" sibTransId="{CEF6D56F-4921-45A8-8377-0890C5FBAD33}"/>
    <dgm:cxn modelId="{8FF02222-3607-44EF-A726-DBAA7824AB27}" type="presOf" srcId="{B9EFBB6A-2B7D-4670-94DA-7A19CB0DF321}" destId="{E455BE6F-F95B-4AAB-9B3C-2771CD884A63}" srcOrd="1" destOrd="0" presId="urn:microsoft.com/office/officeart/2005/8/layout/radial1"/>
    <dgm:cxn modelId="{7823FC04-4928-416C-8B33-FBA638E66915}" type="presParOf" srcId="{BF7A5460-EE34-4D9B-B668-0FE0EC70C0B6}" destId="{F213D299-6673-49B1-BCE5-30B194C27E4B}" srcOrd="0" destOrd="0" presId="urn:microsoft.com/office/officeart/2005/8/layout/radial1"/>
    <dgm:cxn modelId="{52E170BA-431A-4DF8-9B07-738F1F5F5BBD}" type="presParOf" srcId="{BF7A5460-EE34-4D9B-B668-0FE0EC70C0B6}" destId="{183867AC-65CE-4309-A7F2-496DF18E0A14}" srcOrd="1" destOrd="0" presId="urn:microsoft.com/office/officeart/2005/8/layout/radial1"/>
    <dgm:cxn modelId="{FD72BD36-E3A6-4ACD-93BF-F567ECD9B71F}" type="presParOf" srcId="{183867AC-65CE-4309-A7F2-496DF18E0A14}" destId="{2575740F-1420-4C0F-84C2-DF929B888155}" srcOrd="0" destOrd="0" presId="urn:microsoft.com/office/officeart/2005/8/layout/radial1"/>
    <dgm:cxn modelId="{A69D26D4-09DC-4189-A44B-7A8CAE97FE6B}" type="presParOf" srcId="{BF7A5460-EE34-4D9B-B668-0FE0EC70C0B6}" destId="{162D6BF9-898C-4EF7-A242-8D9C911B4B20}" srcOrd="2" destOrd="0" presId="urn:microsoft.com/office/officeart/2005/8/layout/radial1"/>
    <dgm:cxn modelId="{43B16300-B378-431A-9AF7-E720EF51E1DB}" type="presParOf" srcId="{BF7A5460-EE34-4D9B-B668-0FE0EC70C0B6}" destId="{A10E35A7-07BF-4E26-A168-D6BA6A39AA60}" srcOrd="3" destOrd="0" presId="urn:microsoft.com/office/officeart/2005/8/layout/radial1"/>
    <dgm:cxn modelId="{0A77B9A3-52F3-4770-8A5F-0E16C525FCF8}" type="presParOf" srcId="{A10E35A7-07BF-4E26-A168-D6BA6A39AA60}" destId="{029D0C4B-D3E4-44AD-B7ED-1067563C6067}" srcOrd="0" destOrd="0" presId="urn:microsoft.com/office/officeart/2005/8/layout/radial1"/>
    <dgm:cxn modelId="{17157FA3-95D0-48EC-997D-9322390EB1B4}" type="presParOf" srcId="{BF7A5460-EE34-4D9B-B668-0FE0EC70C0B6}" destId="{3648ED90-7E59-4C6B-8487-FE41C77E714E}" srcOrd="4" destOrd="0" presId="urn:microsoft.com/office/officeart/2005/8/layout/radial1"/>
    <dgm:cxn modelId="{7D3D8C23-DB34-4370-8097-3676239B6291}" type="presParOf" srcId="{BF7A5460-EE34-4D9B-B668-0FE0EC70C0B6}" destId="{EBE376E4-55F4-481B-86D6-BC8AC933CC4F}" srcOrd="5" destOrd="0" presId="urn:microsoft.com/office/officeart/2005/8/layout/radial1"/>
    <dgm:cxn modelId="{51FE3B56-ABED-46B0-BF82-48BED9E0E23B}" type="presParOf" srcId="{EBE376E4-55F4-481B-86D6-BC8AC933CC4F}" destId="{697649E1-4267-42A7-8E18-98664660CDDC}" srcOrd="0" destOrd="0" presId="urn:microsoft.com/office/officeart/2005/8/layout/radial1"/>
    <dgm:cxn modelId="{68737048-CB2A-4949-A678-FF1B0A78A2E9}" type="presParOf" srcId="{BF7A5460-EE34-4D9B-B668-0FE0EC70C0B6}" destId="{1C12BEA9-45E3-4D87-979E-8252609A253F}" srcOrd="6" destOrd="0" presId="urn:microsoft.com/office/officeart/2005/8/layout/radial1"/>
    <dgm:cxn modelId="{3F3756F7-B204-4FB5-8533-43FB0A75B6A5}" type="presParOf" srcId="{BF7A5460-EE34-4D9B-B668-0FE0EC70C0B6}" destId="{44C59FB4-0877-42D5-B1DF-B8DE818F0A95}" srcOrd="7" destOrd="0" presId="urn:microsoft.com/office/officeart/2005/8/layout/radial1"/>
    <dgm:cxn modelId="{DD839274-FA3A-4FCB-A5E7-08E57A829E0B}" type="presParOf" srcId="{44C59FB4-0877-42D5-B1DF-B8DE818F0A95}" destId="{E455BE6F-F95B-4AAB-9B3C-2771CD884A63}" srcOrd="0" destOrd="0" presId="urn:microsoft.com/office/officeart/2005/8/layout/radial1"/>
    <dgm:cxn modelId="{68E67CC7-5D78-400C-BBCC-499FE26E6D1A}" type="presParOf" srcId="{BF7A5460-EE34-4D9B-B668-0FE0EC70C0B6}" destId="{609AE870-A297-466F-B2B8-0AB87C847900}" srcOrd="8" destOrd="0" presId="urn:microsoft.com/office/officeart/2005/8/layout/radial1"/>
    <dgm:cxn modelId="{95E2161B-67BB-4529-8BA3-A4915D8D3B14}" type="presParOf" srcId="{BF7A5460-EE34-4D9B-B668-0FE0EC70C0B6}" destId="{22C2F061-3693-4313-B512-198C5B9C702F}" srcOrd="9" destOrd="0" presId="urn:microsoft.com/office/officeart/2005/8/layout/radial1"/>
    <dgm:cxn modelId="{4E0DA97F-DCFA-49A5-913E-0C35C26E5F54}" type="presParOf" srcId="{22C2F061-3693-4313-B512-198C5B9C702F}" destId="{53474626-4C4D-44E3-828D-6E6B22B255E5}" srcOrd="0" destOrd="0" presId="urn:microsoft.com/office/officeart/2005/8/layout/radial1"/>
    <dgm:cxn modelId="{92C3F4C1-E70E-4F3A-9AA2-524D97798E41}" type="presParOf" srcId="{BF7A5460-EE34-4D9B-B668-0FE0EC70C0B6}" destId="{BAC076BC-B4CE-403F-9343-EF35DCBA919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服務與實體產品的不同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服務的分類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服務管理的哲學觀念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服務品質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09A497D-2FE9-43E9-BF95-F4330AD465EF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§10.7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服務的行銷組合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49BF163-A013-4965-B450-148B58769907}" type="parTrans" cxnId="{4DEC04A6-5266-4381-AC3D-342687FABDA4}">
      <dgm:prSet/>
      <dgm:spPr/>
      <dgm:t>
        <a:bodyPr/>
        <a:lstStyle/>
        <a:p>
          <a:endParaRPr lang="zh-TW" altLang="en-US"/>
        </a:p>
      </dgm:t>
    </dgm:pt>
    <dgm:pt modelId="{50CC94A5-AF09-440E-87E6-4B4CC6AEC68E}" type="sibTrans" cxnId="{4DEC04A6-5266-4381-AC3D-342687FABDA4}">
      <dgm:prSet/>
      <dgm:spPr/>
      <dgm:t>
        <a:bodyPr/>
        <a:lstStyle/>
        <a:p>
          <a:endParaRPr lang="zh-TW" altLang="en-US"/>
        </a:p>
      </dgm:t>
    </dgm:pt>
    <dgm:pt modelId="{86C6CFF8-34F4-42C8-9A50-A5481C5EF923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§10.5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服務系統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E34F0F0-E9F7-4E75-ACC7-9BEDC1402E28}" type="parTrans" cxnId="{7B58524B-91D0-4C31-83C2-0C9AFA7C178B}">
      <dgm:prSet/>
      <dgm:spPr/>
      <dgm:t>
        <a:bodyPr/>
        <a:lstStyle/>
        <a:p>
          <a:endParaRPr lang="zh-TW" altLang="en-US"/>
        </a:p>
      </dgm:t>
    </dgm:pt>
    <dgm:pt modelId="{421A21E8-9EA7-42FB-B33F-42B14B523D12}" type="sibTrans" cxnId="{7B58524B-91D0-4C31-83C2-0C9AFA7C178B}">
      <dgm:prSet/>
      <dgm:spPr/>
      <dgm:t>
        <a:bodyPr/>
        <a:lstStyle/>
        <a:p>
          <a:endParaRPr lang="zh-TW" altLang="en-US"/>
        </a:p>
      </dgm:t>
    </dgm:pt>
    <dgm:pt modelId="{83D24B2F-5875-4DF3-A51F-88C227EE9029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§10.6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17A3FC5-2E28-4073-BFC3-DE4992AD1BB5}" type="parTrans" cxnId="{78600090-AD57-4968-892E-02046655DF6C}">
      <dgm:prSet/>
      <dgm:spPr/>
      <dgm:t>
        <a:bodyPr/>
        <a:lstStyle/>
        <a:p>
          <a:endParaRPr lang="zh-TW" altLang="en-US"/>
        </a:p>
      </dgm:t>
    </dgm:pt>
    <dgm:pt modelId="{3C077FE3-9300-4AD8-BCD0-15A46C458265}" type="sibTrans" cxnId="{78600090-AD57-4968-892E-02046655DF6C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674DA5-F7EC-4126-9D86-686A4CFA4C9D}" type="pres">
      <dgm:prSet presAssocID="{CDFD2A5D-B0D1-4D17-A09F-91C885A0B343}" presName="spacer" presStyleCnt="0"/>
      <dgm:spPr/>
    </dgm:pt>
    <dgm:pt modelId="{9A63A566-0112-406F-A435-E6AABFCE892F}" type="pres">
      <dgm:prSet presAssocID="{86C6CFF8-34F4-42C8-9A50-A5481C5EF92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15BC28-CCA6-4D3A-BB06-B48BC2495A3C}" type="pres">
      <dgm:prSet presAssocID="{421A21E8-9EA7-42FB-B33F-42B14B523D12}" presName="spacer" presStyleCnt="0"/>
      <dgm:spPr/>
    </dgm:pt>
    <dgm:pt modelId="{8E0A580B-52CE-47F8-AB9B-D8E103732D03}" type="pres">
      <dgm:prSet presAssocID="{83D24B2F-5875-4DF3-A51F-88C227EE902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D9C089-B82C-49CF-BED9-0FA103DC314B}" type="pres">
      <dgm:prSet presAssocID="{3C077FE3-9300-4AD8-BCD0-15A46C458265}" presName="spacer" presStyleCnt="0"/>
      <dgm:spPr/>
    </dgm:pt>
    <dgm:pt modelId="{0298C5D9-A08B-419A-B3BE-8688D061F077}" type="pres">
      <dgm:prSet presAssocID="{509A497D-2FE9-43E9-BF95-F4330AD465E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E8DA1B0A-DCC0-4873-9741-17C825D32783}" type="presOf" srcId="{6EE1F8CB-366B-4837-A5B3-E150B7996724}" destId="{A541DA28-CDCD-489A-9F84-11D61EC9A3FF}" srcOrd="0" destOrd="0" presId="urn:microsoft.com/office/officeart/2005/8/layout/vList2"/>
    <dgm:cxn modelId="{7B58524B-91D0-4C31-83C2-0C9AFA7C178B}" srcId="{6EE1F8CB-366B-4837-A5B3-E150B7996724}" destId="{86C6CFF8-34F4-42C8-9A50-A5481C5EF923}" srcOrd="4" destOrd="0" parTransId="{9E34F0F0-E9F7-4E75-ACC7-9BEDC1402E28}" sibTransId="{421A21E8-9EA7-42FB-B33F-42B14B523D12}"/>
    <dgm:cxn modelId="{4DEC04A6-5266-4381-AC3D-342687FABDA4}" srcId="{6EE1F8CB-366B-4837-A5B3-E150B7996724}" destId="{509A497D-2FE9-43E9-BF95-F4330AD465EF}" srcOrd="6" destOrd="0" parTransId="{949BF163-A013-4965-B450-148B58769907}" sibTransId="{50CC94A5-AF09-440E-87E6-4B4CC6AEC68E}"/>
    <dgm:cxn modelId="{C4527D59-BC85-4DB0-96D7-86F1E3B4D047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72E66F95-2B1F-4CB1-8FC8-56B8F2354BF2}" type="presOf" srcId="{466623E0-0040-4E26-A554-EEAA51687F87}" destId="{09A62253-66AE-4B25-BF05-80D4F5919D6A}" srcOrd="0" destOrd="0" presId="urn:microsoft.com/office/officeart/2005/8/layout/vList2"/>
    <dgm:cxn modelId="{63933C83-5D88-4FBC-B2F7-990453635DCC}" type="presOf" srcId="{21D204B7-8CEF-44B6-9C07-CE12F0775F3A}" destId="{FC1C9785-4EAA-40D5-A517-48DAC3F311E7}" srcOrd="0" destOrd="0" presId="urn:microsoft.com/office/officeart/2005/8/layout/vList2"/>
    <dgm:cxn modelId="{0B13AD52-BCDC-41F9-882C-6A45A05BC6C4}" type="presOf" srcId="{83D24B2F-5875-4DF3-A51F-88C227EE9029}" destId="{8E0A580B-52CE-47F8-AB9B-D8E103732D03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58A46413-D639-4042-82AE-5ED0F1B76175}" type="presOf" srcId="{86C6CFF8-34F4-42C8-9A50-A5481C5EF923}" destId="{9A63A566-0112-406F-A435-E6AABFCE892F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BFBFAB19-E308-4788-8B67-64C3ECFD5E59}" type="presOf" srcId="{509A497D-2FE9-43E9-BF95-F4330AD465EF}" destId="{0298C5D9-A08B-419A-B3BE-8688D061F077}" srcOrd="0" destOrd="0" presId="urn:microsoft.com/office/officeart/2005/8/layout/vList2"/>
    <dgm:cxn modelId="{78600090-AD57-4968-892E-02046655DF6C}" srcId="{6EE1F8CB-366B-4837-A5B3-E150B7996724}" destId="{83D24B2F-5875-4DF3-A51F-88C227EE9029}" srcOrd="5" destOrd="0" parTransId="{A17A3FC5-2E28-4073-BFC3-DE4992AD1BB5}" sibTransId="{3C077FE3-9300-4AD8-BCD0-15A46C458265}"/>
    <dgm:cxn modelId="{6DD72DE5-62F4-4312-ACD4-7C1A7F3E7B3A}" type="presOf" srcId="{21874C3B-E6F9-46BE-BBA7-51B3A98F393E}" destId="{48045E5C-A433-40C5-A9A1-1F2ACC2731E6}" srcOrd="0" destOrd="0" presId="urn:microsoft.com/office/officeart/2005/8/layout/vList2"/>
    <dgm:cxn modelId="{EAC0511A-1E8D-4D39-802F-27A457861DDE}" type="presParOf" srcId="{A541DA28-CDCD-489A-9F84-11D61EC9A3FF}" destId="{09A62253-66AE-4B25-BF05-80D4F5919D6A}" srcOrd="0" destOrd="0" presId="urn:microsoft.com/office/officeart/2005/8/layout/vList2"/>
    <dgm:cxn modelId="{85BA058A-5911-4065-A753-2DFCB58E3F12}" type="presParOf" srcId="{A541DA28-CDCD-489A-9F84-11D61EC9A3FF}" destId="{78E87418-2E9B-4068-BE3B-AA521FD793DE}" srcOrd="1" destOrd="0" presId="urn:microsoft.com/office/officeart/2005/8/layout/vList2"/>
    <dgm:cxn modelId="{0C1C8AF7-46AD-4C3F-9F65-FEE21D7DB5E0}" type="presParOf" srcId="{A541DA28-CDCD-489A-9F84-11D61EC9A3FF}" destId="{48045E5C-A433-40C5-A9A1-1F2ACC2731E6}" srcOrd="2" destOrd="0" presId="urn:microsoft.com/office/officeart/2005/8/layout/vList2"/>
    <dgm:cxn modelId="{60AF802A-C97E-4DFA-9DDC-56640E9B44F1}" type="presParOf" srcId="{A541DA28-CDCD-489A-9F84-11D61EC9A3FF}" destId="{8E796305-0BD0-4ECF-B55B-8944ACFC328D}" srcOrd="3" destOrd="0" presId="urn:microsoft.com/office/officeart/2005/8/layout/vList2"/>
    <dgm:cxn modelId="{4935536D-63B1-47A2-B487-EC9A38B99191}" type="presParOf" srcId="{A541DA28-CDCD-489A-9F84-11D61EC9A3FF}" destId="{0B052A4C-9EC6-4953-B7A4-B3CB579AF515}" srcOrd="4" destOrd="0" presId="urn:microsoft.com/office/officeart/2005/8/layout/vList2"/>
    <dgm:cxn modelId="{2F5231D2-929D-4481-A9C4-2D2BDB1CF1DA}" type="presParOf" srcId="{A541DA28-CDCD-489A-9F84-11D61EC9A3FF}" destId="{74905B49-9F37-450F-B8D7-DD9F28F52CAD}" srcOrd="5" destOrd="0" presId="urn:microsoft.com/office/officeart/2005/8/layout/vList2"/>
    <dgm:cxn modelId="{DF6BDC8E-959F-4CB0-B9B7-EFC6E0D75445}" type="presParOf" srcId="{A541DA28-CDCD-489A-9F84-11D61EC9A3FF}" destId="{FC1C9785-4EAA-40D5-A517-48DAC3F311E7}" srcOrd="6" destOrd="0" presId="urn:microsoft.com/office/officeart/2005/8/layout/vList2"/>
    <dgm:cxn modelId="{93DAFCE0-BD13-421D-BDDC-577177A2304C}" type="presParOf" srcId="{A541DA28-CDCD-489A-9F84-11D61EC9A3FF}" destId="{FB674DA5-F7EC-4126-9D86-686A4CFA4C9D}" srcOrd="7" destOrd="0" presId="urn:microsoft.com/office/officeart/2005/8/layout/vList2"/>
    <dgm:cxn modelId="{509AF859-573F-4F48-B0B2-B79B723C8B54}" type="presParOf" srcId="{A541DA28-CDCD-489A-9F84-11D61EC9A3FF}" destId="{9A63A566-0112-406F-A435-E6AABFCE892F}" srcOrd="8" destOrd="0" presId="urn:microsoft.com/office/officeart/2005/8/layout/vList2"/>
    <dgm:cxn modelId="{C4727294-97DC-4E44-A155-C5C102348A07}" type="presParOf" srcId="{A541DA28-CDCD-489A-9F84-11D61EC9A3FF}" destId="{CB15BC28-CCA6-4D3A-BB06-B48BC2495A3C}" srcOrd="9" destOrd="0" presId="urn:microsoft.com/office/officeart/2005/8/layout/vList2"/>
    <dgm:cxn modelId="{45CD535F-9E98-41AC-B5E5-4AF755160928}" type="presParOf" srcId="{A541DA28-CDCD-489A-9F84-11D61EC9A3FF}" destId="{8E0A580B-52CE-47F8-AB9B-D8E103732D03}" srcOrd="10" destOrd="0" presId="urn:microsoft.com/office/officeart/2005/8/layout/vList2"/>
    <dgm:cxn modelId="{F2C5BF43-B114-403D-B91D-8E9168BF2227}" type="presParOf" srcId="{A541DA28-CDCD-489A-9F84-11D61EC9A3FF}" destId="{71D9C089-B82C-49CF-BED9-0FA103DC314B}" srcOrd="11" destOrd="0" presId="urn:microsoft.com/office/officeart/2005/8/layout/vList2"/>
    <dgm:cxn modelId="{10E04832-3EF2-4483-A04C-3144E4F7F3DA}" type="presParOf" srcId="{A541DA28-CDCD-489A-9F84-11D61EC9A3FF}" destId="{0298C5D9-A08B-419A-B3BE-8688D061F07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EAC915-AB93-4C1E-B4E9-AE94ABD9E3CD}" type="doc">
      <dgm:prSet loTypeId="urn:microsoft.com/office/officeart/2005/8/layout/orgChart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76B81F7-F41C-4615-B800-8648CFD7C806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服務作業系統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9221C8D-D765-4AB5-B66C-0EE014AEC08E}" type="parTrans" cxnId="{DE26DA1A-A765-4A94-9D39-CF9F985AA37E}">
      <dgm:prSet/>
      <dgm:spPr/>
      <dgm:t>
        <a:bodyPr/>
        <a:lstStyle/>
        <a:p>
          <a:endParaRPr lang="zh-TW" altLang="en-US"/>
        </a:p>
      </dgm:t>
    </dgm:pt>
    <dgm:pt modelId="{7056001C-D3C4-489D-9333-38DEBD3E4AD1}" type="sibTrans" cxnId="{DE26DA1A-A765-4A94-9D39-CF9F985AA37E}">
      <dgm:prSet/>
      <dgm:spPr/>
      <dgm:t>
        <a:bodyPr/>
        <a:lstStyle/>
        <a:p>
          <a:endParaRPr lang="zh-TW" altLang="en-US"/>
        </a:p>
      </dgm:t>
    </dgm:pt>
    <dgm:pt modelId="{FB480F6C-2428-40FF-A2CE-6A85106DBCCE}">
      <dgm:prSet phldrT="[文字]"/>
      <dgm:spPr>
        <a:solidFill>
          <a:schemeClr val="tx2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前場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00570AB-3693-48B3-AB38-45138237A642}" type="parTrans" cxnId="{9A5C4C1C-F97C-42F0-9C49-9CFA26608CEE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459973DC-270D-4D75-889D-5E0503617313}" type="sibTrans" cxnId="{9A5C4C1C-F97C-42F0-9C49-9CFA26608CEE}">
      <dgm:prSet/>
      <dgm:spPr/>
      <dgm:t>
        <a:bodyPr/>
        <a:lstStyle/>
        <a:p>
          <a:endParaRPr lang="zh-TW" altLang="en-US"/>
        </a:p>
      </dgm:t>
    </dgm:pt>
    <dgm:pt modelId="{C32EFB97-2EC8-4E81-A891-4B17AAB94559}">
      <dgm:prSet phldrT="[文字]"/>
      <dgm:spPr>
        <a:solidFill>
          <a:srgbClr val="FFD03B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後場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D4FC56C-4B87-4953-9BB0-C6F09051CAA6}" type="parTrans" cxnId="{BBC7F6E3-412D-45EA-9D36-E4986583181B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97733ABC-0193-4827-BBD0-E1B631561228}" type="sibTrans" cxnId="{BBC7F6E3-412D-45EA-9D36-E4986583181B}">
      <dgm:prSet/>
      <dgm:spPr/>
      <dgm:t>
        <a:bodyPr/>
        <a:lstStyle/>
        <a:p>
          <a:endParaRPr lang="zh-TW" altLang="en-US"/>
        </a:p>
      </dgm:t>
    </dgm:pt>
    <dgm:pt modelId="{7FB17D53-BC96-4654-8148-606980F3C7C9}" type="pres">
      <dgm:prSet presAssocID="{25EAC915-AB93-4C1E-B4E9-AE94ABD9E3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FE1D736-15E7-42B8-A630-46ED4AF68BB4}" type="pres">
      <dgm:prSet presAssocID="{076B81F7-F41C-4615-B800-8648CFD7C806}" presName="hierRoot1" presStyleCnt="0">
        <dgm:presLayoutVars>
          <dgm:hierBranch val="init"/>
        </dgm:presLayoutVars>
      </dgm:prSet>
      <dgm:spPr/>
    </dgm:pt>
    <dgm:pt modelId="{D4C486A3-A805-4BEA-AE43-D3D33B8D75D8}" type="pres">
      <dgm:prSet presAssocID="{076B81F7-F41C-4615-B800-8648CFD7C806}" presName="rootComposite1" presStyleCnt="0"/>
      <dgm:spPr/>
    </dgm:pt>
    <dgm:pt modelId="{EED14A4F-01BE-4F21-A7F0-15596D064B20}" type="pres">
      <dgm:prSet presAssocID="{076B81F7-F41C-4615-B800-8648CFD7C806}" presName="rootText1" presStyleLbl="node0" presStyleIdx="0" presStyleCnt="1" custScaleX="120725" custScaleY="72137" custLinFactNeighborX="-203" custLinFactNeighborY="-34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B95FFE4-745A-43D0-BE03-C9B9F30195C0}" type="pres">
      <dgm:prSet presAssocID="{076B81F7-F41C-4615-B800-8648CFD7C806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A3A932FD-E3F3-450F-85A3-53248A308CD5}" type="pres">
      <dgm:prSet presAssocID="{076B81F7-F41C-4615-B800-8648CFD7C806}" presName="hierChild2" presStyleCnt="0"/>
      <dgm:spPr/>
    </dgm:pt>
    <dgm:pt modelId="{A5A611D5-1F79-4F44-940C-A434CE158C3A}" type="pres">
      <dgm:prSet presAssocID="{B00570AB-3693-48B3-AB38-45138237A642}" presName="Name37" presStyleLbl="parChTrans1D2" presStyleIdx="0" presStyleCnt="2"/>
      <dgm:spPr/>
      <dgm:t>
        <a:bodyPr/>
        <a:lstStyle/>
        <a:p>
          <a:endParaRPr lang="zh-TW" altLang="en-US"/>
        </a:p>
      </dgm:t>
    </dgm:pt>
    <dgm:pt modelId="{02129590-F50E-4A24-939A-46B0B2449407}" type="pres">
      <dgm:prSet presAssocID="{FB480F6C-2428-40FF-A2CE-6A85106DBCCE}" presName="hierRoot2" presStyleCnt="0">
        <dgm:presLayoutVars>
          <dgm:hierBranch val="init"/>
        </dgm:presLayoutVars>
      </dgm:prSet>
      <dgm:spPr/>
    </dgm:pt>
    <dgm:pt modelId="{664A772B-F357-43DD-82E2-E67F162BBC1B}" type="pres">
      <dgm:prSet presAssocID="{FB480F6C-2428-40FF-A2CE-6A85106DBCCE}" presName="rootComposite" presStyleCnt="0"/>
      <dgm:spPr/>
    </dgm:pt>
    <dgm:pt modelId="{458A42EC-3FDA-4976-A451-9A43DC033816}" type="pres">
      <dgm:prSet presAssocID="{FB480F6C-2428-40FF-A2CE-6A85106DBCCE}" presName="rootText" presStyleLbl="node2" presStyleIdx="0" presStyleCnt="2" custScaleY="81873" custLinFactNeighborX="-23375" custLinFactNeighborY="-36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4C4D913-6C42-4E54-BE60-5556C484FED1}" type="pres">
      <dgm:prSet presAssocID="{FB480F6C-2428-40FF-A2CE-6A85106DBCCE}" presName="rootConnector" presStyleLbl="node2" presStyleIdx="0" presStyleCnt="2"/>
      <dgm:spPr/>
      <dgm:t>
        <a:bodyPr/>
        <a:lstStyle/>
        <a:p>
          <a:endParaRPr lang="zh-TW" altLang="en-US"/>
        </a:p>
      </dgm:t>
    </dgm:pt>
    <dgm:pt modelId="{26944F60-2D26-42B7-A888-23A117426534}" type="pres">
      <dgm:prSet presAssocID="{FB480F6C-2428-40FF-A2CE-6A85106DBCCE}" presName="hierChild4" presStyleCnt="0"/>
      <dgm:spPr/>
    </dgm:pt>
    <dgm:pt modelId="{42044EA6-0443-4B42-82E4-40DED9BDE4B6}" type="pres">
      <dgm:prSet presAssocID="{FB480F6C-2428-40FF-A2CE-6A85106DBCCE}" presName="hierChild5" presStyleCnt="0"/>
      <dgm:spPr/>
    </dgm:pt>
    <dgm:pt modelId="{2BF03245-BACF-4AE0-A64D-419E91C3BCC3}" type="pres">
      <dgm:prSet presAssocID="{CD4FC56C-4B87-4953-9BB0-C6F09051CAA6}" presName="Name37" presStyleLbl="parChTrans1D2" presStyleIdx="1" presStyleCnt="2"/>
      <dgm:spPr/>
      <dgm:t>
        <a:bodyPr/>
        <a:lstStyle/>
        <a:p>
          <a:endParaRPr lang="zh-TW" altLang="en-US"/>
        </a:p>
      </dgm:t>
    </dgm:pt>
    <dgm:pt modelId="{728D3B41-B100-4E85-AA9F-68C0465D46E9}" type="pres">
      <dgm:prSet presAssocID="{C32EFB97-2EC8-4E81-A891-4B17AAB94559}" presName="hierRoot2" presStyleCnt="0">
        <dgm:presLayoutVars>
          <dgm:hierBranch val="init"/>
        </dgm:presLayoutVars>
      </dgm:prSet>
      <dgm:spPr/>
    </dgm:pt>
    <dgm:pt modelId="{261789E3-EA30-4BA6-9A57-3C28F6256C8E}" type="pres">
      <dgm:prSet presAssocID="{C32EFB97-2EC8-4E81-A891-4B17AAB94559}" presName="rootComposite" presStyleCnt="0"/>
      <dgm:spPr/>
    </dgm:pt>
    <dgm:pt modelId="{36E93B8B-B732-406F-AF71-D97E890ECABB}" type="pres">
      <dgm:prSet presAssocID="{C32EFB97-2EC8-4E81-A891-4B17AAB94559}" presName="rootText" presStyleLbl="node2" presStyleIdx="1" presStyleCnt="2" custScaleX="105710" custScaleY="81873" custLinFactNeighborX="28744" custLinFactNeighborY="89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BBE574F-08A3-4E27-AF32-E5656C5AEE45}" type="pres">
      <dgm:prSet presAssocID="{C32EFB97-2EC8-4E81-A891-4B17AAB94559}" presName="rootConnector" presStyleLbl="node2" presStyleIdx="1" presStyleCnt="2"/>
      <dgm:spPr/>
      <dgm:t>
        <a:bodyPr/>
        <a:lstStyle/>
        <a:p>
          <a:endParaRPr lang="zh-TW" altLang="en-US"/>
        </a:p>
      </dgm:t>
    </dgm:pt>
    <dgm:pt modelId="{76C462A0-B99C-4F2D-9CC6-A5AF11A4BC14}" type="pres">
      <dgm:prSet presAssocID="{C32EFB97-2EC8-4E81-A891-4B17AAB94559}" presName="hierChild4" presStyleCnt="0"/>
      <dgm:spPr/>
    </dgm:pt>
    <dgm:pt modelId="{28430CC3-CDC5-4909-B571-BFCE6B3A111F}" type="pres">
      <dgm:prSet presAssocID="{C32EFB97-2EC8-4E81-A891-4B17AAB94559}" presName="hierChild5" presStyleCnt="0"/>
      <dgm:spPr/>
    </dgm:pt>
    <dgm:pt modelId="{A2A3B34F-DC6D-469E-BF3F-604A25E79570}" type="pres">
      <dgm:prSet presAssocID="{076B81F7-F41C-4615-B800-8648CFD7C806}" presName="hierChild3" presStyleCnt="0"/>
      <dgm:spPr/>
    </dgm:pt>
  </dgm:ptLst>
  <dgm:cxnLst>
    <dgm:cxn modelId="{9A5C4C1C-F97C-42F0-9C49-9CFA26608CEE}" srcId="{076B81F7-F41C-4615-B800-8648CFD7C806}" destId="{FB480F6C-2428-40FF-A2CE-6A85106DBCCE}" srcOrd="0" destOrd="0" parTransId="{B00570AB-3693-48B3-AB38-45138237A642}" sibTransId="{459973DC-270D-4D75-889D-5E0503617313}"/>
    <dgm:cxn modelId="{B79041F9-9440-4A55-BC03-E755D8FD0E42}" type="presOf" srcId="{25EAC915-AB93-4C1E-B4E9-AE94ABD9E3CD}" destId="{7FB17D53-BC96-4654-8148-606980F3C7C9}" srcOrd="0" destOrd="0" presId="urn:microsoft.com/office/officeart/2005/8/layout/orgChart1"/>
    <dgm:cxn modelId="{D0B30109-546D-472F-B8CF-9C41696BCB3C}" type="presOf" srcId="{CD4FC56C-4B87-4953-9BB0-C6F09051CAA6}" destId="{2BF03245-BACF-4AE0-A64D-419E91C3BCC3}" srcOrd="0" destOrd="0" presId="urn:microsoft.com/office/officeart/2005/8/layout/orgChart1"/>
    <dgm:cxn modelId="{0AA09D92-67DD-4947-B5A3-DC27F17C0333}" type="presOf" srcId="{076B81F7-F41C-4615-B800-8648CFD7C806}" destId="{EED14A4F-01BE-4F21-A7F0-15596D064B20}" srcOrd="0" destOrd="0" presId="urn:microsoft.com/office/officeart/2005/8/layout/orgChart1"/>
    <dgm:cxn modelId="{A72FE294-EE11-49C7-98A1-4B9D8444658A}" type="presOf" srcId="{C32EFB97-2EC8-4E81-A891-4B17AAB94559}" destId="{36E93B8B-B732-406F-AF71-D97E890ECABB}" srcOrd="0" destOrd="0" presId="urn:microsoft.com/office/officeart/2005/8/layout/orgChart1"/>
    <dgm:cxn modelId="{C884E0CC-2BA8-4C19-A854-6394A5733F6C}" type="presOf" srcId="{FB480F6C-2428-40FF-A2CE-6A85106DBCCE}" destId="{458A42EC-3FDA-4976-A451-9A43DC033816}" srcOrd="0" destOrd="0" presId="urn:microsoft.com/office/officeart/2005/8/layout/orgChart1"/>
    <dgm:cxn modelId="{00667972-B4DD-4B7C-B7BB-52EF0B8AA862}" type="presOf" srcId="{FB480F6C-2428-40FF-A2CE-6A85106DBCCE}" destId="{04C4D913-6C42-4E54-BE60-5556C484FED1}" srcOrd="1" destOrd="0" presId="urn:microsoft.com/office/officeart/2005/8/layout/orgChart1"/>
    <dgm:cxn modelId="{BBC7F6E3-412D-45EA-9D36-E4986583181B}" srcId="{076B81F7-F41C-4615-B800-8648CFD7C806}" destId="{C32EFB97-2EC8-4E81-A891-4B17AAB94559}" srcOrd="1" destOrd="0" parTransId="{CD4FC56C-4B87-4953-9BB0-C6F09051CAA6}" sibTransId="{97733ABC-0193-4827-BBD0-E1B631561228}"/>
    <dgm:cxn modelId="{7798892D-FA0B-41C3-9050-D0AC0CDEB430}" type="presOf" srcId="{B00570AB-3693-48B3-AB38-45138237A642}" destId="{A5A611D5-1F79-4F44-940C-A434CE158C3A}" srcOrd="0" destOrd="0" presId="urn:microsoft.com/office/officeart/2005/8/layout/orgChart1"/>
    <dgm:cxn modelId="{E3902C18-56FB-4B32-AA32-128410CE506B}" type="presOf" srcId="{076B81F7-F41C-4615-B800-8648CFD7C806}" destId="{3B95FFE4-745A-43D0-BE03-C9B9F30195C0}" srcOrd="1" destOrd="0" presId="urn:microsoft.com/office/officeart/2005/8/layout/orgChart1"/>
    <dgm:cxn modelId="{DE26DA1A-A765-4A94-9D39-CF9F985AA37E}" srcId="{25EAC915-AB93-4C1E-B4E9-AE94ABD9E3CD}" destId="{076B81F7-F41C-4615-B800-8648CFD7C806}" srcOrd="0" destOrd="0" parTransId="{59221C8D-D765-4AB5-B66C-0EE014AEC08E}" sibTransId="{7056001C-D3C4-489D-9333-38DEBD3E4AD1}"/>
    <dgm:cxn modelId="{F9FBB6BA-14C4-4264-9568-FD298B32E31E}" type="presOf" srcId="{C32EFB97-2EC8-4E81-A891-4B17AAB94559}" destId="{7BBE574F-08A3-4E27-AF32-E5656C5AEE45}" srcOrd="1" destOrd="0" presId="urn:microsoft.com/office/officeart/2005/8/layout/orgChart1"/>
    <dgm:cxn modelId="{889B8B93-128C-4D6D-9B84-D8D050E3E137}" type="presParOf" srcId="{7FB17D53-BC96-4654-8148-606980F3C7C9}" destId="{8FE1D736-15E7-42B8-A630-46ED4AF68BB4}" srcOrd="0" destOrd="0" presId="urn:microsoft.com/office/officeart/2005/8/layout/orgChart1"/>
    <dgm:cxn modelId="{E7DEF75C-6729-4CEA-90A3-5926F24F387E}" type="presParOf" srcId="{8FE1D736-15E7-42B8-A630-46ED4AF68BB4}" destId="{D4C486A3-A805-4BEA-AE43-D3D33B8D75D8}" srcOrd="0" destOrd="0" presId="urn:microsoft.com/office/officeart/2005/8/layout/orgChart1"/>
    <dgm:cxn modelId="{B349CECD-211A-461B-B7D5-4CBA8A67EE40}" type="presParOf" srcId="{D4C486A3-A805-4BEA-AE43-D3D33B8D75D8}" destId="{EED14A4F-01BE-4F21-A7F0-15596D064B20}" srcOrd="0" destOrd="0" presId="urn:microsoft.com/office/officeart/2005/8/layout/orgChart1"/>
    <dgm:cxn modelId="{D0DDE686-44DE-4EA1-B270-229ECB7879A9}" type="presParOf" srcId="{D4C486A3-A805-4BEA-AE43-D3D33B8D75D8}" destId="{3B95FFE4-745A-43D0-BE03-C9B9F30195C0}" srcOrd="1" destOrd="0" presId="urn:microsoft.com/office/officeart/2005/8/layout/orgChart1"/>
    <dgm:cxn modelId="{9FBC76EE-6218-4747-BF08-6941F01DA9C1}" type="presParOf" srcId="{8FE1D736-15E7-42B8-A630-46ED4AF68BB4}" destId="{A3A932FD-E3F3-450F-85A3-53248A308CD5}" srcOrd="1" destOrd="0" presId="urn:microsoft.com/office/officeart/2005/8/layout/orgChart1"/>
    <dgm:cxn modelId="{4DC82D5B-45DF-4CE1-A3E5-FC7AE9AF0B4F}" type="presParOf" srcId="{A3A932FD-E3F3-450F-85A3-53248A308CD5}" destId="{A5A611D5-1F79-4F44-940C-A434CE158C3A}" srcOrd="0" destOrd="0" presId="urn:microsoft.com/office/officeart/2005/8/layout/orgChart1"/>
    <dgm:cxn modelId="{6677D0B6-AF75-4598-A217-C1CE82EE94DA}" type="presParOf" srcId="{A3A932FD-E3F3-450F-85A3-53248A308CD5}" destId="{02129590-F50E-4A24-939A-46B0B2449407}" srcOrd="1" destOrd="0" presId="urn:microsoft.com/office/officeart/2005/8/layout/orgChart1"/>
    <dgm:cxn modelId="{C6370ED2-94E7-44F5-890F-CCD5EF5BBB34}" type="presParOf" srcId="{02129590-F50E-4A24-939A-46B0B2449407}" destId="{664A772B-F357-43DD-82E2-E67F162BBC1B}" srcOrd="0" destOrd="0" presId="urn:microsoft.com/office/officeart/2005/8/layout/orgChart1"/>
    <dgm:cxn modelId="{CA0FC9D9-F0C5-4EAE-A6AB-F92C070103B1}" type="presParOf" srcId="{664A772B-F357-43DD-82E2-E67F162BBC1B}" destId="{458A42EC-3FDA-4976-A451-9A43DC033816}" srcOrd="0" destOrd="0" presId="urn:microsoft.com/office/officeart/2005/8/layout/orgChart1"/>
    <dgm:cxn modelId="{1D5193E3-08A3-4C47-A09D-C4CC28D689B6}" type="presParOf" srcId="{664A772B-F357-43DD-82E2-E67F162BBC1B}" destId="{04C4D913-6C42-4E54-BE60-5556C484FED1}" srcOrd="1" destOrd="0" presId="urn:microsoft.com/office/officeart/2005/8/layout/orgChart1"/>
    <dgm:cxn modelId="{8B515071-54AD-4144-B07C-7448391604EA}" type="presParOf" srcId="{02129590-F50E-4A24-939A-46B0B2449407}" destId="{26944F60-2D26-42B7-A888-23A117426534}" srcOrd="1" destOrd="0" presId="urn:microsoft.com/office/officeart/2005/8/layout/orgChart1"/>
    <dgm:cxn modelId="{F51EFC58-DCCD-4744-B3EA-266183E1DAE9}" type="presParOf" srcId="{02129590-F50E-4A24-939A-46B0B2449407}" destId="{42044EA6-0443-4B42-82E4-40DED9BDE4B6}" srcOrd="2" destOrd="0" presId="urn:microsoft.com/office/officeart/2005/8/layout/orgChart1"/>
    <dgm:cxn modelId="{00A59EB2-A0CB-480B-84E0-FB461816616F}" type="presParOf" srcId="{A3A932FD-E3F3-450F-85A3-53248A308CD5}" destId="{2BF03245-BACF-4AE0-A64D-419E91C3BCC3}" srcOrd="2" destOrd="0" presId="urn:microsoft.com/office/officeart/2005/8/layout/orgChart1"/>
    <dgm:cxn modelId="{FC61A70D-A7C0-4917-8385-5E1021D358D0}" type="presParOf" srcId="{A3A932FD-E3F3-450F-85A3-53248A308CD5}" destId="{728D3B41-B100-4E85-AA9F-68C0465D46E9}" srcOrd="3" destOrd="0" presId="urn:microsoft.com/office/officeart/2005/8/layout/orgChart1"/>
    <dgm:cxn modelId="{B18ED685-65E2-4CCA-819C-CE79C7F6A8EA}" type="presParOf" srcId="{728D3B41-B100-4E85-AA9F-68C0465D46E9}" destId="{261789E3-EA30-4BA6-9A57-3C28F6256C8E}" srcOrd="0" destOrd="0" presId="urn:microsoft.com/office/officeart/2005/8/layout/orgChart1"/>
    <dgm:cxn modelId="{C39FDD8E-4C9D-4556-9433-43B94C89DB00}" type="presParOf" srcId="{261789E3-EA30-4BA6-9A57-3C28F6256C8E}" destId="{36E93B8B-B732-406F-AF71-D97E890ECABB}" srcOrd="0" destOrd="0" presId="urn:microsoft.com/office/officeart/2005/8/layout/orgChart1"/>
    <dgm:cxn modelId="{E10BE4E4-1122-431E-81DC-30E9F595D626}" type="presParOf" srcId="{261789E3-EA30-4BA6-9A57-3C28F6256C8E}" destId="{7BBE574F-08A3-4E27-AF32-E5656C5AEE45}" srcOrd="1" destOrd="0" presId="urn:microsoft.com/office/officeart/2005/8/layout/orgChart1"/>
    <dgm:cxn modelId="{9A6E0853-E301-4854-BEB1-009AE0291CEF}" type="presParOf" srcId="{728D3B41-B100-4E85-AA9F-68C0465D46E9}" destId="{76C462A0-B99C-4F2D-9CC6-A5AF11A4BC14}" srcOrd="1" destOrd="0" presId="urn:microsoft.com/office/officeart/2005/8/layout/orgChart1"/>
    <dgm:cxn modelId="{053FCD13-9A1B-460F-B8D7-1020F28AA769}" type="presParOf" srcId="{728D3B41-B100-4E85-AA9F-68C0465D46E9}" destId="{28430CC3-CDC5-4909-B571-BFCE6B3A111F}" srcOrd="2" destOrd="0" presId="urn:microsoft.com/office/officeart/2005/8/layout/orgChart1"/>
    <dgm:cxn modelId="{7B8559BE-730B-45AC-BF9B-B2FD85012E64}" type="presParOf" srcId="{8FE1D736-15E7-42B8-A630-46ED4AF68BB4}" destId="{A2A3B34F-DC6D-469E-BF3F-604A25E795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服務與實體產品的不同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服務的分類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服務管理的哲學觀念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服務品質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09A497D-2FE9-43E9-BF95-F4330AD465EF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§10.7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服務的行銷組合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49BF163-A013-4965-B450-148B58769907}" type="parTrans" cxnId="{4DEC04A6-5266-4381-AC3D-342687FABDA4}">
      <dgm:prSet/>
      <dgm:spPr/>
      <dgm:t>
        <a:bodyPr/>
        <a:lstStyle/>
        <a:p>
          <a:endParaRPr lang="zh-TW" altLang="en-US"/>
        </a:p>
      </dgm:t>
    </dgm:pt>
    <dgm:pt modelId="{50CC94A5-AF09-440E-87E6-4B4CC6AEC68E}" type="sibTrans" cxnId="{4DEC04A6-5266-4381-AC3D-342687FABDA4}">
      <dgm:prSet/>
      <dgm:spPr/>
      <dgm:t>
        <a:bodyPr/>
        <a:lstStyle/>
        <a:p>
          <a:endParaRPr lang="zh-TW" altLang="en-US"/>
        </a:p>
      </dgm:t>
    </dgm:pt>
    <dgm:pt modelId="{86C6CFF8-34F4-42C8-9A50-A5481C5EF923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§10.5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服務系統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E34F0F0-E9F7-4E75-ACC7-9BEDC1402E28}" type="parTrans" cxnId="{7B58524B-91D0-4C31-83C2-0C9AFA7C178B}">
      <dgm:prSet/>
      <dgm:spPr/>
      <dgm:t>
        <a:bodyPr/>
        <a:lstStyle/>
        <a:p>
          <a:endParaRPr lang="zh-TW" altLang="en-US"/>
        </a:p>
      </dgm:t>
    </dgm:pt>
    <dgm:pt modelId="{421A21E8-9EA7-42FB-B33F-42B14B523D12}" type="sibTrans" cxnId="{7B58524B-91D0-4C31-83C2-0C9AFA7C178B}">
      <dgm:prSet/>
      <dgm:spPr/>
      <dgm:t>
        <a:bodyPr/>
        <a:lstStyle/>
        <a:p>
          <a:endParaRPr lang="zh-TW" altLang="en-US"/>
        </a:p>
      </dgm:t>
    </dgm:pt>
    <dgm:pt modelId="{83D24B2F-5875-4DF3-A51F-88C227EE9029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§10.6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17A3FC5-2E28-4073-BFC3-DE4992AD1BB5}" type="parTrans" cxnId="{78600090-AD57-4968-892E-02046655DF6C}">
      <dgm:prSet/>
      <dgm:spPr/>
      <dgm:t>
        <a:bodyPr/>
        <a:lstStyle/>
        <a:p>
          <a:endParaRPr lang="zh-TW" altLang="en-US"/>
        </a:p>
      </dgm:t>
    </dgm:pt>
    <dgm:pt modelId="{3C077FE3-9300-4AD8-BCD0-15A46C458265}" type="sibTrans" cxnId="{78600090-AD57-4968-892E-02046655DF6C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674DA5-F7EC-4126-9D86-686A4CFA4C9D}" type="pres">
      <dgm:prSet presAssocID="{CDFD2A5D-B0D1-4D17-A09F-91C885A0B343}" presName="spacer" presStyleCnt="0"/>
      <dgm:spPr/>
    </dgm:pt>
    <dgm:pt modelId="{9A63A566-0112-406F-A435-E6AABFCE892F}" type="pres">
      <dgm:prSet presAssocID="{86C6CFF8-34F4-42C8-9A50-A5481C5EF92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15BC28-CCA6-4D3A-BB06-B48BC2495A3C}" type="pres">
      <dgm:prSet presAssocID="{421A21E8-9EA7-42FB-B33F-42B14B523D12}" presName="spacer" presStyleCnt="0"/>
      <dgm:spPr/>
    </dgm:pt>
    <dgm:pt modelId="{8E0A580B-52CE-47F8-AB9B-D8E103732D03}" type="pres">
      <dgm:prSet presAssocID="{83D24B2F-5875-4DF3-A51F-88C227EE902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D9C089-B82C-49CF-BED9-0FA103DC314B}" type="pres">
      <dgm:prSet presAssocID="{3C077FE3-9300-4AD8-BCD0-15A46C458265}" presName="spacer" presStyleCnt="0"/>
      <dgm:spPr/>
    </dgm:pt>
    <dgm:pt modelId="{0298C5D9-A08B-419A-B3BE-8688D061F077}" type="pres">
      <dgm:prSet presAssocID="{509A497D-2FE9-43E9-BF95-F4330AD465E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E7B06949-F71D-4E8B-9F61-5AD7C39F959E}" type="presOf" srcId="{92441081-EF9A-4A41-9712-FFA268598394}" destId="{0B052A4C-9EC6-4953-B7A4-B3CB579AF515}" srcOrd="0" destOrd="0" presId="urn:microsoft.com/office/officeart/2005/8/layout/vList2"/>
    <dgm:cxn modelId="{7B58524B-91D0-4C31-83C2-0C9AFA7C178B}" srcId="{6EE1F8CB-366B-4837-A5B3-E150B7996724}" destId="{86C6CFF8-34F4-42C8-9A50-A5481C5EF923}" srcOrd="4" destOrd="0" parTransId="{9E34F0F0-E9F7-4E75-ACC7-9BEDC1402E28}" sibTransId="{421A21E8-9EA7-42FB-B33F-42B14B523D12}"/>
    <dgm:cxn modelId="{0A9ED869-1ABE-46CE-AC36-6053173CF04B}" type="presOf" srcId="{83D24B2F-5875-4DF3-A51F-88C227EE9029}" destId="{8E0A580B-52CE-47F8-AB9B-D8E103732D03}" srcOrd="0" destOrd="0" presId="urn:microsoft.com/office/officeart/2005/8/layout/vList2"/>
    <dgm:cxn modelId="{74353260-F8CF-4F13-AFAC-36327BAB917D}" type="presOf" srcId="{21874C3B-E6F9-46BE-BBA7-51B3A98F393E}" destId="{48045E5C-A433-40C5-A9A1-1F2ACC2731E6}" srcOrd="0" destOrd="0" presId="urn:microsoft.com/office/officeart/2005/8/layout/vList2"/>
    <dgm:cxn modelId="{4DEC04A6-5266-4381-AC3D-342687FABDA4}" srcId="{6EE1F8CB-366B-4837-A5B3-E150B7996724}" destId="{509A497D-2FE9-43E9-BF95-F4330AD465EF}" srcOrd="6" destOrd="0" parTransId="{949BF163-A013-4965-B450-148B58769907}" sibTransId="{50CC94A5-AF09-440E-87E6-4B4CC6AEC68E}"/>
    <dgm:cxn modelId="{A91F284D-D32D-4D8B-A7C8-CD66EA6BC4DF}" type="presOf" srcId="{509A497D-2FE9-43E9-BF95-F4330AD465EF}" destId="{0298C5D9-A08B-419A-B3BE-8688D061F077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A7DC7B4D-400B-42A0-A9F6-F4F7B4A8AEA2}" type="presOf" srcId="{466623E0-0040-4E26-A554-EEAA51687F87}" destId="{09A62253-66AE-4B25-BF05-80D4F5919D6A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B2C07D52-0B49-4AC6-99D5-8B6BE1A28E81}" type="presOf" srcId="{86C6CFF8-34F4-42C8-9A50-A5481C5EF923}" destId="{9A63A566-0112-406F-A435-E6AABFCE892F}" srcOrd="0" destOrd="0" presId="urn:microsoft.com/office/officeart/2005/8/layout/vList2"/>
    <dgm:cxn modelId="{A69B5E74-4619-45B9-85BE-0CFF845F131D}" type="presOf" srcId="{6EE1F8CB-366B-4837-A5B3-E150B7996724}" destId="{A541DA28-CDCD-489A-9F84-11D61EC9A3FF}" srcOrd="0" destOrd="0" presId="urn:microsoft.com/office/officeart/2005/8/layout/vList2"/>
    <dgm:cxn modelId="{78600090-AD57-4968-892E-02046655DF6C}" srcId="{6EE1F8CB-366B-4837-A5B3-E150B7996724}" destId="{83D24B2F-5875-4DF3-A51F-88C227EE9029}" srcOrd="5" destOrd="0" parTransId="{A17A3FC5-2E28-4073-BFC3-DE4992AD1BB5}" sibTransId="{3C077FE3-9300-4AD8-BCD0-15A46C458265}"/>
    <dgm:cxn modelId="{698ECA1E-ADD0-42E0-B156-C4005F435D79}" type="presOf" srcId="{21D204B7-8CEF-44B6-9C07-CE12F0775F3A}" destId="{FC1C9785-4EAA-40D5-A517-48DAC3F311E7}" srcOrd="0" destOrd="0" presId="urn:microsoft.com/office/officeart/2005/8/layout/vList2"/>
    <dgm:cxn modelId="{85B2B8E5-BB95-45E1-82BA-EDE6DBFD1C27}" type="presParOf" srcId="{A541DA28-CDCD-489A-9F84-11D61EC9A3FF}" destId="{09A62253-66AE-4B25-BF05-80D4F5919D6A}" srcOrd="0" destOrd="0" presId="urn:microsoft.com/office/officeart/2005/8/layout/vList2"/>
    <dgm:cxn modelId="{ED40A4DA-9A43-430F-9C7C-3B02C01DAD2B}" type="presParOf" srcId="{A541DA28-CDCD-489A-9F84-11D61EC9A3FF}" destId="{78E87418-2E9B-4068-BE3B-AA521FD793DE}" srcOrd="1" destOrd="0" presId="urn:microsoft.com/office/officeart/2005/8/layout/vList2"/>
    <dgm:cxn modelId="{190AA286-46BE-4064-B4E0-B7D1F6601B13}" type="presParOf" srcId="{A541DA28-CDCD-489A-9F84-11D61EC9A3FF}" destId="{48045E5C-A433-40C5-A9A1-1F2ACC2731E6}" srcOrd="2" destOrd="0" presId="urn:microsoft.com/office/officeart/2005/8/layout/vList2"/>
    <dgm:cxn modelId="{992CE254-FBE4-4E9A-9285-C6CF317C8A53}" type="presParOf" srcId="{A541DA28-CDCD-489A-9F84-11D61EC9A3FF}" destId="{8E796305-0BD0-4ECF-B55B-8944ACFC328D}" srcOrd="3" destOrd="0" presId="urn:microsoft.com/office/officeart/2005/8/layout/vList2"/>
    <dgm:cxn modelId="{014E8AE0-F1B1-42CF-8326-D6C384E64271}" type="presParOf" srcId="{A541DA28-CDCD-489A-9F84-11D61EC9A3FF}" destId="{0B052A4C-9EC6-4953-B7A4-B3CB579AF515}" srcOrd="4" destOrd="0" presId="urn:microsoft.com/office/officeart/2005/8/layout/vList2"/>
    <dgm:cxn modelId="{43E331B3-4CA4-4BD8-B6A7-D09E2F8E6CA4}" type="presParOf" srcId="{A541DA28-CDCD-489A-9F84-11D61EC9A3FF}" destId="{74905B49-9F37-450F-B8D7-DD9F28F52CAD}" srcOrd="5" destOrd="0" presId="urn:microsoft.com/office/officeart/2005/8/layout/vList2"/>
    <dgm:cxn modelId="{21C1D6AA-819E-43B7-AAC9-79EFDEF75ABE}" type="presParOf" srcId="{A541DA28-CDCD-489A-9F84-11D61EC9A3FF}" destId="{FC1C9785-4EAA-40D5-A517-48DAC3F311E7}" srcOrd="6" destOrd="0" presId="urn:microsoft.com/office/officeart/2005/8/layout/vList2"/>
    <dgm:cxn modelId="{4D680629-85AC-46E0-A741-F9D4AC8DCF39}" type="presParOf" srcId="{A541DA28-CDCD-489A-9F84-11D61EC9A3FF}" destId="{FB674DA5-F7EC-4126-9D86-686A4CFA4C9D}" srcOrd="7" destOrd="0" presId="urn:microsoft.com/office/officeart/2005/8/layout/vList2"/>
    <dgm:cxn modelId="{D97ACBBC-4751-4A1D-A75D-D089989D3635}" type="presParOf" srcId="{A541DA28-CDCD-489A-9F84-11D61EC9A3FF}" destId="{9A63A566-0112-406F-A435-E6AABFCE892F}" srcOrd="8" destOrd="0" presId="urn:microsoft.com/office/officeart/2005/8/layout/vList2"/>
    <dgm:cxn modelId="{0ED1BBAB-7348-407D-80C0-2C127F0D7030}" type="presParOf" srcId="{A541DA28-CDCD-489A-9F84-11D61EC9A3FF}" destId="{CB15BC28-CCA6-4D3A-BB06-B48BC2495A3C}" srcOrd="9" destOrd="0" presId="urn:microsoft.com/office/officeart/2005/8/layout/vList2"/>
    <dgm:cxn modelId="{45A700AD-4396-4A53-9B39-5F3BC87C5747}" type="presParOf" srcId="{A541DA28-CDCD-489A-9F84-11D61EC9A3FF}" destId="{8E0A580B-52CE-47F8-AB9B-D8E103732D03}" srcOrd="10" destOrd="0" presId="urn:microsoft.com/office/officeart/2005/8/layout/vList2"/>
    <dgm:cxn modelId="{535A8EE1-1296-4416-AF2A-912F74CFF38D}" type="presParOf" srcId="{A541DA28-CDCD-489A-9F84-11D61EC9A3FF}" destId="{71D9C089-B82C-49CF-BED9-0FA103DC314B}" srcOrd="11" destOrd="0" presId="urn:microsoft.com/office/officeart/2005/8/layout/vList2"/>
    <dgm:cxn modelId="{1DC887BB-8C92-450B-B4EC-3D62BDFFD35F}" type="presParOf" srcId="{A541DA28-CDCD-489A-9F84-11D61EC9A3FF}" destId="{0298C5D9-A08B-419A-B3BE-8688D061F07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A9669B-3E91-4F59-8601-D15260ADA77D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7B59E23-C81B-446F-8BC3-CC8FC6378B79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4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外部行銷</a:t>
          </a:r>
          <a:endParaRPr lang="zh-TW" altLang="en-US" sz="4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6E613CC-4887-4074-904A-6977F9D6DB47}" type="parTrans" cxnId="{639E8347-658F-4ECC-82EF-1D41EE1D00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E1FEDC7-D994-440D-90A7-45D7C9FC9C04}" type="sibTrans" cxnId="{639E8347-658F-4ECC-82EF-1D41EE1D00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F26848A-AE5D-49F8-8401-6EDA9646436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指公司在傳統行銷實務上，針對外界的顧客與競爭者所執行的一般工作</a:t>
          </a:r>
          <a:r>
            <a:rPr lang="zh-TW" altLang="en-US" sz="21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1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90B8598-0BAB-4EED-8D75-2CCC86D363E6}" type="parTrans" cxnId="{F0D1105D-5D4A-4D28-845F-8A7EF0E3F12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A4B6FFC-3140-495F-B708-B05FDEF5F75B}" type="sibTrans" cxnId="{F0D1105D-5D4A-4D28-845F-8A7EF0E3F12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EADAF30-C583-442F-A0C5-0A8CBFA6080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指服務的組織需要有效地訓練和激勵所有員工，使員工都能提供令顧客滿意的服務。</a:t>
          </a:r>
          <a:endParaRPr lang="zh-TW" altLang="en-US" sz="2100" b="1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53CC8F8-3B2A-4676-A1C6-CFE2D402DBAB}" type="parTrans" cxnId="{A91ECF02-07D5-4B0F-A5FB-0F6C47F65BB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51EF581-C161-4423-B18C-60381E19723E}" type="sibTrans" cxnId="{A91ECF02-07D5-4B0F-A5FB-0F6C47F65BB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EBF478-AF0D-4E6A-AA8A-FAB99D19B5B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4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互動行銷</a:t>
          </a:r>
          <a:endParaRPr lang="zh-TW" altLang="en-US" sz="4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E233A6C-DAAA-49A6-9C72-FF13C85DD81F}" type="parTrans" cxnId="{DC8F0292-06C4-4B97-A170-0B378EA0F0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29039B8-6AD5-4593-8292-AD9EB3C09A34}" type="sibTrans" cxnId="{DC8F0292-06C4-4B97-A170-0B378EA0F0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70CD7E2-98F9-44DE-A9EF-629F9024225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指在處理與接觸顧客的過程中，員工是否具備了應有的技能。</a:t>
          </a:r>
          <a:endParaRPr lang="zh-TW" altLang="en-US" sz="2100" b="1" cap="none" spc="150" dirty="0">
            <a:ln w="11430"/>
            <a:solidFill>
              <a:schemeClr val="accent6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035030B-4A10-48F0-8AB6-B6E491159A9C}" type="parTrans" cxnId="{8908F83E-EEC3-44F2-88B8-801CC1D6A01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AAA5926-888D-4E1A-9DF5-560172D92C84}" type="sibTrans" cxnId="{8908F83E-EEC3-44F2-88B8-801CC1D6A01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DD27B9E-E585-40C0-BFD8-780BA1E07A8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4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內部行銷</a:t>
          </a:r>
          <a:endParaRPr lang="zh-TW" altLang="en-US" sz="4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0C92FD0-F73D-470F-B2C8-B69189E11584}" type="parTrans" cxnId="{09983390-0E11-4337-B2E4-7E5286A5A9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C3FBCD4-6E5A-4872-8293-F1F1DD36BE32}" type="sibTrans" cxnId="{09983390-0E11-4337-B2E4-7E5286A5A9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E622756-6F97-4DF0-9C34-AF0CB4F9AF54}" type="pres">
      <dgm:prSet presAssocID="{F3A9669B-3E91-4F59-8601-D15260ADA7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A283B7-30EB-46E3-8F46-5297F88D4506}" type="pres">
      <dgm:prSet presAssocID="{37B59E23-C81B-446F-8BC3-CC8FC6378B79}" presName="linNode" presStyleCnt="0"/>
      <dgm:spPr/>
      <dgm:t>
        <a:bodyPr/>
        <a:lstStyle/>
        <a:p>
          <a:endParaRPr lang="zh-TW" altLang="en-US"/>
        </a:p>
      </dgm:t>
    </dgm:pt>
    <dgm:pt modelId="{08675AA2-226E-4CD7-9C6C-EDFA4CCEA958}" type="pres">
      <dgm:prSet presAssocID="{37B59E23-C81B-446F-8BC3-CC8FC6378B7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E0961E-9363-40AD-BA73-6A049A5DC341}" type="pres">
      <dgm:prSet presAssocID="{37B59E23-C81B-446F-8BC3-CC8FC6378B79}" presName="descendantText" presStyleLbl="alignAccFollowNode1" presStyleIdx="0" presStyleCnt="3" custScaleY="1038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D3122E-D734-4409-905E-BEEC0A5D6DAA}" type="pres">
      <dgm:prSet presAssocID="{8E1FEDC7-D994-440D-90A7-45D7C9FC9C04}" presName="sp" presStyleCnt="0"/>
      <dgm:spPr/>
      <dgm:t>
        <a:bodyPr/>
        <a:lstStyle/>
        <a:p>
          <a:endParaRPr lang="zh-TW" altLang="en-US"/>
        </a:p>
      </dgm:t>
    </dgm:pt>
    <dgm:pt modelId="{4CC9B557-27F2-4D55-ACC3-41F621459761}" type="pres">
      <dgm:prSet presAssocID="{DDD27B9E-E585-40C0-BFD8-780BA1E07A8A}" presName="linNode" presStyleCnt="0"/>
      <dgm:spPr/>
      <dgm:t>
        <a:bodyPr/>
        <a:lstStyle/>
        <a:p>
          <a:endParaRPr lang="zh-TW" altLang="en-US"/>
        </a:p>
      </dgm:t>
    </dgm:pt>
    <dgm:pt modelId="{EDAA7CDC-B506-4C3F-B620-E64873DEECAE}" type="pres">
      <dgm:prSet presAssocID="{DDD27B9E-E585-40C0-BFD8-780BA1E07A8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BED235-8043-47AD-90E7-FEE81E1CE70E}" type="pres">
      <dgm:prSet presAssocID="{DDD27B9E-E585-40C0-BFD8-780BA1E07A8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ED3430-35E9-4715-9F7A-DA873BD394F3}" type="pres">
      <dgm:prSet presAssocID="{5C3FBCD4-6E5A-4872-8293-F1F1DD36BE32}" presName="sp" presStyleCnt="0"/>
      <dgm:spPr/>
      <dgm:t>
        <a:bodyPr/>
        <a:lstStyle/>
        <a:p>
          <a:endParaRPr lang="zh-TW" altLang="en-US"/>
        </a:p>
      </dgm:t>
    </dgm:pt>
    <dgm:pt modelId="{56BCEC81-34FF-4EC3-A5AF-260558CEA49C}" type="pres">
      <dgm:prSet presAssocID="{6EEBF478-AF0D-4E6A-AA8A-FAB99D19B5B7}" presName="linNode" presStyleCnt="0"/>
      <dgm:spPr/>
      <dgm:t>
        <a:bodyPr/>
        <a:lstStyle/>
        <a:p>
          <a:endParaRPr lang="zh-TW" altLang="en-US"/>
        </a:p>
      </dgm:t>
    </dgm:pt>
    <dgm:pt modelId="{057E3FFC-9FE3-4842-B32F-13012E88283A}" type="pres">
      <dgm:prSet presAssocID="{6EEBF478-AF0D-4E6A-AA8A-FAB99D19B5B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335E66-FF04-404E-8A54-ED32E95BAF2B}" type="pres">
      <dgm:prSet presAssocID="{6EEBF478-AF0D-4E6A-AA8A-FAB99D19B5B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9C0F630-FDAF-4FCB-B36B-C4FEC7C4AB8D}" type="presOf" srcId="{FF26848A-AE5D-49F8-8401-6EDA96464366}" destId="{F2E0961E-9363-40AD-BA73-6A049A5DC341}" srcOrd="0" destOrd="0" presId="urn:microsoft.com/office/officeart/2005/8/layout/vList5"/>
    <dgm:cxn modelId="{74D33162-8120-4724-92C9-6F6872B5D54A}" type="presOf" srcId="{670CD7E2-98F9-44DE-A9EF-629F90242256}" destId="{C7335E66-FF04-404E-8A54-ED32E95BAF2B}" srcOrd="0" destOrd="0" presId="urn:microsoft.com/office/officeart/2005/8/layout/vList5"/>
    <dgm:cxn modelId="{8908F83E-EEC3-44F2-88B8-801CC1D6A014}" srcId="{6EEBF478-AF0D-4E6A-AA8A-FAB99D19B5B7}" destId="{670CD7E2-98F9-44DE-A9EF-629F90242256}" srcOrd="0" destOrd="0" parTransId="{1035030B-4A10-48F0-8AB6-B6E491159A9C}" sibTransId="{CAAA5926-888D-4E1A-9DF5-560172D92C84}"/>
    <dgm:cxn modelId="{379E380D-B561-4A59-8F93-779027F45867}" type="presOf" srcId="{DDD27B9E-E585-40C0-BFD8-780BA1E07A8A}" destId="{EDAA7CDC-B506-4C3F-B620-E64873DEECAE}" srcOrd="0" destOrd="0" presId="urn:microsoft.com/office/officeart/2005/8/layout/vList5"/>
    <dgm:cxn modelId="{F0D1105D-5D4A-4D28-845F-8A7EF0E3F12B}" srcId="{37B59E23-C81B-446F-8BC3-CC8FC6378B79}" destId="{FF26848A-AE5D-49F8-8401-6EDA96464366}" srcOrd="0" destOrd="0" parTransId="{290B8598-0BAB-4EED-8D75-2CCC86D363E6}" sibTransId="{4A4B6FFC-3140-495F-B708-B05FDEF5F75B}"/>
    <dgm:cxn modelId="{E89D10F4-11CE-4CE4-B239-C983116B222D}" type="presOf" srcId="{F3A9669B-3E91-4F59-8601-D15260ADA77D}" destId="{CE622756-6F97-4DF0-9C34-AF0CB4F9AF54}" srcOrd="0" destOrd="0" presId="urn:microsoft.com/office/officeart/2005/8/layout/vList5"/>
    <dgm:cxn modelId="{09983390-0E11-4337-B2E4-7E5286A5A9EF}" srcId="{F3A9669B-3E91-4F59-8601-D15260ADA77D}" destId="{DDD27B9E-E585-40C0-BFD8-780BA1E07A8A}" srcOrd="1" destOrd="0" parTransId="{D0C92FD0-F73D-470F-B2C8-B69189E11584}" sibTransId="{5C3FBCD4-6E5A-4872-8293-F1F1DD36BE32}"/>
    <dgm:cxn modelId="{28B2530D-292E-4108-BB0F-22147E34CBFA}" type="presOf" srcId="{6EEBF478-AF0D-4E6A-AA8A-FAB99D19B5B7}" destId="{057E3FFC-9FE3-4842-B32F-13012E88283A}" srcOrd="0" destOrd="0" presId="urn:microsoft.com/office/officeart/2005/8/layout/vList5"/>
    <dgm:cxn modelId="{9C32185B-1193-46EE-AE4C-3102ED5546B4}" type="presOf" srcId="{37B59E23-C81B-446F-8BC3-CC8FC6378B79}" destId="{08675AA2-226E-4CD7-9C6C-EDFA4CCEA958}" srcOrd="0" destOrd="0" presId="urn:microsoft.com/office/officeart/2005/8/layout/vList5"/>
    <dgm:cxn modelId="{DC8F0292-06C4-4B97-A170-0B378EA0F0D5}" srcId="{F3A9669B-3E91-4F59-8601-D15260ADA77D}" destId="{6EEBF478-AF0D-4E6A-AA8A-FAB99D19B5B7}" srcOrd="2" destOrd="0" parTransId="{8E233A6C-DAAA-49A6-9C72-FF13C85DD81F}" sibTransId="{529039B8-6AD5-4593-8292-AD9EB3C09A34}"/>
    <dgm:cxn modelId="{A91ECF02-07D5-4B0F-A5FB-0F6C47F65BB8}" srcId="{DDD27B9E-E585-40C0-BFD8-780BA1E07A8A}" destId="{9EADAF30-C583-442F-A0C5-0A8CBFA60809}" srcOrd="0" destOrd="0" parTransId="{953CC8F8-3B2A-4676-A1C6-CFE2D402DBAB}" sibTransId="{C51EF581-C161-4423-B18C-60381E19723E}"/>
    <dgm:cxn modelId="{639E8347-658F-4ECC-82EF-1D41EE1D0049}" srcId="{F3A9669B-3E91-4F59-8601-D15260ADA77D}" destId="{37B59E23-C81B-446F-8BC3-CC8FC6378B79}" srcOrd="0" destOrd="0" parTransId="{36E613CC-4887-4074-904A-6977F9D6DB47}" sibTransId="{8E1FEDC7-D994-440D-90A7-45D7C9FC9C04}"/>
    <dgm:cxn modelId="{C2D932DF-E364-4C13-BB1E-98541B216163}" type="presOf" srcId="{9EADAF30-C583-442F-A0C5-0A8CBFA60809}" destId="{18BED235-8043-47AD-90E7-FEE81E1CE70E}" srcOrd="0" destOrd="0" presId="urn:microsoft.com/office/officeart/2005/8/layout/vList5"/>
    <dgm:cxn modelId="{CF721585-DC0D-41D5-AA51-713B252921B8}" type="presParOf" srcId="{CE622756-6F97-4DF0-9C34-AF0CB4F9AF54}" destId="{7FA283B7-30EB-46E3-8F46-5297F88D4506}" srcOrd="0" destOrd="0" presId="urn:microsoft.com/office/officeart/2005/8/layout/vList5"/>
    <dgm:cxn modelId="{91CE9E02-CBD3-46C4-B589-9595698783FB}" type="presParOf" srcId="{7FA283B7-30EB-46E3-8F46-5297F88D4506}" destId="{08675AA2-226E-4CD7-9C6C-EDFA4CCEA958}" srcOrd="0" destOrd="0" presId="urn:microsoft.com/office/officeart/2005/8/layout/vList5"/>
    <dgm:cxn modelId="{DC3A91E0-E3E3-45CD-8BEF-4A011BCD70FD}" type="presParOf" srcId="{7FA283B7-30EB-46E3-8F46-5297F88D4506}" destId="{F2E0961E-9363-40AD-BA73-6A049A5DC341}" srcOrd="1" destOrd="0" presId="urn:microsoft.com/office/officeart/2005/8/layout/vList5"/>
    <dgm:cxn modelId="{06F557A6-D3CA-44FA-AD14-0331E945B511}" type="presParOf" srcId="{CE622756-6F97-4DF0-9C34-AF0CB4F9AF54}" destId="{18D3122E-D734-4409-905E-BEEC0A5D6DAA}" srcOrd="1" destOrd="0" presId="urn:microsoft.com/office/officeart/2005/8/layout/vList5"/>
    <dgm:cxn modelId="{C0350171-5233-4685-877A-046CF70FED16}" type="presParOf" srcId="{CE622756-6F97-4DF0-9C34-AF0CB4F9AF54}" destId="{4CC9B557-27F2-4D55-ACC3-41F621459761}" srcOrd="2" destOrd="0" presId="urn:microsoft.com/office/officeart/2005/8/layout/vList5"/>
    <dgm:cxn modelId="{64ADFCB4-63FC-4696-B620-E54F111EF45C}" type="presParOf" srcId="{4CC9B557-27F2-4D55-ACC3-41F621459761}" destId="{EDAA7CDC-B506-4C3F-B620-E64873DEECAE}" srcOrd="0" destOrd="0" presId="urn:microsoft.com/office/officeart/2005/8/layout/vList5"/>
    <dgm:cxn modelId="{BCA04310-D541-47A2-865F-7C14C56C1D0E}" type="presParOf" srcId="{4CC9B557-27F2-4D55-ACC3-41F621459761}" destId="{18BED235-8043-47AD-90E7-FEE81E1CE70E}" srcOrd="1" destOrd="0" presId="urn:microsoft.com/office/officeart/2005/8/layout/vList5"/>
    <dgm:cxn modelId="{999C72F4-E011-4089-97F8-B49A32966F4D}" type="presParOf" srcId="{CE622756-6F97-4DF0-9C34-AF0CB4F9AF54}" destId="{CAED3430-35E9-4715-9F7A-DA873BD394F3}" srcOrd="3" destOrd="0" presId="urn:microsoft.com/office/officeart/2005/8/layout/vList5"/>
    <dgm:cxn modelId="{90EADE4D-1895-473E-8C01-E346E692A646}" type="presParOf" srcId="{CE622756-6F97-4DF0-9C34-AF0CB4F9AF54}" destId="{56BCEC81-34FF-4EC3-A5AF-260558CEA49C}" srcOrd="4" destOrd="0" presId="urn:microsoft.com/office/officeart/2005/8/layout/vList5"/>
    <dgm:cxn modelId="{CAC8AA88-2630-4C1F-A527-032CEBB9264D}" type="presParOf" srcId="{56BCEC81-34FF-4EC3-A5AF-260558CEA49C}" destId="{057E3FFC-9FE3-4842-B32F-13012E88283A}" srcOrd="0" destOrd="0" presId="urn:microsoft.com/office/officeart/2005/8/layout/vList5"/>
    <dgm:cxn modelId="{AE4A99E7-39F3-41FF-A948-2501327BEDAD}" type="presParOf" srcId="{56BCEC81-34FF-4EC3-A5AF-260558CEA49C}" destId="{C7335E66-FF04-404E-8A54-ED32E95BAF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3A9669B-3E91-4F59-8601-D15260ADA77D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7B59E23-C81B-446F-8BC3-CC8FC6378B79}">
      <dgm:prSet phldrT="[文字]" custT="1"/>
      <dgm:spPr>
        <a:solidFill>
          <a:srgbClr val="FF006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40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第一層級</a:t>
          </a:r>
          <a:endParaRPr lang="zh-TW" altLang="en-US" sz="40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6E613CC-4887-4074-904A-6977F9D6DB47}" type="parTrans" cxnId="{639E8347-658F-4ECC-82EF-1D41EE1D00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E1FEDC7-D994-440D-90A7-45D7C9FC9C04}" type="sibTrans" cxnId="{639E8347-658F-4ECC-82EF-1D41EE1D00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F26848A-AE5D-49F8-8401-6EDA9646436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組織利用價格的誘因，鼓勵顧客繼續與其商業往來。</a:t>
          </a:r>
          <a:endParaRPr lang="zh-TW" altLang="en-US" sz="21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90B8598-0BAB-4EED-8D75-2CCC86D363E6}" type="parTrans" cxnId="{F0D1105D-5D4A-4D28-845F-8A7EF0E3F12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A4B6FFC-3140-495F-B708-B05FDEF5F75B}" type="sibTrans" cxnId="{F0D1105D-5D4A-4D28-845F-8A7EF0E3F12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EADAF30-C583-442F-A0C5-0A8CBFA6080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試著去建立與顧客之間的社會性連結。</a:t>
          </a:r>
          <a:endParaRPr lang="zh-TW" altLang="en-US" sz="21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53CC8F8-3B2A-4676-A1C6-CFE2D402DBAB}" type="parTrans" cxnId="{A91ECF02-07D5-4B0F-A5FB-0F6C47F65BB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51EF581-C161-4423-B18C-60381E19723E}" type="sibTrans" cxnId="{A91ECF02-07D5-4B0F-A5FB-0F6C47F65BB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EBF478-AF0D-4E6A-AA8A-FAB99D19B5B7}">
      <dgm:prSet phldrT="[文字]" custT="1"/>
      <dgm:spPr>
        <a:solidFill>
          <a:srgbClr val="9900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40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第三層級</a:t>
          </a:r>
          <a:endParaRPr lang="zh-TW" altLang="en-US" sz="40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E233A6C-DAAA-49A6-9C72-FF13C85DD81F}" type="parTrans" cxnId="{DC8F0292-06C4-4B97-A170-0B378EA0F0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29039B8-6AD5-4593-8292-AD9EB3C09A34}" type="sibTrans" cxnId="{DC8F0292-06C4-4B97-A170-0B378EA0F0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70CD7E2-98F9-44DE-A9EF-629F9024225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組織主要是加入結構性的連結。</a:t>
          </a:r>
          <a:endParaRPr lang="zh-TW" altLang="en-US" sz="21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035030B-4A10-48F0-8AB6-B6E491159A9C}" type="parTrans" cxnId="{8908F83E-EEC3-44F2-88B8-801CC1D6A01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AAA5926-888D-4E1A-9DF5-560172D92C84}" type="sibTrans" cxnId="{8908F83E-EEC3-44F2-88B8-801CC1D6A01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DD27B9E-E585-40C0-BFD8-780BA1E07A8A}">
      <dgm:prSet phldrT="[文字]" custT="1"/>
      <dgm:spPr>
        <a:solidFill>
          <a:srgbClr val="00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40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第二層級</a:t>
          </a:r>
          <a:endParaRPr lang="zh-TW" altLang="en-US" sz="40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0C92FD0-F73D-470F-B2C8-B69189E11584}" type="parTrans" cxnId="{09983390-0E11-4337-B2E4-7E5286A5A9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C3FBCD4-6E5A-4872-8293-F1F1DD36BE32}" type="sibTrans" cxnId="{09983390-0E11-4337-B2E4-7E5286A5A9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E622756-6F97-4DF0-9C34-AF0CB4F9AF54}" type="pres">
      <dgm:prSet presAssocID="{F3A9669B-3E91-4F59-8601-D15260ADA7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A283B7-30EB-46E3-8F46-5297F88D4506}" type="pres">
      <dgm:prSet presAssocID="{37B59E23-C81B-446F-8BC3-CC8FC6378B79}" presName="linNode" presStyleCnt="0"/>
      <dgm:spPr/>
      <dgm:t>
        <a:bodyPr/>
        <a:lstStyle/>
        <a:p>
          <a:endParaRPr lang="zh-TW" altLang="en-US"/>
        </a:p>
      </dgm:t>
    </dgm:pt>
    <dgm:pt modelId="{08675AA2-226E-4CD7-9C6C-EDFA4CCEA958}" type="pres">
      <dgm:prSet presAssocID="{37B59E23-C81B-446F-8BC3-CC8FC6378B7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E0961E-9363-40AD-BA73-6A049A5DC341}" type="pres">
      <dgm:prSet presAssocID="{37B59E23-C81B-446F-8BC3-CC8FC6378B79}" presName="descendantText" presStyleLbl="alignAccFollowNode1" presStyleIdx="0" presStyleCnt="3" custScaleY="1038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D3122E-D734-4409-905E-BEEC0A5D6DAA}" type="pres">
      <dgm:prSet presAssocID="{8E1FEDC7-D994-440D-90A7-45D7C9FC9C04}" presName="sp" presStyleCnt="0"/>
      <dgm:spPr/>
      <dgm:t>
        <a:bodyPr/>
        <a:lstStyle/>
        <a:p>
          <a:endParaRPr lang="zh-TW" altLang="en-US"/>
        </a:p>
      </dgm:t>
    </dgm:pt>
    <dgm:pt modelId="{4CC9B557-27F2-4D55-ACC3-41F621459761}" type="pres">
      <dgm:prSet presAssocID="{DDD27B9E-E585-40C0-BFD8-780BA1E07A8A}" presName="linNode" presStyleCnt="0"/>
      <dgm:spPr/>
      <dgm:t>
        <a:bodyPr/>
        <a:lstStyle/>
        <a:p>
          <a:endParaRPr lang="zh-TW" altLang="en-US"/>
        </a:p>
      </dgm:t>
    </dgm:pt>
    <dgm:pt modelId="{EDAA7CDC-B506-4C3F-B620-E64873DEECAE}" type="pres">
      <dgm:prSet presAssocID="{DDD27B9E-E585-40C0-BFD8-780BA1E07A8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BED235-8043-47AD-90E7-FEE81E1CE70E}" type="pres">
      <dgm:prSet presAssocID="{DDD27B9E-E585-40C0-BFD8-780BA1E07A8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ED3430-35E9-4715-9F7A-DA873BD394F3}" type="pres">
      <dgm:prSet presAssocID="{5C3FBCD4-6E5A-4872-8293-F1F1DD36BE32}" presName="sp" presStyleCnt="0"/>
      <dgm:spPr/>
      <dgm:t>
        <a:bodyPr/>
        <a:lstStyle/>
        <a:p>
          <a:endParaRPr lang="zh-TW" altLang="en-US"/>
        </a:p>
      </dgm:t>
    </dgm:pt>
    <dgm:pt modelId="{56BCEC81-34FF-4EC3-A5AF-260558CEA49C}" type="pres">
      <dgm:prSet presAssocID="{6EEBF478-AF0D-4E6A-AA8A-FAB99D19B5B7}" presName="linNode" presStyleCnt="0"/>
      <dgm:spPr/>
      <dgm:t>
        <a:bodyPr/>
        <a:lstStyle/>
        <a:p>
          <a:endParaRPr lang="zh-TW" altLang="en-US"/>
        </a:p>
      </dgm:t>
    </dgm:pt>
    <dgm:pt modelId="{057E3FFC-9FE3-4842-B32F-13012E88283A}" type="pres">
      <dgm:prSet presAssocID="{6EEBF478-AF0D-4E6A-AA8A-FAB99D19B5B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335E66-FF04-404E-8A54-ED32E95BAF2B}" type="pres">
      <dgm:prSet presAssocID="{6EEBF478-AF0D-4E6A-AA8A-FAB99D19B5B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3ADDEC3-44C2-4A35-8125-53037F47E8D1}" type="presOf" srcId="{6EEBF478-AF0D-4E6A-AA8A-FAB99D19B5B7}" destId="{057E3FFC-9FE3-4842-B32F-13012E88283A}" srcOrd="0" destOrd="0" presId="urn:microsoft.com/office/officeart/2005/8/layout/vList5"/>
    <dgm:cxn modelId="{8908F83E-EEC3-44F2-88B8-801CC1D6A014}" srcId="{6EEBF478-AF0D-4E6A-AA8A-FAB99D19B5B7}" destId="{670CD7E2-98F9-44DE-A9EF-629F90242256}" srcOrd="0" destOrd="0" parTransId="{1035030B-4A10-48F0-8AB6-B6E491159A9C}" sibTransId="{CAAA5926-888D-4E1A-9DF5-560172D92C84}"/>
    <dgm:cxn modelId="{F0D1105D-5D4A-4D28-845F-8A7EF0E3F12B}" srcId="{37B59E23-C81B-446F-8BC3-CC8FC6378B79}" destId="{FF26848A-AE5D-49F8-8401-6EDA96464366}" srcOrd="0" destOrd="0" parTransId="{290B8598-0BAB-4EED-8D75-2CCC86D363E6}" sibTransId="{4A4B6FFC-3140-495F-B708-B05FDEF5F75B}"/>
    <dgm:cxn modelId="{09983390-0E11-4337-B2E4-7E5286A5A9EF}" srcId="{F3A9669B-3E91-4F59-8601-D15260ADA77D}" destId="{DDD27B9E-E585-40C0-BFD8-780BA1E07A8A}" srcOrd="1" destOrd="0" parTransId="{D0C92FD0-F73D-470F-B2C8-B69189E11584}" sibTransId="{5C3FBCD4-6E5A-4872-8293-F1F1DD36BE32}"/>
    <dgm:cxn modelId="{0941E9AC-732D-4C9D-A77D-1620309D3B3C}" type="presOf" srcId="{9EADAF30-C583-442F-A0C5-0A8CBFA60809}" destId="{18BED235-8043-47AD-90E7-FEE81E1CE70E}" srcOrd="0" destOrd="0" presId="urn:microsoft.com/office/officeart/2005/8/layout/vList5"/>
    <dgm:cxn modelId="{C2A6C9C6-B6D1-4DFB-809E-9479D894A0B2}" type="presOf" srcId="{37B59E23-C81B-446F-8BC3-CC8FC6378B79}" destId="{08675AA2-226E-4CD7-9C6C-EDFA4CCEA958}" srcOrd="0" destOrd="0" presId="urn:microsoft.com/office/officeart/2005/8/layout/vList5"/>
    <dgm:cxn modelId="{863225C6-7078-45C2-8ECC-BBE8074C32B8}" type="presOf" srcId="{DDD27B9E-E585-40C0-BFD8-780BA1E07A8A}" destId="{EDAA7CDC-B506-4C3F-B620-E64873DEECAE}" srcOrd="0" destOrd="0" presId="urn:microsoft.com/office/officeart/2005/8/layout/vList5"/>
    <dgm:cxn modelId="{DC8F0292-06C4-4B97-A170-0B378EA0F0D5}" srcId="{F3A9669B-3E91-4F59-8601-D15260ADA77D}" destId="{6EEBF478-AF0D-4E6A-AA8A-FAB99D19B5B7}" srcOrd="2" destOrd="0" parTransId="{8E233A6C-DAAA-49A6-9C72-FF13C85DD81F}" sibTransId="{529039B8-6AD5-4593-8292-AD9EB3C09A34}"/>
    <dgm:cxn modelId="{4C1E5251-EE0A-4755-A7E1-A74B5F8E79BE}" type="presOf" srcId="{670CD7E2-98F9-44DE-A9EF-629F90242256}" destId="{C7335E66-FF04-404E-8A54-ED32E95BAF2B}" srcOrd="0" destOrd="0" presId="urn:microsoft.com/office/officeart/2005/8/layout/vList5"/>
    <dgm:cxn modelId="{A91ECF02-07D5-4B0F-A5FB-0F6C47F65BB8}" srcId="{DDD27B9E-E585-40C0-BFD8-780BA1E07A8A}" destId="{9EADAF30-C583-442F-A0C5-0A8CBFA60809}" srcOrd="0" destOrd="0" parTransId="{953CC8F8-3B2A-4676-A1C6-CFE2D402DBAB}" sibTransId="{C51EF581-C161-4423-B18C-60381E19723E}"/>
    <dgm:cxn modelId="{8B7D5F94-CA7C-47EA-983C-5FB27E4417F9}" type="presOf" srcId="{FF26848A-AE5D-49F8-8401-6EDA96464366}" destId="{F2E0961E-9363-40AD-BA73-6A049A5DC341}" srcOrd="0" destOrd="0" presId="urn:microsoft.com/office/officeart/2005/8/layout/vList5"/>
    <dgm:cxn modelId="{639E8347-658F-4ECC-82EF-1D41EE1D0049}" srcId="{F3A9669B-3E91-4F59-8601-D15260ADA77D}" destId="{37B59E23-C81B-446F-8BC3-CC8FC6378B79}" srcOrd="0" destOrd="0" parTransId="{36E613CC-4887-4074-904A-6977F9D6DB47}" sibTransId="{8E1FEDC7-D994-440D-90A7-45D7C9FC9C04}"/>
    <dgm:cxn modelId="{BE24AAA7-6DA7-4DB8-A61E-52890C33AA06}" type="presOf" srcId="{F3A9669B-3E91-4F59-8601-D15260ADA77D}" destId="{CE622756-6F97-4DF0-9C34-AF0CB4F9AF54}" srcOrd="0" destOrd="0" presId="urn:microsoft.com/office/officeart/2005/8/layout/vList5"/>
    <dgm:cxn modelId="{5E4CF058-7BFE-416A-9EEF-4E94F58A612E}" type="presParOf" srcId="{CE622756-6F97-4DF0-9C34-AF0CB4F9AF54}" destId="{7FA283B7-30EB-46E3-8F46-5297F88D4506}" srcOrd="0" destOrd="0" presId="urn:microsoft.com/office/officeart/2005/8/layout/vList5"/>
    <dgm:cxn modelId="{1ABFAB19-1E55-4E82-9B10-43702E04F0AB}" type="presParOf" srcId="{7FA283B7-30EB-46E3-8F46-5297F88D4506}" destId="{08675AA2-226E-4CD7-9C6C-EDFA4CCEA958}" srcOrd="0" destOrd="0" presId="urn:microsoft.com/office/officeart/2005/8/layout/vList5"/>
    <dgm:cxn modelId="{320BF5F1-306E-43E4-AD2C-80D7B181340B}" type="presParOf" srcId="{7FA283B7-30EB-46E3-8F46-5297F88D4506}" destId="{F2E0961E-9363-40AD-BA73-6A049A5DC341}" srcOrd="1" destOrd="0" presId="urn:microsoft.com/office/officeart/2005/8/layout/vList5"/>
    <dgm:cxn modelId="{FD4E0B13-4B35-41C8-AC9F-781BECB2F0C1}" type="presParOf" srcId="{CE622756-6F97-4DF0-9C34-AF0CB4F9AF54}" destId="{18D3122E-D734-4409-905E-BEEC0A5D6DAA}" srcOrd="1" destOrd="0" presId="urn:microsoft.com/office/officeart/2005/8/layout/vList5"/>
    <dgm:cxn modelId="{451D5C66-E076-40C5-B29B-C20A9E792395}" type="presParOf" srcId="{CE622756-6F97-4DF0-9C34-AF0CB4F9AF54}" destId="{4CC9B557-27F2-4D55-ACC3-41F621459761}" srcOrd="2" destOrd="0" presId="urn:microsoft.com/office/officeart/2005/8/layout/vList5"/>
    <dgm:cxn modelId="{6225D0D2-E07A-4116-BBE8-915239AAB6E2}" type="presParOf" srcId="{4CC9B557-27F2-4D55-ACC3-41F621459761}" destId="{EDAA7CDC-B506-4C3F-B620-E64873DEECAE}" srcOrd="0" destOrd="0" presId="urn:microsoft.com/office/officeart/2005/8/layout/vList5"/>
    <dgm:cxn modelId="{01F6E821-1E35-464B-A67A-C979CC4C630D}" type="presParOf" srcId="{4CC9B557-27F2-4D55-ACC3-41F621459761}" destId="{18BED235-8043-47AD-90E7-FEE81E1CE70E}" srcOrd="1" destOrd="0" presId="urn:microsoft.com/office/officeart/2005/8/layout/vList5"/>
    <dgm:cxn modelId="{70D58703-B267-4FE8-8681-67CF6386671D}" type="presParOf" srcId="{CE622756-6F97-4DF0-9C34-AF0CB4F9AF54}" destId="{CAED3430-35E9-4715-9F7A-DA873BD394F3}" srcOrd="3" destOrd="0" presId="urn:microsoft.com/office/officeart/2005/8/layout/vList5"/>
    <dgm:cxn modelId="{F48159D7-E963-4EBA-9B56-A040A44BBE39}" type="presParOf" srcId="{CE622756-6F97-4DF0-9C34-AF0CB4F9AF54}" destId="{56BCEC81-34FF-4EC3-A5AF-260558CEA49C}" srcOrd="4" destOrd="0" presId="urn:microsoft.com/office/officeart/2005/8/layout/vList5"/>
    <dgm:cxn modelId="{6F93489C-A7C3-4F9C-86B5-D30586111441}" type="presParOf" srcId="{56BCEC81-34FF-4EC3-A5AF-260558CEA49C}" destId="{057E3FFC-9FE3-4842-B32F-13012E88283A}" srcOrd="0" destOrd="0" presId="urn:microsoft.com/office/officeart/2005/8/layout/vList5"/>
    <dgm:cxn modelId="{56AB0C33-6B2D-4BE3-ADB0-716A5E48515C}" type="presParOf" srcId="{56BCEC81-34FF-4EC3-A5AF-260558CEA49C}" destId="{C7335E66-FF04-404E-8A54-ED32E95BAF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服務與實體產品的不同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服務的分類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服務管理的哲學觀念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服務品質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09A497D-2FE9-43E9-BF95-F4330AD465EF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§10.7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服務的行銷組合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49BF163-A013-4965-B450-148B58769907}" type="parTrans" cxnId="{4DEC04A6-5266-4381-AC3D-342687FABDA4}">
      <dgm:prSet/>
      <dgm:spPr/>
      <dgm:t>
        <a:bodyPr/>
        <a:lstStyle/>
        <a:p>
          <a:endParaRPr lang="zh-TW" altLang="en-US"/>
        </a:p>
      </dgm:t>
    </dgm:pt>
    <dgm:pt modelId="{50CC94A5-AF09-440E-87E6-4B4CC6AEC68E}" type="sibTrans" cxnId="{4DEC04A6-5266-4381-AC3D-342687FABDA4}">
      <dgm:prSet/>
      <dgm:spPr/>
      <dgm:t>
        <a:bodyPr/>
        <a:lstStyle/>
        <a:p>
          <a:endParaRPr lang="zh-TW" altLang="en-US"/>
        </a:p>
      </dgm:t>
    </dgm:pt>
    <dgm:pt modelId="{86C6CFF8-34F4-42C8-9A50-A5481C5EF923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§10.5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服務系統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E34F0F0-E9F7-4E75-ACC7-9BEDC1402E28}" type="parTrans" cxnId="{7B58524B-91D0-4C31-83C2-0C9AFA7C178B}">
      <dgm:prSet/>
      <dgm:spPr/>
      <dgm:t>
        <a:bodyPr/>
        <a:lstStyle/>
        <a:p>
          <a:endParaRPr lang="zh-TW" altLang="en-US"/>
        </a:p>
      </dgm:t>
    </dgm:pt>
    <dgm:pt modelId="{421A21E8-9EA7-42FB-B33F-42B14B523D12}" type="sibTrans" cxnId="{7B58524B-91D0-4C31-83C2-0C9AFA7C178B}">
      <dgm:prSet/>
      <dgm:spPr/>
      <dgm:t>
        <a:bodyPr/>
        <a:lstStyle/>
        <a:p>
          <a:endParaRPr lang="zh-TW" altLang="en-US"/>
        </a:p>
      </dgm:t>
    </dgm:pt>
    <dgm:pt modelId="{83D24B2F-5875-4DF3-A51F-88C227EE9029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§10.6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17A3FC5-2E28-4073-BFC3-DE4992AD1BB5}" type="parTrans" cxnId="{78600090-AD57-4968-892E-02046655DF6C}">
      <dgm:prSet/>
      <dgm:spPr/>
      <dgm:t>
        <a:bodyPr/>
        <a:lstStyle/>
        <a:p>
          <a:endParaRPr lang="zh-TW" altLang="en-US"/>
        </a:p>
      </dgm:t>
    </dgm:pt>
    <dgm:pt modelId="{3C077FE3-9300-4AD8-BCD0-15A46C458265}" type="sibTrans" cxnId="{78600090-AD57-4968-892E-02046655DF6C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674DA5-F7EC-4126-9D86-686A4CFA4C9D}" type="pres">
      <dgm:prSet presAssocID="{CDFD2A5D-B0D1-4D17-A09F-91C885A0B343}" presName="spacer" presStyleCnt="0"/>
      <dgm:spPr/>
    </dgm:pt>
    <dgm:pt modelId="{9A63A566-0112-406F-A435-E6AABFCE892F}" type="pres">
      <dgm:prSet presAssocID="{86C6CFF8-34F4-42C8-9A50-A5481C5EF92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15BC28-CCA6-4D3A-BB06-B48BC2495A3C}" type="pres">
      <dgm:prSet presAssocID="{421A21E8-9EA7-42FB-B33F-42B14B523D12}" presName="spacer" presStyleCnt="0"/>
      <dgm:spPr/>
    </dgm:pt>
    <dgm:pt modelId="{8E0A580B-52CE-47F8-AB9B-D8E103732D03}" type="pres">
      <dgm:prSet presAssocID="{83D24B2F-5875-4DF3-A51F-88C227EE902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D9C089-B82C-49CF-BED9-0FA103DC314B}" type="pres">
      <dgm:prSet presAssocID="{3C077FE3-9300-4AD8-BCD0-15A46C458265}" presName="spacer" presStyleCnt="0"/>
      <dgm:spPr/>
    </dgm:pt>
    <dgm:pt modelId="{0298C5D9-A08B-419A-B3BE-8688D061F077}" type="pres">
      <dgm:prSet presAssocID="{509A497D-2FE9-43E9-BF95-F4330AD465E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A9F0EF3A-4A14-4766-BE82-EA55B6B8A1D7}" type="presOf" srcId="{83D24B2F-5875-4DF3-A51F-88C227EE9029}" destId="{8E0A580B-52CE-47F8-AB9B-D8E103732D03}" srcOrd="0" destOrd="0" presId="urn:microsoft.com/office/officeart/2005/8/layout/vList2"/>
    <dgm:cxn modelId="{7B58524B-91D0-4C31-83C2-0C9AFA7C178B}" srcId="{6EE1F8CB-366B-4837-A5B3-E150B7996724}" destId="{86C6CFF8-34F4-42C8-9A50-A5481C5EF923}" srcOrd="4" destOrd="0" parTransId="{9E34F0F0-E9F7-4E75-ACC7-9BEDC1402E28}" sibTransId="{421A21E8-9EA7-42FB-B33F-42B14B523D12}"/>
    <dgm:cxn modelId="{4DEC04A6-5266-4381-AC3D-342687FABDA4}" srcId="{6EE1F8CB-366B-4837-A5B3-E150B7996724}" destId="{509A497D-2FE9-43E9-BF95-F4330AD465EF}" srcOrd="6" destOrd="0" parTransId="{949BF163-A013-4965-B450-148B58769907}" sibTransId="{50CC94A5-AF09-440E-87E6-4B4CC6AEC68E}"/>
    <dgm:cxn modelId="{A2169715-5B98-4429-848C-0CBAFC97F41E}" type="presOf" srcId="{509A497D-2FE9-43E9-BF95-F4330AD465EF}" destId="{0298C5D9-A08B-419A-B3BE-8688D061F077}" srcOrd="0" destOrd="0" presId="urn:microsoft.com/office/officeart/2005/8/layout/vList2"/>
    <dgm:cxn modelId="{7D824B2E-C2A7-4256-AFC2-B31E700A9F6D}" type="presOf" srcId="{466623E0-0040-4E26-A554-EEAA51687F87}" destId="{09A62253-66AE-4B25-BF05-80D4F5919D6A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4C6D220B-FAB3-4D39-BDFA-A0D4D2091EBA}" type="presOf" srcId="{92441081-EF9A-4A41-9712-FFA268598394}" destId="{0B052A4C-9EC6-4953-B7A4-B3CB579AF515}" srcOrd="0" destOrd="0" presId="urn:microsoft.com/office/officeart/2005/8/layout/vList2"/>
    <dgm:cxn modelId="{B70AB60C-1DB4-48AC-B4CE-EF4F607E217B}" type="presOf" srcId="{86C6CFF8-34F4-42C8-9A50-A5481C5EF923}" destId="{9A63A566-0112-406F-A435-E6AABFCE892F}" srcOrd="0" destOrd="0" presId="urn:microsoft.com/office/officeart/2005/8/layout/vList2"/>
    <dgm:cxn modelId="{AE99AC50-ACA0-4AF2-AA44-E2FBF18B5F20}" type="presOf" srcId="{6EE1F8CB-366B-4837-A5B3-E150B7996724}" destId="{A541DA28-CDCD-489A-9F84-11D61EC9A3FF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5C3B301D-8E26-46D4-A0FB-572BCB7BACB7}" type="presOf" srcId="{21D204B7-8CEF-44B6-9C07-CE12F0775F3A}" destId="{FC1C9785-4EAA-40D5-A517-48DAC3F311E7}" srcOrd="0" destOrd="0" presId="urn:microsoft.com/office/officeart/2005/8/layout/vList2"/>
    <dgm:cxn modelId="{78600090-AD57-4968-892E-02046655DF6C}" srcId="{6EE1F8CB-366B-4837-A5B3-E150B7996724}" destId="{83D24B2F-5875-4DF3-A51F-88C227EE9029}" srcOrd="5" destOrd="0" parTransId="{A17A3FC5-2E28-4073-BFC3-DE4992AD1BB5}" sibTransId="{3C077FE3-9300-4AD8-BCD0-15A46C458265}"/>
    <dgm:cxn modelId="{9DD2CFE3-3B43-495B-B627-36A1F180D2FD}" type="presOf" srcId="{21874C3B-E6F9-46BE-BBA7-51B3A98F393E}" destId="{48045E5C-A433-40C5-A9A1-1F2ACC2731E6}" srcOrd="0" destOrd="0" presId="urn:microsoft.com/office/officeart/2005/8/layout/vList2"/>
    <dgm:cxn modelId="{F2834FBC-FC0B-4FD0-BC1E-D345B714A541}" type="presParOf" srcId="{A541DA28-CDCD-489A-9F84-11D61EC9A3FF}" destId="{09A62253-66AE-4B25-BF05-80D4F5919D6A}" srcOrd="0" destOrd="0" presId="urn:microsoft.com/office/officeart/2005/8/layout/vList2"/>
    <dgm:cxn modelId="{4266FC65-5D5C-4898-922F-DBB831598EDD}" type="presParOf" srcId="{A541DA28-CDCD-489A-9F84-11D61EC9A3FF}" destId="{78E87418-2E9B-4068-BE3B-AA521FD793DE}" srcOrd="1" destOrd="0" presId="urn:microsoft.com/office/officeart/2005/8/layout/vList2"/>
    <dgm:cxn modelId="{185E9A50-5FAF-43C1-BF49-2C0FD479615E}" type="presParOf" srcId="{A541DA28-CDCD-489A-9F84-11D61EC9A3FF}" destId="{48045E5C-A433-40C5-A9A1-1F2ACC2731E6}" srcOrd="2" destOrd="0" presId="urn:microsoft.com/office/officeart/2005/8/layout/vList2"/>
    <dgm:cxn modelId="{33A70592-7A13-488D-9F54-11D2C0FABED7}" type="presParOf" srcId="{A541DA28-CDCD-489A-9F84-11D61EC9A3FF}" destId="{8E796305-0BD0-4ECF-B55B-8944ACFC328D}" srcOrd="3" destOrd="0" presId="urn:microsoft.com/office/officeart/2005/8/layout/vList2"/>
    <dgm:cxn modelId="{A77CA54A-8342-4805-8C7D-50F742073E73}" type="presParOf" srcId="{A541DA28-CDCD-489A-9F84-11D61EC9A3FF}" destId="{0B052A4C-9EC6-4953-B7A4-B3CB579AF515}" srcOrd="4" destOrd="0" presId="urn:microsoft.com/office/officeart/2005/8/layout/vList2"/>
    <dgm:cxn modelId="{E56A32DE-3665-4E20-977E-0C81CF3391D1}" type="presParOf" srcId="{A541DA28-CDCD-489A-9F84-11D61EC9A3FF}" destId="{74905B49-9F37-450F-B8D7-DD9F28F52CAD}" srcOrd="5" destOrd="0" presId="urn:microsoft.com/office/officeart/2005/8/layout/vList2"/>
    <dgm:cxn modelId="{B7472354-DFE3-43D6-A212-CA807455FFAF}" type="presParOf" srcId="{A541DA28-CDCD-489A-9F84-11D61EC9A3FF}" destId="{FC1C9785-4EAA-40D5-A517-48DAC3F311E7}" srcOrd="6" destOrd="0" presId="urn:microsoft.com/office/officeart/2005/8/layout/vList2"/>
    <dgm:cxn modelId="{4EDDD46A-87DF-4B24-A443-31F1851AAAAF}" type="presParOf" srcId="{A541DA28-CDCD-489A-9F84-11D61EC9A3FF}" destId="{FB674DA5-F7EC-4126-9D86-686A4CFA4C9D}" srcOrd="7" destOrd="0" presId="urn:microsoft.com/office/officeart/2005/8/layout/vList2"/>
    <dgm:cxn modelId="{557A977B-F4E5-4FB6-9805-8EC4FF9B9703}" type="presParOf" srcId="{A541DA28-CDCD-489A-9F84-11D61EC9A3FF}" destId="{9A63A566-0112-406F-A435-E6AABFCE892F}" srcOrd="8" destOrd="0" presId="urn:microsoft.com/office/officeart/2005/8/layout/vList2"/>
    <dgm:cxn modelId="{4C04D97D-067F-47D9-A01C-75F9EB5E8DD5}" type="presParOf" srcId="{A541DA28-CDCD-489A-9F84-11D61EC9A3FF}" destId="{CB15BC28-CCA6-4D3A-BB06-B48BC2495A3C}" srcOrd="9" destOrd="0" presId="urn:microsoft.com/office/officeart/2005/8/layout/vList2"/>
    <dgm:cxn modelId="{B5AC1EBA-BBE2-4868-A144-74AAD5F2D3B0}" type="presParOf" srcId="{A541DA28-CDCD-489A-9F84-11D61EC9A3FF}" destId="{8E0A580B-52CE-47F8-AB9B-D8E103732D03}" srcOrd="10" destOrd="0" presId="urn:microsoft.com/office/officeart/2005/8/layout/vList2"/>
    <dgm:cxn modelId="{617F9A91-3134-43AD-A253-DAB0D231C986}" type="presParOf" srcId="{A541DA28-CDCD-489A-9F84-11D61EC9A3FF}" destId="{71D9C089-B82C-49CF-BED9-0FA103DC314B}" srcOrd="11" destOrd="0" presId="urn:microsoft.com/office/officeart/2005/8/layout/vList2"/>
    <dgm:cxn modelId="{9C966A9E-5353-49AD-B115-F8AC8376D9EF}" type="presParOf" srcId="{A541DA28-CDCD-489A-9F84-11D61EC9A3FF}" destId="{0298C5D9-A08B-419A-B3BE-8688D061F07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3A9669B-3E91-4F59-8601-D15260ADA77D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7B59E23-C81B-446F-8BC3-CC8FC6378B79}">
      <dgm:prSet phldrT="[文字]" custT="1"/>
      <dgm:spPr>
        <a:solidFill>
          <a:srgbClr val="00B0F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界定服務消費的單位</a:t>
          </a:r>
          <a:endParaRPr lang="zh-TW" altLang="en-US" sz="2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6E613CC-4887-4074-904A-6977F9D6DB47}" type="parTrans" cxnId="{639E8347-658F-4ECC-82EF-1D41EE1D00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E1FEDC7-D994-440D-90A7-45D7C9FC9C04}" type="sibTrans" cxnId="{639E8347-658F-4ECC-82EF-1D41EE1D00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EBF478-AF0D-4E6A-AA8A-FAB99D19B5B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配合法令的規定與同業團體的規範</a:t>
          </a:r>
          <a:endParaRPr lang="zh-TW" altLang="en-US" sz="2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E233A6C-DAAA-49A6-9C72-FF13C85DD81F}" type="parTrans" cxnId="{DC8F0292-06C4-4B97-A170-0B378EA0F0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29039B8-6AD5-4593-8292-AD9EB3C09A34}" type="sibTrans" cxnId="{DC8F0292-06C4-4B97-A170-0B378EA0F0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DD27B9E-E585-40C0-BFD8-780BA1E07A8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對多元素服務的訂價</a:t>
          </a:r>
          <a:endParaRPr lang="zh-TW" altLang="en-US" sz="2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0C92FD0-F73D-470F-B2C8-B69189E11584}" type="parTrans" cxnId="{09983390-0E11-4337-B2E4-7E5286A5A9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C3FBCD4-6E5A-4872-8293-F1F1DD36BE32}" type="sibTrans" cxnId="{09983390-0E11-4337-B2E4-7E5286A5A9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E622756-6F97-4DF0-9C34-AF0CB4F9AF54}" type="pres">
      <dgm:prSet presAssocID="{F3A9669B-3E91-4F59-8601-D15260ADA7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A283B7-30EB-46E3-8F46-5297F88D4506}" type="pres">
      <dgm:prSet presAssocID="{37B59E23-C81B-446F-8BC3-CC8FC6378B79}" presName="linNode" presStyleCnt="0"/>
      <dgm:spPr/>
      <dgm:t>
        <a:bodyPr/>
        <a:lstStyle/>
        <a:p>
          <a:endParaRPr lang="zh-TW" altLang="en-US"/>
        </a:p>
      </dgm:t>
    </dgm:pt>
    <dgm:pt modelId="{08675AA2-226E-4CD7-9C6C-EDFA4CCEA958}" type="pres">
      <dgm:prSet presAssocID="{37B59E23-C81B-446F-8BC3-CC8FC6378B79}" presName="parentText" presStyleLbl="node1" presStyleIdx="0" presStyleCnt="3" custScaleX="2078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D3122E-D734-4409-905E-BEEC0A5D6DAA}" type="pres">
      <dgm:prSet presAssocID="{8E1FEDC7-D994-440D-90A7-45D7C9FC9C04}" presName="sp" presStyleCnt="0"/>
      <dgm:spPr/>
      <dgm:t>
        <a:bodyPr/>
        <a:lstStyle/>
        <a:p>
          <a:endParaRPr lang="zh-TW" altLang="en-US"/>
        </a:p>
      </dgm:t>
    </dgm:pt>
    <dgm:pt modelId="{4CC9B557-27F2-4D55-ACC3-41F621459761}" type="pres">
      <dgm:prSet presAssocID="{DDD27B9E-E585-40C0-BFD8-780BA1E07A8A}" presName="linNode" presStyleCnt="0"/>
      <dgm:spPr/>
      <dgm:t>
        <a:bodyPr/>
        <a:lstStyle/>
        <a:p>
          <a:endParaRPr lang="zh-TW" altLang="en-US"/>
        </a:p>
      </dgm:t>
    </dgm:pt>
    <dgm:pt modelId="{EDAA7CDC-B506-4C3F-B620-E64873DEECAE}" type="pres">
      <dgm:prSet presAssocID="{DDD27B9E-E585-40C0-BFD8-780BA1E07A8A}" presName="parentText" presStyleLbl="node1" presStyleIdx="1" presStyleCnt="3" custScaleX="2078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ED3430-35E9-4715-9F7A-DA873BD394F3}" type="pres">
      <dgm:prSet presAssocID="{5C3FBCD4-6E5A-4872-8293-F1F1DD36BE32}" presName="sp" presStyleCnt="0"/>
      <dgm:spPr/>
      <dgm:t>
        <a:bodyPr/>
        <a:lstStyle/>
        <a:p>
          <a:endParaRPr lang="zh-TW" altLang="en-US"/>
        </a:p>
      </dgm:t>
    </dgm:pt>
    <dgm:pt modelId="{56BCEC81-34FF-4EC3-A5AF-260558CEA49C}" type="pres">
      <dgm:prSet presAssocID="{6EEBF478-AF0D-4E6A-AA8A-FAB99D19B5B7}" presName="linNode" presStyleCnt="0"/>
      <dgm:spPr/>
      <dgm:t>
        <a:bodyPr/>
        <a:lstStyle/>
        <a:p>
          <a:endParaRPr lang="zh-TW" altLang="en-US"/>
        </a:p>
      </dgm:t>
    </dgm:pt>
    <dgm:pt modelId="{057E3FFC-9FE3-4842-B32F-13012E88283A}" type="pres">
      <dgm:prSet presAssocID="{6EEBF478-AF0D-4E6A-AA8A-FAB99D19B5B7}" presName="parentText" presStyleLbl="node1" presStyleIdx="2" presStyleCnt="3" custScaleX="2078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5EC3BCC-3B1E-4AC9-98C6-2CB7A250E3B5}" type="presOf" srcId="{F3A9669B-3E91-4F59-8601-D15260ADA77D}" destId="{CE622756-6F97-4DF0-9C34-AF0CB4F9AF54}" srcOrd="0" destOrd="0" presId="urn:microsoft.com/office/officeart/2005/8/layout/vList5"/>
    <dgm:cxn modelId="{0714AF09-73E1-4824-AFF9-BD4A1974466D}" type="presOf" srcId="{DDD27B9E-E585-40C0-BFD8-780BA1E07A8A}" destId="{EDAA7CDC-B506-4C3F-B620-E64873DEECAE}" srcOrd="0" destOrd="0" presId="urn:microsoft.com/office/officeart/2005/8/layout/vList5"/>
    <dgm:cxn modelId="{639E8347-658F-4ECC-82EF-1D41EE1D0049}" srcId="{F3A9669B-3E91-4F59-8601-D15260ADA77D}" destId="{37B59E23-C81B-446F-8BC3-CC8FC6378B79}" srcOrd="0" destOrd="0" parTransId="{36E613CC-4887-4074-904A-6977F9D6DB47}" sibTransId="{8E1FEDC7-D994-440D-90A7-45D7C9FC9C04}"/>
    <dgm:cxn modelId="{09983390-0E11-4337-B2E4-7E5286A5A9EF}" srcId="{F3A9669B-3E91-4F59-8601-D15260ADA77D}" destId="{DDD27B9E-E585-40C0-BFD8-780BA1E07A8A}" srcOrd="1" destOrd="0" parTransId="{D0C92FD0-F73D-470F-B2C8-B69189E11584}" sibTransId="{5C3FBCD4-6E5A-4872-8293-F1F1DD36BE32}"/>
    <dgm:cxn modelId="{29F5BAB1-FBEF-4DBC-9EF5-F316E827274F}" type="presOf" srcId="{6EEBF478-AF0D-4E6A-AA8A-FAB99D19B5B7}" destId="{057E3FFC-9FE3-4842-B32F-13012E88283A}" srcOrd="0" destOrd="0" presId="urn:microsoft.com/office/officeart/2005/8/layout/vList5"/>
    <dgm:cxn modelId="{DC8F0292-06C4-4B97-A170-0B378EA0F0D5}" srcId="{F3A9669B-3E91-4F59-8601-D15260ADA77D}" destId="{6EEBF478-AF0D-4E6A-AA8A-FAB99D19B5B7}" srcOrd="2" destOrd="0" parTransId="{8E233A6C-DAAA-49A6-9C72-FF13C85DD81F}" sibTransId="{529039B8-6AD5-4593-8292-AD9EB3C09A34}"/>
    <dgm:cxn modelId="{D97D85D2-FE31-4362-B613-25C266047A29}" type="presOf" srcId="{37B59E23-C81B-446F-8BC3-CC8FC6378B79}" destId="{08675AA2-226E-4CD7-9C6C-EDFA4CCEA958}" srcOrd="0" destOrd="0" presId="urn:microsoft.com/office/officeart/2005/8/layout/vList5"/>
    <dgm:cxn modelId="{3CD8A017-D380-45CD-810E-FA16523359EA}" type="presParOf" srcId="{CE622756-6F97-4DF0-9C34-AF0CB4F9AF54}" destId="{7FA283B7-30EB-46E3-8F46-5297F88D4506}" srcOrd="0" destOrd="0" presId="urn:microsoft.com/office/officeart/2005/8/layout/vList5"/>
    <dgm:cxn modelId="{2ACB606C-B76D-4CB9-B1DF-ABAA4A64E8BD}" type="presParOf" srcId="{7FA283B7-30EB-46E3-8F46-5297F88D4506}" destId="{08675AA2-226E-4CD7-9C6C-EDFA4CCEA958}" srcOrd="0" destOrd="0" presId="urn:microsoft.com/office/officeart/2005/8/layout/vList5"/>
    <dgm:cxn modelId="{98DE56A8-1ADA-488B-AAEB-6B0807EED821}" type="presParOf" srcId="{CE622756-6F97-4DF0-9C34-AF0CB4F9AF54}" destId="{18D3122E-D734-4409-905E-BEEC0A5D6DAA}" srcOrd="1" destOrd="0" presId="urn:microsoft.com/office/officeart/2005/8/layout/vList5"/>
    <dgm:cxn modelId="{BA47D47B-EAD4-47E1-9669-2EE0DBB8B578}" type="presParOf" srcId="{CE622756-6F97-4DF0-9C34-AF0CB4F9AF54}" destId="{4CC9B557-27F2-4D55-ACC3-41F621459761}" srcOrd="2" destOrd="0" presId="urn:microsoft.com/office/officeart/2005/8/layout/vList5"/>
    <dgm:cxn modelId="{CA410802-CB99-4D5E-82D7-6A8AEE0EE68F}" type="presParOf" srcId="{4CC9B557-27F2-4D55-ACC3-41F621459761}" destId="{EDAA7CDC-B506-4C3F-B620-E64873DEECAE}" srcOrd="0" destOrd="0" presId="urn:microsoft.com/office/officeart/2005/8/layout/vList5"/>
    <dgm:cxn modelId="{0E0B55B7-260A-4A19-B13F-19FD5F154A22}" type="presParOf" srcId="{CE622756-6F97-4DF0-9C34-AF0CB4F9AF54}" destId="{CAED3430-35E9-4715-9F7A-DA873BD394F3}" srcOrd="3" destOrd="0" presId="urn:microsoft.com/office/officeart/2005/8/layout/vList5"/>
    <dgm:cxn modelId="{31DFE0B8-E967-43A4-805E-FBCDAF9B919B}" type="presParOf" srcId="{CE622756-6F97-4DF0-9C34-AF0CB4F9AF54}" destId="{56BCEC81-34FF-4EC3-A5AF-260558CEA49C}" srcOrd="4" destOrd="0" presId="urn:microsoft.com/office/officeart/2005/8/layout/vList5"/>
    <dgm:cxn modelId="{8D5DF100-E4F2-4083-9F98-0A7F94D6C69C}" type="presParOf" srcId="{56BCEC81-34FF-4EC3-A5AF-260558CEA49C}" destId="{057E3FFC-9FE3-4842-B32F-13012E88283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3A9669B-3E91-4F59-8601-D15260ADA77D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7B59E23-C81B-446F-8BC3-CC8FC6378B79}">
      <dgm:prSet phldrT="[文字]" custT="1"/>
      <dgm:spPr>
        <a:solidFill>
          <a:schemeClr val="accent6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收益導向的訂價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6E613CC-4887-4074-904A-6977F9D6DB47}" type="parTrans" cxnId="{639E8347-658F-4ECC-82EF-1D41EE1D00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E1FEDC7-D994-440D-90A7-45D7C9FC9C04}" type="sibTrans" cxnId="{639E8347-658F-4ECC-82EF-1D41EE1D00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F26848A-AE5D-49F8-8401-6EDA9646436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使收益與成本間的差距達到最大化。</a:t>
          </a:r>
          <a:endParaRPr lang="zh-TW" altLang="en-US" sz="21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90B8598-0BAB-4EED-8D75-2CCC86D363E6}" type="parTrans" cxnId="{F0D1105D-5D4A-4D28-845F-8A7EF0E3F12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A4B6FFC-3140-495F-B708-B05FDEF5F75B}" type="sibTrans" cxnId="{F0D1105D-5D4A-4D28-845F-8A7EF0E3F12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EADAF30-C583-442F-A0C5-0A8CBFA6080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藉由價格的變動，來使供需達成一致</a:t>
          </a:r>
          <a:r>
            <a:rPr lang="zh-TW" sz="21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1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53CC8F8-3B2A-4676-A1C6-CFE2D402DBAB}" type="parTrans" cxnId="{A91ECF02-07D5-4B0F-A5FB-0F6C47F65BB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51EF581-C161-4423-B18C-60381E19723E}" type="sibTrans" cxnId="{A91ECF02-07D5-4B0F-A5FB-0F6C47F65BB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EBF478-AF0D-4E6A-AA8A-FAB99D19B5B7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惠顧導向的訂價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E233A6C-DAAA-49A6-9C72-FF13C85DD81F}" type="parTrans" cxnId="{DC8F0292-06C4-4B97-A170-0B378EA0F0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29039B8-6AD5-4593-8292-AD9EB3C09A34}" type="sibTrans" cxnId="{DC8F0292-06C4-4B97-A170-0B378EA0F0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70CD7E2-98F9-44DE-A9EF-629F9024225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促成使用該服務的顧客人數最大化。</a:t>
          </a:r>
          <a:endParaRPr lang="zh-TW" altLang="en-US" sz="21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035030B-4A10-48F0-8AB6-B6E491159A9C}" type="parTrans" cxnId="{8908F83E-EEC3-44F2-88B8-801CC1D6A01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AAA5926-888D-4E1A-9DF5-560172D92C84}" type="sibTrans" cxnId="{8908F83E-EEC3-44F2-88B8-801CC1D6A01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DD27B9E-E585-40C0-BFD8-780BA1E07A8A}">
      <dgm:prSet phldrT="[文字]" custT="1"/>
      <dgm:spPr>
        <a:solidFill>
          <a:srgbClr val="00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作業導向的訂價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0C92FD0-F73D-470F-B2C8-B69189E11584}" type="parTrans" cxnId="{09983390-0E11-4337-B2E4-7E5286A5A9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C3FBCD4-6E5A-4872-8293-F1F1DD36BE32}" type="sibTrans" cxnId="{09983390-0E11-4337-B2E4-7E5286A5A9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E622756-6F97-4DF0-9C34-AF0CB4F9AF54}" type="pres">
      <dgm:prSet presAssocID="{F3A9669B-3E91-4F59-8601-D15260ADA7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A283B7-30EB-46E3-8F46-5297F88D4506}" type="pres">
      <dgm:prSet presAssocID="{37B59E23-C81B-446F-8BC3-CC8FC6378B79}" presName="linNode" presStyleCnt="0"/>
      <dgm:spPr/>
      <dgm:t>
        <a:bodyPr/>
        <a:lstStyle/>
        <a:p>
          <a:endParaRPr lang="zh-TW" altLang="en-US"/>
        </a:p>
      </dgm:t>
    </dgm:pt>
    <dgm:pt modelId="{08675AA2-226E-4CD7-9C6C-EDFA4CCEA958}" type="pres">
      <dgm:prSet presAssocID="{37B59E23-C81B-446F-8BC3-CC8FC6378B7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E0961E-9363-40AD-BA73-6A049A5DC341}" type="pres">
      <dgm:prSet presAssocID="{37B59E23-C81B-446F-8BC3-CC8FC6378B79}" presName="descendantText" presStyleLbl="alignAccFollowNode1" presStyleIdx="0" presStyleCnt="3" custScaleY="1038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D3122E-D734-4409-905E-BEEC0A5D6DAA}" type="pres">
      <dgm:prSet presAssocID="{8E1FEDC7-D994-440D-90A7-45D7C9FC9C04}" presName="sp" presStyleCnt="0"/>
      <dgm:spPr/>
      <dgm:t>
        <a:bodyPr/>
        <a:lstStyle/>
        <a:p>
          <a:endParaRPr lang="zh-TW" altLang="en-US"/>
        </a:p>
      </dgm:t>
    </dgm:pt>
    <dgm:pt modelId="{4CC9B557-27F2-4D55-ACC3-41F621459761}" type="pres">
      <dgm:prSet presAssocID="{DDD27B9E-E585-40C0-BFD8-780BA1E07A8A}" presName="linNode" presStyleCnt="0"/>
      <dgm:spPr/>
      <dgm:t>
        <a:bodyPr/>
        <a:lstStyle/>
        <a:p>
          <a:endParaRPr lang="zh-TW" altLang="en-US"/>
        </a:p>
      </dgm:t>
    </dgm:pt>
    <dgm:pt modelId="{EDAA7CDC-B506-4C3F-B620-E64873DEECAE}" type="pres">
      <dgm:prSet presAssocID="{DDD27B9E-E585-40C0-BFD8-780BA1E07A8A}" presName="parentText" presStyleLbl="node1" presStyleIdx="1" presStyleCnt="3" custLinFactNeighborX="-60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BED235-8043-47AD-90E7-FEE81E1CE70E}" type="pres">
      <dgm:prSet presAssocID="{DDD27B9E-E585-40C0-BFD8-780BA1E07A8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ED3430-35E9-4715-9F7A-DA873BD394F3}" type="pres">
      <dgm:prSet presAssocID="{5C3FBCD4-6E5A-4872-8293-F1F1DD36BE32}" presName="sp" presStyleCnt="0"/>
      <dgm:spPr/>
      <dgm:t>
        <a:bodyPr/>
        <a:lstStyle/>
        <a:p>
          <a:endParaRPr lang="zh-TW" altLang="en-US"/>
        </a:p>
      </dgm:t>
    </dgm:pt>
    <dgm:pt modelId="{56BCEC81-34FF-4EC3-A5AF-260558CEA49C}" type="pres">
      <dgm:prSet presAssocID="{6EEBF478-AF0D-4E6A-AA8A-FAB99D19B5B7}" presName="linNode" presStyleCnt="0"/>
      <dgm:spPr/>
      <dgm:t>
        <a:bodyPr/>
        <a:lstStyle/>
        <a:p>
          <a:endParaRPr lang="zh-TW" altLang="en-US"/>
        </a:p>
      </dgm:t>
    </dgm:pt>
    <dgm:pt modelId="{057E3FFC-9FE3-4842-B32F-13012E88283A}" type="pres">
      <dgm:prSet presAssocID="{6EEBF478-AF0D-4E6A-AA8A-FAB99D19B5B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335E66-FF04-404E-8A54-ED32E95BAF2B}" type="pres">
      <dgm:prSet presAssocID="{6EEBF478-AF0D-4E6A-AA8A-FAB99D19B5B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908F83E-EEC3-44F2-88B8-801CC1D6A014}" srcId="{6EEBF478-AF0D-4E6A-AA8A-FAB99D19B5B7}" destId="{670CD7E2-98F9-44DE-A9EF-629F90242256}" srcOrd="0" destOrd="0" parTransId="{1035030B-4A10-48F0-8AB6-B6E491159A9C}" sibTransId="{CAAA5926-888D-4E1A-9DF5-560172D92C84}"/>
    <dgm:cxn modelId="{2815620A-530F-47C3-B4C2-53CD5E7245AF}" type="presOf" srcId="{37B59E23-C81B-446F-8BC3-CC8FC6378B79}" destId="{08675AA2-226E-4CD7-9C6C-EDFA4CCEA958}" srcOrd="0" destOrd="0" presId="urn:microsoft.com/office/officeart/2005/8/layout/vList5"/>
    <dgm:cxn modelId="{F0D1105D-5D4A-4D28-845F-8A7EF0E3F12B}" srcId="{37B59E23-C81B-446F-8BC3-CC8FC6378B79}" destId="{FF26848A-AE5D-49F8-8401-6EDA96464366}" srcOrd="0" destOrd="0" parTransId="{290B8598-0BAB-4EED-8D75-2CCC86D363E6}" sibTransId="{4A4B6FFC-3140-495F-B708-B05FDEF5F75B}"/>
    <dgm:cxn modelId="{CCBCDD81-F3CE-49D3-B37F-893E4169014B}" type="presOf" srcId="{FF26848A-AE5D-49F8-8401-6EDA96464366}" destId="{F2E0961E-9363-40AD-BA73-6A049A5DC341}" srcOrd="0" destOrd="0" presId="urn:microsoft.com/office/officeart/2005/8/layout/vList5"/>
    <dgm:cxn modelId="{6052C5CF-5830-4472-A7F7-B9513C0F0D99}" type="presOf" srcId="{DDD27B9E-E585-40C0-BFD8-780BA1E07A8A}" destId="{EDAA7CDC-B506-4C3F-B620-E64873DEECAE}" srcOrd="0" destOrd="0" presId="urn:microsoft.com/office/officeart/2005/8/layout/vList5"/>
    <dgm:cxn modelId="{09983390-0E11-4337-B2E4-7E5286A5A9EF}" srcId="{F3A9669B-3E91-4F59-8601-D15260ADA77D}" destId="{DDD27B9E-E585-40C0-BFD8-780BA1E07A8A}" srcOrd="1" destOrd="0" parTransId="{D0C92FD0-F73D-470F-B2C8-B69189E11584}" sibTransId="{5C3FBCD4-6E5A-4872-8293-F1F1DD36BE32}"/>
    <dgm:cxn modelId="{EA361FEA-A733-4C2E-9CC1-C9AF460EE4A3}" type="presOf" srcId="{6EEBF478-AF0D-4E6A-AA8A-FAB99D19B5B7}" destId="{057E3FFC-9FE3-4842-B32F-13012E88283A}" srcOrd="0" destOrd="0" presId="urn:microsoft.com/office/officeart/2005/8/layout/vList5"/>
    <dgm:cxn modelId="{A4E81E4E-5550-41A0-9A6B-7439EBDC25DE}" type="presOf" srcId="{F3A9669B-3E91-4F59-8601-D15260ADA77D}" destId="{CE622756-6F97-4DF0-9C34-AF0CB4F9AF54}" srcOrd="0" destOrd="0" presId="urn:microsoft.com/office/officeart/2005/8/layout/vList5"/>
    <dgm:cxn modelId="{6521BC57-BF00-43DD-8781-D392A319C9DB}" type="presOf" srcId="{9EADAF30-C583-442F-A0C5-0A8CBFA60809}" destId="{18BED235-8043-47AD-90E7-FEE81E1CE70E}" srcOrd="0" destOrd="0" presId="urn:microsoft.com/office/officeart/2005/8/layout/vList5"/>
    <dgm:cxn modelId="{DC8F0292-06C4-4B97-A170-0B378EA0F0D5}" srcId="{F3A9669B-3E91-4F59-8601-D15260ADA77D}" destId="{6EEBF478-AF0D-4E6A-AA8A-FAB99D19B5B7}" srcOrd="2" destOrd="0" parTransId="{8E233A6C-DAAA-49A6-9C72-FF13C85DD81F}" sibTransId="{529039B8-6AD5-4593-8292-AD9EB3C09A34}"/>
    <dgm:cxn modelId="{A91ECF02-07D5-4B0F-A5FB-0F6C47F65BB8}" srcId="{DDD27B9E-E585-40C0-BFD8-780BA1E07A8A}" destId="{9EADAF30-C583-442F-A0C5-0A8CBFA60809}" srcOrd="0" destOrd="0" parTransId="{953CC8F8-3B2A-4676-A1C6-CFE2D402DBAB}" sibTransId="{C51EF581-C161-4423-B18C-60381E19723E}"/>
    <dgm:cxn modelId="{639E8347-658F-4ECC-82EF-1D41EE1D0049}" srcId="{F3A9669B-3E91-4F59-8601-D15260ADA77D}" destId="{37B59E23-C81B-446F-8BC3-CC8FC6378B79}" srcOrd="0" destOrd="0" parTransId="{36E613CC-4887-4074-904A-6977F9D6DB47}" sibTransId="{8E1FEDC7-D994-440D-90A7-45D7C9FC9C04}"/>
    <dgm:cxn modelId="{DBA6A5D4-A2FC-4ECE-9893-40E2F43AE1C6}" type="presOf" srcId="{670CD7E2-98F9-44DE-A9EF-629F90242256}" destId="{C7335E66-FF04-404E-8A54-ED32E95BAF2B}" srcOrd="0" destOrd="0" presId="urn:microsoft.com/office/officeart/2005/8/layout/vList5"/>
    <dgm:cxn modelId="{E0FF599A-882C-4102-81FB-089BE2E91612}" type="presParOf" srcId="{CE622756-6F97-4DF0-9C34-AF0CB4F9AF54}" destId="{7FA283B7-30EB-46E3-8F46-5297F88D4506}" srcOrd="0" destOrd="0" presId="urn:microsoft.com/office/officeart/2005/8/layout/vList5"/>
    <dgm:cxn modelId="{24C7F284-D04E-467F-B719-1356150F8B47}" type="presParOf" srcId="{7FA283B7-30EB-46E3-8F46-5297F88D4506}" destId="{08675AA2-226E-4CD7-9C6C-EDFA4CCEA958}" srcOrd="0" destOrd="0" presId="urn:microsoft.com/office/officeart/2005/8/layout/vList5"/>
    <dgm:cxn modelId="{902482F7-CABF-44F4-B94F-1EDC192B036F}" type="presParOf" srcId="{7FA283B7-30EB-46E3-8F46-5297F88D4506}" destId="{F2E0961E-9363-40AD-BA73-6A049A5DC341}" srcOrd="1" destOrd="0" presId="urn:microsoft.com/office/officeart/2005/8/layout/vList5"/>
    <dgm:cxn modelId="{22B72BC7-8E03-4A5A-BBF9-443F6D385DA7}" type="presParOf" srcId="{CE622756-6F97-4DF0-9C34-AF0CB4F9AF54}" destId="{18D3122E-D734-4409-905E-BEEC0A5D6DAA}" srcOrd="1" destOrd="0" presId="urn:microsoft.com/office/officeart/2005/8/layout/vList5"/>
    <dgm:cxn modelId="{6EE71DA4-C367-47CB-9CC7-44F80E81882F}" type="presParOf" srcId="{CE622756-6F97-4DF0-9C34-AF0CB4F9AF54}" destId="{4CC9B557-27F2-4D55-ACC3-41F621459761}" srcOrd="2" destOrd="0" presId="urn:microsoft.com/office/officeart/2005/8/layout/vList5"/>
    <dgm:cxn modelId="{0548AB9E-69D3-44F1-B323-A71E7A10B679}" type="presParOf" srcId="{4CC9B557-27F2-4D55-ACC3-41F621459761}" destId="{EDAA7CDC-B506-4C3F-B620-E64873DEECAE}" srcOrd="0" destOrd="0" presId="urn:microsoft.com/office/officeart/2005/8/layout/vList5"/>
    <dgm:cxn modelId="{D06D6FDE-D042-4C9E-B99F-1633698BD693}" type="presParOf" srcId="{4CC9B557-27F2-4D55-ACC3-41F621459761}" destId="{18BED235-8043-47AD-90E7-FEE81E1CE70E}" srcOrd="1" destOrd="0" presId="urn:microsoft.com/office/officeart/2005/8/layout/vList5"/>
    <dgm:cxn modelId="{45B4A8BE-2417-46D3-8536-0FB20EB5BA50}" type="presParOf" srcId="{CE622756-6F97-4DF0-9C34-AF0CB4F9AF54}" destId="{CAED3430-35E9-4715-9F7A-DA873BD394F3}" srcOrd="3" destOrd="0" presId="urn:microsoft.com/office/officeart/2005/8/layout/vList5"/>
    <dgm:cxn modelId="{E13B6ADE-0FF3-44DD-BDF9-1A8CDE257762}" type="presParOf" srcId="{CE622756-6F97-4DF0-9C34-AF0CB4F9AF54}" destId="{56BCEC81-34FF-4EC3-A5AF-260558CEA49C}" srcOrd="4" destOrd="0" presId="urn:microsoft.com/office/officeart/2005/8/layout/vList5"/>
    <dgm:cxn modelId="{7E3BFA9D-17D5-46A4-8445-B6DCD3A61FC2}" type="presParOf" srcId="{56BCEC81-34FF-4EC3-A5AF-260558CEA49C}" destId="{057E3FFC-9FE3-4842-B32F-13012E88283A}" srcOrd="0" destOrd="0" presId="urn:microsoft.com/office/officeart/2005/8/layout/vList5"/>
    <dgm:cxn modelId="{A376CB79-699A-46A7-8F25-0C422681C903}" type="presParOf" srcId="{56BCEC81-34FF-4EC3-A5AF-260558CEA49C}" destId="{C7335E66-FF04-404E-8A54-ED32E95BAF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3A9669B-3E91-4F59-8601-D15260ADA77D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7B59E23-C81B-446F-8BC3-CC8FC6378B7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3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便利性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6E613CC-4887-4074-904A-6977F9D6DB47}" type="parTrans" cxnId="{639E8347-658F-4ECC-82EF-1D41EE1D00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E1FEDC7-D994-440D-90A7-45D7C9FC9C04}" type="sibTrans" cxnId="{639E8347-658F-4ECC-82EF-1D41EE1D00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F26848A-AE5D-49F8-8401-6EDA9646436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服務公司必須提供便利性。</a:t>
          </a:r>
          <a:endParaRPr lang="zh-TW" altLang="en-US" sz="23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90B8598-0BAB-4EED-8D75-2CCC86D363E6}" type="parTrans" cxnId="{F0D1105D-5D4A-4D28-845F-8A7EF0E3F12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A4B6FFC-3140-495F-B708-B05FDEF5F75B}" type="sibTrans" cxnId="{F0D1105D-5D4A-4D28-845F-8A7EF0E3F12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EADAF30-C583-442F-A0C5-0A8CBFA6080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3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即</a:t>
          </a:r>
          <a:r>
            <a:rPr lang="zh-TW" sz="23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零售點的數目。</a:t>
          </a:r>
          <a:endParaRPr lang="zh-TW" altLang="en-US" sz="23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53CC8F8-3B2A-4676-A1C6-CFE2D402DBAB}" type="parTrans" cxnId="{A91ECF02-07D5-4B0F-A5FB-0F6C47F65BB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51EF581-C161-4423-B18C-60381E19723E}" type="sibTrans" cxnId="{A91ECF02-07D5-4B0F-A5FB-0F6C47F65BB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EBF478-AF0D-4E6A-AA8A-FAB99D19B5B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9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直接或間接通路</a:t>
          </a:r>
          <a:endParaRPr lang="zh-TW" altLang="en-US" sz="29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E233A6C-DAAA-49A6-9C72-FF13C85DD81F}" type="parTrans" cxnId="{DC8F0292-06C4-4B97-A170-0B378EA0F0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29039B8-6AD5-4593-8292-AD9EB3C09A34}" type="sibTrans" cxnId="{DC8F0292-06C4-4B97-A170-0B378EA0F0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70CD7E2-98F9-44DE-A9EF-629F9024225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決定是否要直接地提供服務給最終顧客，或是間接透過其他公司來提供。</a:t>
          </a:r>
          <a:endParaRPr lang="zh-TW" altLang="en-US" sz="21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035030B-4A10-48F0-8AB6-B6E491159A9C}" type="parTrans" cxnId="{8908F83E-EEC3-44F2-88B8-801CC1D6A01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AAA5926-888D-4E1A-9DF5-560172D92C84}" type="sibTrans" cxnId="{8908F83E-EEC3-44F2-88B8-801CC1D6A01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DD27B9E-E585-40C0-BFD8-780BA1E07A8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3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零售點的數目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0C92FD0-F73D-470F-B2C8-B69189E11584}" type="parTrans" cxnId="{09983390-0E11-4337-B2E4-7E5286A5A9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C3FBCD4-6E5A-4872-8293-F1F1DD36BE32}" type="sibTrans" cxnId="{09983390-0E11-4337-B2E4-7E5286A5A9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4E21ACA-030D-43E1-A875-31176D2A509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考慮通路的成本外，更要考慮目標市場顧客的需求。</a:t>
          </a:r>
          <a:endParaRPr lang="zh-TW" altLang="en-US" sz="22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9EC408F-C10A-42AF-A523-8E7C7C7B0917}" type="parTrans" cxnId="{E0BD11C7-146E-425A-BAEC-62DEBDBD5C3B}">
      <dgm:prSet/>
      <dgm:spPr/>
      <dgm:t>
        <a:bodyPr/>
        <a:lstStyle/>
        <a:p>
          <a:endParaRPr lang="zh-TW" altLang="en-US"/>
        </a:p>
      </dgm:t>
    </dgm:pt>
    <dgm:pt modelId="{3BC5C822-6A7F-4D62-800E-15795B3EDE68}" type="sibTrans" cxnId="{E0BD11C7-146E-425A-BAEC-62DEBDBD5C3B}">
      <dgm:prSet/>
      <dgm:spPr/>
      <dgm:t>
        <a:bodyPr/>
        <a:lstStyle/>
        <a:p>
          <a:endParaRPr lang="zh-TW" altLang="en-US"/>
        </a:p>
      </dgm:t>
    </dgm:pt>
    <dgm:pt modelId="{295B742A-A11D-46D4-A519-B1D28D12E16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地點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037BA9D-0FB4-43F8-9D6E-A7B19D890606}" type="parTrans" cxnId="{B2B9F76F-6D72-42B0-9CD2-60A5B7C107E0}">
      <dgm:prSet/>
      <dgm:spPr/>
      <dgm:t>
        <a:bodyPr/>
        <a:lstStyle/>
        <a:p>
          <a:endParaRPr lang="zh-TW" altLang="en-US"/>
        </a:p>
      </dgm:t>
    </dgm:pt>
    <dgm:pt modelId="{8ACF1C38-373A-4B48-AB25-E04E6A46AA72}" type="sibTrans" cxnId="{B2B9F76F-6D72-42B0-9CD2-60A5B7C107E0}">
      <dgm:prSet/>
      <dgm:spPr/>
      <dgm:t>
        <a:bodyPr/>
        <a:lstStyle/>
        <a:p>
          <a:endParaRPr lang="zh-TW" altLang="en-US"/>
        </a:p>
      </dgm:t>
    </dgm:pt>
    <dgm:pt modelId="{CE622756-6F97-4DF0-9C34-AF0CB4F9AF54}" type="pres">
      <dgm:prSet presAssocID="{F3A9669B-3E91-4F59-8601-D15260ADA7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A283B7-30EB-46E3-8F46-5297F88D4506}" type="pres">
      <dgm:prSet presAssocID="{37B59E23-C81B-446F-8BC3-CC8FC6378B79}" presName="linNode" presStyleCnt="0"/>
      <dgm:spPr/>
      <dgm:t>
        <a:bodyPr/>
        <a:lstStyle/>
        <a:p>
          <a:endParaRPr lang="zh-TW" altLang="en-US"/>
        </a:p>
      </dgm:t>
    </dgm:pt>
    <dgm:pt modelId="{08675AA2-226E-4CD7-9C6C-EDFA4CCEA958}" type="pres">
      <dgm:prSet presAssocID="{37B59E23-C81B-446F-8BC3-CC8FC6378B7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E0961E-9363-40AD-BA73-6A049A5DC341}" type="pres">
      <dgm:prSet presAssocID="{37B59E23-C81B-446F-8BC3-CC8FC6378B79}" presName="descendantText" presStyleLbl="alignAccFollowNode1" presStyleIdx="0" presStyleCnt="4" custScaleY="1038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D3122E-D734-4409-905E-BEEC0A5D6DAA}" type="pres">
      <dgm:prSet presAssocID="{8E1FEDC7-D994-440D-90A7-45D7C9FC9C04}" presName="sp" presStyleCnt="0"/>
      <dgm:spPr/>
      <dgm:t>
        <a:bodyPr/>
        <a:lstStyle/>
        <a:p>
          <a:endParaRPr lang="zh-TW" altLang="en-US"/>
        </a:p>
      </dgm:t>
    </dgm:pt>
    <dgm:pt modelId="{4CC9B557-27F2-4D55-ACC3-41F621459761}" type="pres">
      <dgm:prSet presAssocID="{DDD27B9E-E585-40C0-BFD8-780BA1E07A8A}" presName="linNode" presStyleCnt="0"/>
      <dgm:spPr/>
      <dgm:t>
        <a:bodyPr/>
        <a:lstStyle/>
        <a:p>
          <a:endParaRPr lang="zh-TW" altLang="en-US"/>
        </a:p>
      </dgm:t>
    </dgm:pt>
    <dgm:pt modelId="{EDAA7CDC-B506-4C3F-B620-E64873DEECAE}" type="pres">
      <dgm:prSet presAssocID="{DDD27B9E-E585-40C0-BFD8-780BA1E07A8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BED235-8043-47AD-90E7-FEE81E1CE70E}" type="pres">
      <dgm:prSet presAssocID="{DDD27B9E-E585-40C0-BFD8-780BA1E07A8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ED3430-35E9-4715-9F7A-DA873BD394F3}" type="pres">
      <dgm:prSet presAssocID="{5C3FBCD4-6E5A-4872-8293-F1F1DD36BE32}" presName="sp" presStyleCnt="0"/>
      <dgm:spPr/>
      <dgm:t>
        <a:bodyPr/>
        <a:lstStyle/>
        <a:p>
          <a:endParaRPr lang="zh-TW" altLang="en-US"/>
        </a:p>
      </dgm:t>
    </dgm:pt>
    <dgm:pt modelId="{56BCEC81-34FF-4EC3-A5AF-260558CEA49C}" type="pres">
      <dgm:prSet presAssocID="{6EEBF478-AF0D-4E6A-AA8A-FAB99D19B5B7}" presName="linNode" presStyleCnt="0"/>
      <dgm:spPr/>
      <dgm:t>
        <a:bodyPr/>
        <a:lstStyle/>
        <a:p>
          <a:endParaRPr lang="zh-TW" altLang="en-US"/>
        </a:p>
      </dgm:t>
    </dgm:pt>
    <dgm:pt modelId="{057E3FFC-9FE3-4842-B32F-13012E88283A}" type="pres">
      <dgm:prSet presAssocID="{6EEBF478-AF0D-4E6A-AA8A-FAB99D19B5B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335E66-FF04-404E-8A54-ED32E95BAF2B}" type="pres">
      <dgm:prSet presAssocID="{6EEBF478-AF0D-4E6A-AA8A-FAB99D19B5B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9F434F-3537-4AC5-B522-2DB1A4C2D0ED}" type="pres">
      <dgm:prSet presAssocID="{529039B8-6AD5-4593-8292-AD9EB3C09A34}" presName="sp" presStyleCnt="0"/>
      <dgm:spPr/>
      <dgm:t>
        <a:bodyPr/>
        <a:lstStyle/>
        <a:p>
          <a:endParaRPr lang="zh-TW" altLang="en-US"/>
        </a:p>
      </dgm:t>
    </dgm:pt>
    <dgm:pt modelId="{93B9A0C3-3A66-4D69-A03F-96946E4DF672}" type="pres">
      <dgm:prSet presAssocID="{295B742A-A11D-46D4-A519-B1D28D12E16B}" presName="linNode" presStyleCnt="0"/>
      <dgm:spPr/>
      <dgm:t>
        <a:bodyPr/>
        <a:lstStyle/>
        <a:p>
          <a:endParaRPr lang="zh-TW" altLang="en-US"/>
        </a:p>
      </dgm:t>
    </dgm:pt>
    <dgm:pt modelId="{9875E276-5A35-42B2-8E6A-36AD1420430D}" type="pres">
      <dgm:prSet presAssocID="{295B742A-A11D-46D4-A519-B1D28D12E16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C74BBD-B970-4CA9-9603-5464061D2E56}" type="pres">
      <dgm:prSet presAssocID="{295B742A-A11D-46D4-A519-B1D28D12E16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908F83E-EEC3-44F2-88B8-801CC1D6A014}" srcId="{6EEBF478-AF0D-4E6A-AA8A-FAB99D19B5B7}" destId="{670CD7E2-98F9-44DE-A9EF-629F90242256}" srcOrd="0" destOrd="0" parTransId="{1035030B-4A10-48F0-8AB6-B6E491159A9C}" sibTransId="{CAAA5926-888D-4E1A-9DF5-560172D92C84}"/>
    <dgm:cxn modelId="{B2B9F76F-6D72-42B0-9CD2-60A5B7C107E0}" srcId="{F3A9669B-3E91-4F59-8601-D15260ADA77D}" destId="{295B742A-A11D-46D4-A519-B1D28D12E16B}" srcOrd="3" destOrd="0" parTransId="{F037BA9D-0FB4-43F8-9D6E-A7B19D890606}" sibTransId="{8ACF1C38-373A-4B48-AB25-E04E6A46AA72}"/>
    <dgm:cxn modelId="{745CF51B-75DC-4C18-A1C3-E8E48AA5692C}" type="presOf" srcId="{9EADAF30-C583-442F-A0C5-0A8CBFA60809}" destId="{18BED235-8043-47AD-90E7-FEE81E1CE70E}" srcOrd="0" destOrd="0" presId="urn:microsoft.com/office/officeart/2005/8/layout/vList5"/>
    <dgm:cxn modelId="{F0D1105D-5D4A-4D28-845F-8A7EF0E3F12B}" srcId="{37B59E23-C81B-446F-8BC3-CC8FC6378B79}" destId="{FF26848A-AE5D-49F8-8401-6EDA96464366}" srcOrd="0" destOrd="0" parTransId="{290B8598-0BAB-4EED-8D75-2CCC86D363E6}" sibTransId="{4A4B6FFC-3140-495F-B708-B05FDEF5F75B}"/>
    <dgm:cxn modelId="{4F15C388-1F30-4C48-9104-028B0FAECE90}" type="presOf" srcId="{F3A9669B-3E91-4F59-8601-D15260ADA77D}" destId="{CE622756-6F97-4DF0-9C34-AF0CB4F9AF54}" srcOrd="0" destOrd="0" presId="urn:microsoft.com/office/officeart/2005/8/layout/vList5"/>
    <dgm:cxn modelId="{09983390-0E11-4337-B2E4-7E5286A5A9EF}" srcId="{F3A9669B-3E91-4F59-8601-D15260ADA77D}" destId="{DDD27B9E-E585-40C0-BFD8-780BA1E07A8A}" srcOrd="1" destOrd="0" parTransId="{D0C92FD0-F73D-470F-B2C8-B69189E11584}" sibTransId="{5C3FBCD4-6E5A-4872-8293-F1F1DD36BE32}"/>
    <dgm:cxn modelId="{8266634C-1D6D-46F2-8BEC-33E1ACBC0A74}" type="presOf" srcId="{64E21ACA-030D-43E1-A875-31176D2A5091}" destId="{32C74BBD-B970-4CA9-9603-5464061D2E56}" srcOrd="0" destOrd="0" presId="urn:microsoft.com/office/officeart/2005/8/layout/vList5"/>
    <dgm:cxn modelId="{5C8CB3FF-F99F-4C80-ABCC-78A8ED0EFAFF}" type="presOf" srcId="{295B742A-A11D-46D4-A519-B1D28D12E16B}" destId="{9875E276-5A35-42B2-8E6A-36AD1420430D}" srcOrd="0" destOrd="0" presId="urn:microsoft.com/office/officeart/2005/8/layout/vList5"/>
    <dgm:cxn modelId="{C5077885-99F2-417D-A195-155ABEDB1FE2}" type="presOf" srcId="{DDD27B9E-E585-40C0-BFD8-780BA1E07A8A}" destId="{EDAA7CDC-B506-4C3F-B620-E64873DEECAE}" srcOrd="0" destOrd="0" presId="urn:microsoft.com/office/officeart/2005/8/layout/vList5"/>
    <dgm:cxn modelId="{DC8F0292-06C4-4B97-A170-0B378EA0F0D5}" srcId="{F3A9669B-3E91-4F59-8601-D15260ADA77D}" destId="{6EEBF478-AF0D-4E6A-AA8A-FAB99D19B5B7}" srcOrd="2" destOrd="0" parTransId="{8E233A6C-DAAA-49A6-9C72-FF13C85DD81F}" sibTransId="{529039B8-6AD5-4593-8292-AD9EB3C09A34}"/>
    <dgm:cxn modelId="{E0BD11C7-146E-425A-BAEC-62DEBDBD5C3B}" srcId="{295B742A-A11D-46D4-A519-B1D28D12E16B}" destId="{64E21ACA-030D-43E1-A875-31176D2A5091}" srcOrd="0" destOrd="0" parTransId="{D9EC408F-C10A-42AF-A523-8E7C7C7B0917}" sibTransId="{3BC5C822-6A7F-4D62-800E-15795B3EDE68}"/>
    <dgm:cxn modelId="{87B5BFD4-3CF1-4B3B-8319-54335BE223BF}" type="presOf" srcId="{37B59E23-C81B-446F-8BC3-CC8FC6378B79}" destId="{08675AA2-226E-4CD7-9C6C-EDFA4CCEA958}" srcOrd="0" destOrd="0" presId="urn:microsoft.com/office/officeart/2005/8/layout/vList5"/>
    <dgm:cxn modelId="{A91ECF02-07D5-4B0F-A5FB-0F6C47F65BB8}" srcId="{DDD27B9E-E585-40C0-BFD8-780BA1E07A8A}" destId="{9EADAF30-C583-442F-A0C5-0A8CBFA60809}" srcOrd="0" destOrd="0" parTransId="{953CC8F8-3B2A-4676-A1C6-CFE2D402DBAB}" sibTransId="{C51EF581-C161-4423-B18C-60381E19723E}"/>
    <dgm:cxn modelId="{639E8347-658F-4ECC-82EF-1D41EE1D0049}" srcId="{F3A9669B-3E91-4F59-8601-D15260ADA77D}" destId="{37B59E23-C81B-446F-8BC3-CC8FC6378B79}" srcOrd="0" destOrd="0" parTransId="{36E613CC-4887-4074-904A-6977F9D6DB47}" sibTransId="{8E1FEDC7-D994-440D-90A7-45D7C9FC9C04}"/>
    <dgm:cxn modelId="{7838F9C3-303F-4455-810D-181F6F4BA897}" type="presOf" srcId="{6EEBF478-AF0D-4E6A-AA8A-FAB99D19B5B7}" destId="{057E3FFC-9FE3-4842-B32F-13012E88283A}" srcOrd="0" destOrd="0" presId="urn:microsoft.com/office/officeart/2005/8/layout/vList5"/>
    <dgm:cxn modelId="{0AE66021-19E0-4038-9D11-0BC652AF454B}" type="presOf" srcId="{FF26848A-AE5D-49F8-8401-6EDA96464366}" destId="{F2E0961E-9363-40AD-BA73-6A049A5DC341}" srcOrd="0" destOrd="0" presId="urn:microsoft.com/office/officeart/2005/8/layout/vList5"/>
    <dgm:cxn modelId="{0481D91F-F8BF-42F1-B194-3FB110F10B4A}" type="presOf" srcId="{670CD7E2-98F9-44DE-A9EF-629F90242256}" destId="{C7335E66-FF04-404E-8A54-ED32E95BAF2B}" srcOrd="0" destOrd="0" presId="urn:microsoft.com/office/officeart/2005/8/layout/vList5"/>
    <dgm:cxn modelId="{523CB323-2ADC-4AC0-AA3B-D13F51442AE8}" type="presParOf" srcId="{CE622756-6F97-4DF0-9C34-AF0CB4F9AF54}" destId="{7FA283B7-30EB-46E3-8F46-5297F88D4506}" srcOrd="0" destOrd="0" presId="urn:microsoft.com/office/officeart/2005/8/layout/vList5"/>
    <dgm:cxn modelId="{D6D0196F-EA41-4E71-957B-B4C57CE18F68}" type="presParOf" srcId="{7FA283B7-30EB-46E3-8F46-5297F88D4506}" destId="{08675AA2-226E-4CD7-9C6C-EDFA4CCEA958}" srcOrd="0" destOrd="0" presId="urn:microsoft.com/office/officeart/2005/8/layout/vList5"/>
    <dgm:cxn modelId="{91C5D2F6-E1F6-4E25-A8A2-EB72D9394664}" type="presParOf" srcId="{7FA283B7-30EB-46E3-8F46-5297F88D4506}" destId="{F2E0961E-9363-40AD-BA73-6A049A5DC341}" srcOrd="1" destOrd="0" presId="urn:microsoft.com/office/officeart/2005/8/layout/vList5"/>
    <dgm:cxn modelId="{F02C16B1-A73E-4E25-ACAE-D1748B1E9F6D}" type="presParOf" srcId="{CE622756-6F97-4DF0-9C34-AF0CB4F9AF54}" destId="{18D3122E-D734-4409-905E-BEEC0A5D6DAA}" srcOrd="1" destOrd="0" presId="urn:microsoft.com/office/officeart/2005/8/layout/vList5"/>
    <dgm:cxn modelId="{7127194D-42B1-461D-9F85-D18839D65142}" type="presParOf" srcId="{CE622756-6F97-4DF0-9C34-AF0CB4F9AF54}" destId="{4CC9B557-27F2-4D55-ACC3-41F621459761}" srcOrd="2" destOrd="0" presId="urn:microsoft.com/office/officeart/2005/8/layout/vList5"/>
    <dgm:cxn modelId="{B3AFA817-4B09-471A-A65B-B9E4FC3E1EEA}" type="presParOf" srcId="{4CC9B557-27F2-4D55-ACC3-41F621459761}" destId="{EDAA7CDC-B506-4C3F-B620-E64873DEECAE}" srcOrd="0" destOrd="0" presId="urn:microsoft.com/office/officeart/2005/8/layout/vList5"/>
    <dgm:cxn modelId="{F5A521F8-EF3D-4D2A-9A22-FEF117884BAD}" type="presParOf" srcId="{4CC9B557-27F2-4D55-ACC3-41F621459761}" destId="{18BED235-8043-47AD-90E7-FEE81E1CE70E}" srcOrd="1" destOrd="0" presId="urn:microsoft.com/office/officeart/2005/8/layout/vList5"/>
    <dgm:cxn modelId="{E88F8B70-1132-4F88-93FE-130E6B48C8CF}" type="presParOf" srcId="{CE622756-6F97-4DF0-9C34-AF0CB4F9AF54}" destId="{CAED3430-35E9-4715-9F7A-DA873BD394F3}" srcOrd="3" destOrd="0" presId="urn:microsoft.com/office/officeart/2005/8/layout/vList5"/>
    <dgm:cxn modelId="{40506F14-F5CA-45A7-91F4-305F772FA783}" type="presParOf" srcId="{CE622756-6F97-4DF0-9C34-AF0CB4F9AF54}" destId="{56BCEC81-34FF-4EC3-A5AF-260558CEA49C}" srcOrd="4" destOrd="0" presId="urn:microsoft.com/office/officeart/2005/8/layout/vList5"/>
    <dgm:cxn modelId="{C55CE4B3-64F5-45EB-9902-DBDE3AB2D12E}" type="presParOf" srcId="{56BCEC81-34FF-4EC3-A5AF-260558CEA49C}" destId="{057E3FFC-9FE3-4842-B32F-13012E88283A}" srcOrd="0" destOrd="0" presId="urn:microsoft.com/office/officeart/2005/8/layout/vList5"/>
    <dgm:cxn modelId="{7DDF6AC2-E806-49C4-9830-0F5A6BA766E4}" type="presParOf" srcId="{56BCEC81-34FF-4EC3-A5AF-260558CEA49C}" destId="{C7335E66-FF04-404E-8A54-ED32E95BAF2B}" srcOrd="1" destOrd="0" presId="urn:microsoft.com/office/officeart/2005/8/layout/vList5"/>
    <dgm:cxn modelId="{8B3AB241-A4A8-4EE0-8D66-568F11E5B61C}" type="presParOf" srcId="{CE622756-6F97-4DF0-9C34-AF0CB4F9AF54}" destId="{2E9F434F-3537-4AC5-B522-2DB1A4C2D0ED}" srcOrd="5" destOrd="0" presId="urn:microsoft.com/office/officeart/2005/8/layout/vList5"/>
    <dgm:cxn modelId="{BD55DBC8-25E1-4782-A0F1-AAF7D446E130}" type="presParOf" srcId="{CE622756-6F97-4DF0-9C34-AF0CB4F9AF54}" destId="{93B9A0C3-3A66-4D69-A03F-96946E4DF672}" srcOrd="6" destOrd="0" presId="urn:microsoft.com/office/officeart/2005/8/layout/vList5"/>
    <dgm:cxn modelId="{D10DA403-B648-4E15-AC81-2651817556F5}" type="presParOf" srcId="{93B9A0C3-3A66-4D69-A03F-96946E4DF672}" destId="{9875E276-5A35-42B2-8E6A-36AD1420430D}" srcOrd="0" destOrd="0" presId="urn:microsoft.com/office/officeart/2005/8/layout/vList5"/>
    <dgm:cxn modelId="{C30ABF1A-2DC9-43FB-98BB-FC943527D6FA}" type="presParOf" srcId="{93B9A0C3-3A66-4D69-A03F-96946E4DF672}" destId="{32C74BBD-B970-4CA9-9603-5464061D2E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703361-D459-429E-BFEE-3A3D99C1C425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13C2E8B-5796-4971-9F3C-99C72F8667C3}">
      <dgm:prSet phldrT="[文字]" custT="1"/>
      <dgm:spPr>
        <a:solidFill>
          <a:srgbClr val="FF006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無形性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F17F566-5E51-4727-A159-6FF29E175623}" type="parTrans" cxnId="{778354DC-9393-48F5-8A6F-2948341BB40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F0C4AD7-625D-427C-91E3-1375D6B4A992}" type="sibTrans" cxnId="{778354DC-9393-48F5-8A6F-2948341BB40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5DBF3F-CB59-4B75-AF8C-F557CF8558C0}">
      <dgm:prSet phldrT="[文字]" custT="1"/>
      <dgm:spPr>
        <a:solidFill>
          <a:srgbClr val="9900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不可分離性</a:t>
          </a:r>
          <a:endParaRPr lang="zh-TW" altLang="en-US" sz="26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F65D218-6A42-4485-813E-2F6FADD91A0D}" type="parTrans" cxnId="{C5D87EDC-F556-4F30-AF97-1D38E97466E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EF99073-DC6C-45C2-BBB5-1FF784E51085}" type="sibTrans" cxnId="{C5D87EDC-F556-4F30-AF97-1D38E97466E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15F8EC4-707F-4199-957B-D1627695A7C8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易變性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6413CA9-BBDD-4BCF-BFD6-867E91072BAC}" type="parTrans" cxnId="{D91CEDA5-D134-4932-8C07-9A114DD368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5D339B8-0FDA-4539-BED6-E0D19B66C944}" type="sibTrans" cxnId="{D91CEDA5-D134-4932-8C07-9A114DD368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BF57A1-FF47-4F0C-8154-046E89EDB76F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易消逝性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7B03918-0354-4744-8178-A1DC9EFC8904}" type="parTrans" cxnId="{1C080DB4-E541-4967-A203-DDB1D89D6C1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900C9D0-3557-438A-BB67-77A05DA0D4EE}" type="sibTrans" cxnId="{1C080DB4-E541-4967-A203-DDB1D89D6C1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E50D8B8-D854-4F92-9246-20AE733B123F}" type="pres">
      <dgm:prSet presAssocID="{27703361-D459-429E-BFEE-3A3D99C1C4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35E5939-9D61-4449-B06A-0DDB5F09F809}" type="pres">
      <dgm:prSet presAssocID="{F13C2E8B-5796-4971-9F3C-99C72F8667C3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CAB812D-7076-4142-809C-4B53886387FC}" type="pres">
      <dgm:prSet presAssocID="{0F0C4AD7-625D-427C-91E3-1375D6B4A992}" presName="sibTrans" presStyleCnt="0"/>
      <dgm:spPr/>
      <dgm:t>
        <a:bodyPr/>
        <a:lstStyle/>
        <a:p>
          <a:endParaRPr lang="zh-TW" altLang="en-US"/>
        </a:p>
      </dgm:t>
    </dgm:pt>
    <dgm:pt modelId="{03960598-8381-45D3-A1B0-F18E38C5C4C9}" type="pres">
      <dgm:prSet presAssocID="{C55DBF3F-CB59-4B75-AF8C-F557CF8558C0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895ECBB-81A8-4026-A3C7-41A08C51DB78}" type="pres">
      <dgm:prSet presAssocID="{9EF99073-DC6C-45C2-BBB5-1FF784E51085}" presName="sibTrans" presStyleCnt="0"/>
      <dgm:spPr/>
      <dgm:t>
        <a:bodyPr/>
        <a:lstStyle/>
        <a:p>
          <a:endParaRPr lang="zh-TW" altLang="en-US"/>
        </a:p>
      </dgm:t>
    </dgm:pt>
    <dgm:pt modelId="{C0631A5C-B878-4D52-8E0C-1523648A564F}" type="pres">
      <dgm:prSet presAssocID="{A15F8EC4-707F-4199-957B-D1627695A7C8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40C8CA4-E783-41E0-8241-D42AA528CD36}" type="pres">
      <dgm:prSet presAssocID="{45D339B8-0FDA-4539-BED6-E0D19B66C944}" presName="sibTrans" presStyleCnt="0"/>
      <dgm:spPr/>
      <dgm:t>
        <a:bodyPr/>
        <a:lstStyle/>
        <a:p>
          <a:endParaRPr lang="zh-TW" altLang="en-US"/>
        </a:p>
      </dgm:t>
    </dgm:pt>
    <dgm:pt modelId="{07A92381-D459-4834-A8D9-B43FB7EE9349}" type="pres">
      <dgm:prSet presAssocID="{14BF57A1-FF47-4F0C-8154-046E89EDB76F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778354DC-9393-48F5-8A6F-2948341BB40C}" srcId="{27703361-D459-429E-BFEE-3A3D99C1C425}" destId="{F13C2E8B-5796-4971-9F3C-99C72F8667C3}" srcOrd="0" destOrd="0" parTransId="{9F17F566-5E51-4727-A159-6FF29E175623}" sibTransId="{0F0C4AD7-625D-427C-91E3-1375D6B4A992}"/>
    <dgm:cxn modelId="{2079A12C-C9C8-44D7-A4F9-04AA2700670C}" type="presOf" srcId="{27703361-D459-429E-BFEE-3A3D99C1C425}" destId="{BE50D8B8-D854-4F92-9246-20AE733B123F}" srcOrd="0" destOrd="0" presId="urn:microsoft.com/office/officeart/2005/8/layout/default"/>
    <dgm:cxn modelId="{1C080DB4-E541-4967-A203-DDB1D89D6C13}" srcId="{27703361-D459-429E-BFEE-3A3D99C1C425}" destId="{14BF57A1-FF47-4F0C-8154-046E89EDB76F}" srcOrd="3" destOrd="0" parTransId="{D7B03918-0354-4744-8178-A1DC9EFC8904}" sibTransId="{9900C9D0-3557-438A-BB67-77A05DA0D4EE}"/>
    <dgm:cxn modelId="{3463BFAF-9407-459B-AB44-9E3B375D6042}" type="presOf" srcId="{F13C2E8B-5796-4971-9F3C-99C72F8667C3}" destId="{835E5939-9D61-4449-B06A-0DDB5F09F809}" srcOrd="0" destOrd="0" presId="urn:microsoft.com/office/officeart/2005/8/layout/default"/>
    <dgm:cxn modelId="{ED1BE598-0BEF-4FD5-90A0-47714BAA6617}" type="presOf" srcId="{C55DBF3F-CB59-4B75-AF8C-F557CF8558C0}" destId="{03960598-8381-45D3-A1B0-F18E38C5C4C9}" srcOrd="0" destOrd="0" presId="urn:microsoft.com/office/officeart/2005/8/layout/default"/>
    <dgm:cxn modelId="{D91CEDA5-D134-4932-8C07-9A114DD3686A}" srcId="{27703361-D459-429E-BFEE-3A3D99C1C425}" destId="{A15F8EC4-707F-4199-957B-D1627695A7C8}" srcOrd="2" destOrd="0" parTransId="{76413CA9-BBDD-4BCF-BFD6-867E91072BAC}" sibTransId="{45D339B8-0FDA-4539-BED6-E0D19B66C944}"/>
    <dgm:cxn modelId="{8F6E565C-7007-42CE-9AD0-4386B806E8C3}" type="presOf" srcId="{14BF57A1-FF47-4F0C-8154-046E89EDB76F}" destId="{07A92381-D459-4834-A8D9-B43FB7EE9349}" srcOrd="0" destOrd="0" presId="urn:microsoft.com/office/officeart/2005/8/layout/default"/>
    <dgm:cxn modelId="{65595E4E-6FE4-44EA-8312-E6E27742CD67}" type="presOf" srcId="{A15F8EC4-707F-4199-957B-D1627695A7C8}" destId="{C0631A5C-B878-4D52-8E0C-1523648A564F}" srcOrd="0" destOrd="0" presId="urn:microsoft.com/office/officeart/2005/8/layout/default"/>
    <dgm:cxn modelId="{C5D87EDC-F556-4F30-AF97-1D38E97466EF}" srcId="{27703361-D459-429E-BFEE-3A3D99C1C425}" destId="{C55DBF3F-CB59-4B75-AF8C-F557CF8558C0}" srcOrd="1" destOrd="0" parTransId="{CF65D218-6A42-4485-813E-2F6FADD91A0D}" sibTransId="{9EF99073-DC6C-45C2-BBB5-1FF784E51085}"/>
    <dgm:cxn modelId="{E14478D0-BCA2-4E46-82E2-1F3263137E7A}" type="presParOf" srcId="{BE50D8B8-D854-4F92-9246-20AE733B123F}" destId="{835E5939-9D61-4449-B06A-0DDB5F09F809}" srcOrd="0" destOrd="0" presId="urn:microsoft.com/office/officeart/2005/8/layout/default"/>
    <dgm:cxn modelId="{FA80D745-9FC1-448F-8144-2CF48979480E}" type="presParOf" srcId="{BE50D8B8-D854-4F92-9246-20AE733B123F}" destId="{1CAB812D-7076-4142-809C-4B53886387FC}" srcOrd="1" destOrd="0" presId="urn:microsoft.com/office/officeart/2005/8/layout/default"/>
    <dgm:cxn modelId="{5388F54A-167B-4736-9533-6DF023CC3728}" type="presParOf" srcId="{BE50D8B8-D854-4F92-9246-20AE733B123F}" destId="{03960598-8381-45D3-A1B0-F18E38C5C4C9}" srcOrd="2" destOrd="0" presId="urn:microsoft.com/office/officeart/2005/8/layout/default"/>
    <dgm:cxn modelId="{4DD8310F-47F4-45B2-A5AA-F18A6A971585}" type="presParOf" srcId="{BE50D8B8-D854-4F92-9246-20AE733B123F}" destId="{0895ECBB-81A8-4026-A3C7-41A08C51DB78}" srcOrd="3" destOrd="0" presId="urn:microsoft.com/office/officeart/2005/8/layout/default"/>
    <dgm:cxn modelId="{326E785A-BF00-439B-A027-1DDE7D598370}" type="presParOf" srcId="{BE50D8B8-D854-4F92-9246-20AE733B123F}" destId="{C0631A5C-B878-4D52-8E0C-1523648A564F}" srcOrd="4" destOrd="0" presId="urn:microsoft.com/office/officeart/2005/8/layout/default"/>
    <dgm:cxn modelId="{EA00A9A0-4C3F-4578-B977-979719B76A1B}" type="presParOf" srcId="{BE50D8B8-D854-4F92-9246-20AE733B123F}" destId="{740C8CA4-E783-41E0-8241-D42AA528CD36}" srcOrd="5" destOrd="0" presId="urn:microsoft.com/office/officeart/2005/8/layout/default"/>
    <dgm:cxn modelId="{0ADB0AF7-CC96-4E38-8DF6-4202449873C3}" type="presParOf" srcId="{BE50D8B8-D854-4F92-9246-20AE733B123F}" destId="{07A92381-D459-4834-A8D9-B43FB7EE934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3A9669B-3E91-4F59-8601-D15260ADA77D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7B59E23-C81B-446F-8BC3-CC8FC6378B79}">
      <dgm:prSet phldrT="[文字]" custT="1"/>
      <dgm:spPr>
        <a:solidFill>
          <a:srgbClr val="9900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強調有形的暗示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6E613CC-4887-4074-904A-6977F9D6DB47}" type="parTrans" cxnId="{639E8347-658F-4ECC-82EF-1D41EE1D00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E1FEDC7-D994-440D-90A7-45D7C9FC9C04}" type="sibTrans" cxnId="{639E8347-658F-4ECC-82EF-1D41EE1D00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EBF478-AF0D-4E6A-AA8A-FAB99D19B5B7}">
      <dgm:prSet phldrT="[文字]" custT="1"/>
      <dgm:spPr>
        <a:solidFill>
          <a:schemeClr val="accent3">
            <a:lumMod val="5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建立鮮明的組織形象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E233A6C-DAAA-49A6-9C72-FF13C85DD81F}" type="parTrans" cxnId="{DC8F0292-06C4-4B97-A170-0B378EA0F0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29039B8-6AD5-4593-8292-AD9EB3C09A34}" type="sibTrans" cxnId="{DC8F0292-06C4-4B97-A170-0B378EA0F0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DD27B9E-E585-40C0-BFD8-780BA1E07A8A}">
      <dgm:prSet phldrT="[文字]" custT="1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7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利用個人人脈來源的資訊</a:t>
          </a:r>
          <a:endParaRPr lang="zh-TW" altLang="en-US" sz="27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0C92FD0-F73D-470F-B2C8-B69189E11584}" type="parTrans" cxnId="{09983390-0E11-4337-B2E4-7E5286A5A9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C3FBCD4-6E5A-4872-8293-F1F1DD36BE32}" type="sibTrans" cxnId="{09983390-0E11-4337-B2E4-7E5286A5A9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2040182-2F7F-4224-9A82-B3C7E0A9B238}">
      <dgm:prSet phldrT="[文字]" custT="1"/>
      <dgm:spPr>
        <a:solidFill>
          <a:schemeClr val="accent6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從事購買後的聯繫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1B573C3-326F-4440-990D-E56ADDF4F427}" type="parTrans" cxnId="{A864D862-9767-4ED4-AA8C-0A016EB97734}">
      <dgm:prSet/>
      <dgm:spPr/>
      <dgm:t>
        <a:bodyPr/>
        <a:lstStyle/>
        <a:p>
          <a:endParaRPr lang="zh-TW" altLang="en-US"/>
        </a:p>
      </dgm:t>
    </dgm:pt>
    <dgm:pt modelId="{A2E09F85-DF37-45F8-A9C8-0F0EB2931839}" type="sibTrans" cxnId="{A864D862-9767-4ED4-AA8C-0A016EB97734}">
      <dgm:prSet/>
      <dgm:spPr/>
      <dgm:t>
        <a:bodyPr/>
        <a:lstStyle/>
        <a:p>
          <a:endParaRPr lang="zh-TW" altLang="en-US"/>
        </a:p>
      </dgm:t>
    </dgm:pt>
    <dgm:pt modelId="{CE622756-6F97-4DF0-9C34-AF0CB4F9AF54}" type="pres">
      <dgm:prSet presAssocID="{F3A9669B-3E91-4F59-8601-D15260ADA7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A283B7-30EB-46E3-8F46-5297F88D4506}" type="pres">
      <dgm:prSet presAssocID="{37B59E23-C81B-446F-8BC3-CC8FC6378B79}" presName="linNode" presStyleCnt="0"/>
      <dgm:spPr/>
      <dgm:t>
        <a:bodyPr/>
        <a:lstStyle/>
        <a:p>
          <a:endParaRPr lang="zh-TW" altLang="en-US"/>
        </a:p>
      </dgm:t>
    </dgm:pt>
    <dgm:pt modelId="{08675AA2-226E-4CD7-9C6C-EDFA4CCEA958}" type="pres">
      <dgm:prSet presAssocID="{37B59E23-C81B-446F-8BC3-CC8FC6378B79}" presName="parentText" presStyleLbl="node1" presStyleIdx="0" presStyleCnt="4" custScaleX="2078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D3122E-D734-4409-905E-BEEC0A5D6DAA}" type="pres">
      <dgm:prSet presAssocID="{8E1FEDC7-D994-440D-90A7-45D7C9FC9C04}" presName="sp" presStyleCnt="0"/>
      <dgm:spPr/>
      <dgm:t>
        <a:bodyPr/>
        <a:lstStyle/>
        <a:p>
          <a:endParaRPr lang="zh-TW" altLang="en-US"/>
        </a:p>
      </dgm:t>
    </dgm:pt>
    <dgm:pt modelId="{4CC9B557-27F2-4D55-ACC3-41F621459761}" type="pres">
      <dgm:prSet presAssocID="{DDD27B9E-E585-40C0-BFD8-780BA1E07A8A}" presName="linNode" presStyleCnt="0"/>
      <dgm:spPr/>
      <dgm:t>
        <a:bodyPr/>
        <a:lstStyle/>
        <a:p>
          <a:endParaRPr lang="zh-TW" altLang="en-US"/>
        </a:p>
      </dgm:t>
    </dgm:pt>
    <dgm:pt modelId="{EDAA7CDC-B506-4C3F-B620-E64873DEECAE}" type="pres">
      <dgm:prSet presAssocID="{DDD27B9E-E585-40C0-BFD8-780BA1E07A8A}" presName="parentText" presStyleLbl="node1" presStyleIdx="1" presStyleCnt="4" custScaleX="2078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ED3430-35E9-4715-9F7A-DA873BD394F3}" type="pres">
      <dgm:prSet presAssocID="{5C3FBCD4-6E5A-4872-8293-F1F1DD36BE32}" presName="sp" presStyleCnt="0"/>
      <dgm:spPr/>
      <dgm:t>
        <a:bodyPr/>
        <a:lstStyle/>
        <a:p>
          <a:endParaRPr lang="zh-TW" altLang="en-US"/>
        </a:p>
      </dgm:t>
    </dgm:pt>
    <dgm:pt modelId="{56BCEC81-34FF-4EC3-A5AF-260558CEA49C}" type="pres">
      <dgm:prSet presAssocID="{6EEBF478-AF0D-4E6A-AA8A-FAB99D19B5B7}" presName="linNode" presStyleCnt="0"/>
      <dgm:spPr/>
      <dgm:t>
        <a:bodyPr/>
        <a:lstStyle/>
        <a:p>
          <a:endParaRPr lang="zh-TW" altLang="en-US"/>
        </a:p>
      </dgm:t>
    </dgm:pt>
    <dgm:pt modelId="{057E3FFC-9FE3-4842-B32F-13012E88283A}" type="pres">
      <dgm:prSet presAssocID="{6EEBF478-AF0D-4E6A-AA8A-FAB99D19B5B7}" presName="parentText" presStyleLbl="node1" presStyleIdx="2" presStyleCnt="4" custScaleX="2078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4AC8BB-C31C-48E1-B80A-B1BE96C7C32D}" type="pres">
      <dgm:prSet presAssocID="{529039B8-6AD5-4593-8292-AD9EB3C09A34}" presName="sp" presStyleCnt="0"/>
      <dgm:spPr/>
    </dgm:pt>
    <dgm:pt modelId="{60CF7B93-7200-4FF2-830B-DF5A364E8A62}" type="pres">
      <dgm:prSet presAssocID="{62040182-2F7F-4224-9A82-B3C7E0A9B238}" presName="linNode" presStyleCnt="0"/>
      <dgm:spPr/>
    </dgm:pt>
    <dgm:pt modelId="{2A82C059-A8ED-47A7-AA03-B22E3B4E1364}" type="pres">
      <dgm:prSet presAssocID="{62040182-2F7F-4224-9A82-B3C7E0A9B238}" presName="parentText" presStyleLbl="node1" presStyleIdx="3" presStyleCnt="4" custScaleX="20879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F378A5-30DB-479B-8F4E-A3FA672BFDA1}" type="presOf" srcId="{F3A9669B-3E91-4F59-8601-D15260ADA77D}" destId="{CE622756-6F97-4DF0-9C34-AF0CB4F9AF54}" srcOrd="0" destOrd="0" presId="urn:microsoft.com/office/officeart/2005/8/layout/vList5"/>
    <dgm:cxn modelId="{A864D862-9767-4ED4-AA8C-0A016EB97734}" srcId="{F3A9669B-3E91-4F59-8601-D15260ADA77D}" destId="{62040182-2F7F-4224-9A82-B3C7E0A9B238}" srcOrd="3" destOrd="0" parTransId="{A1B573C3-326F-4440-990D-E56ADDF4F427}" sibTransId="{A2E09F85-DF37-45F8-A9C8-0F0EB2931839}"/>
    <dgm:cxn modelId="{689257B0-445B-4E99-BA09-7490D37BADD8}" type="presOf" srcId="{6EEBF478-AF0D-4E6A-AA8A-FAB99D19B5B7}" destId="{057E3FFC-9FE3-4842-B32F-13012E88283A}" srcOrd="0" destOrd="0" presId="urn:microsoft.com/office/officeart/2005/8/layout/vList5"/>
    <dgm:cxn modelId="{09983390-0E11-4337-B2E4-7E5286A5A9EF}" srcId="{F3A9669B-3E91-4F59-8601-D15260ADA77D}" destId="{DDD27B9E-E585-40C0-BFD8-780BA1E07A8A}" srcOrd="1" destOrd="0" parTransId="{D0C92FD0-F73D-470F-B2C8-B69189E11584}" sibTransId="{5C3FBCD4-6E5A-4872-8293-F1F1DD36BE32}"/>
    <dgm:cxn modelId="{DC8F0292-06C4-4B97-A170-0B378EA0F0D5}" srcId="{F3A9669B-3E91-4F59-8601-D15260ADA77D}" destId="{6EEBF478-AF0D-4E6A-AA8A-FAB99D19B5B7}" srcOrd="2" destOrd="0" parTransId="{8E233A6C-DAAA-49A6-9C72-FF13C85DD81F}" sibTransId="{529039B8-6AD5-4593-8292-AD9EB3C09A34}"/>
    <dgm:cxn modelId="{8BEADF5E-EFF3-4758-B544-F40EC02C7039}" type="presOf" srcId="{DDD27B9E-E585-40C0-BFD8-780BA1E07A8A}" destId="{EDAA7CDC-B506-4C3F-B620-E64873DEECAE}" srcOrd="0" destOrd="0" presId="urn:microsoft.com/office/officeart/2005/8/layout/vList5"/>
    <dgm:cxn modelId="{639E8347-658F-4ECC-82EF-1D41EE1D0049}" srcId="{F3A9669B-3E91-4F59-8601-D15260ADA77D}" destId="{37B59E23-C81B-446F-8BC3-CC8FC6378B79}" srcOrd="0" destOrd="0" parTransId="{36E613CC-4887-4074-904A-6977F9D6DB47}" sibTransId="{8E1FEDC7-D994-440D-90A7-45D7C9FC9C04}"/>
    <dgm:cxn modelId="{A752FDB0-F704-469D-934C-21998244CCAD}" type="presOf" srcId="{37B59E23-C81B-446F-8BC3-CC8FC6378B79}" destId="{08675AA2-226E-4CD7-9C6C-EDFA4CCEA958}" srcOrd="0" destOrd="0" presId="urn:microsoft.com/office/officeart/2005/8/layout/vList5"/>
    <dgm:cxn modelId="{571B9596-6A07-41BD-971E-78A84D384AD3}" type="presOf" srcId="{62040182-2F7F-4224-9A82-B3C7E0A9B238}" destId="{2A82C059-A8ED-47A7-AA03-B22E3B4E1364}" srcOrd="0" destOrd="0" presId="urn:microsoft.com/office/officeart/2005/8/layout/vList5"/>
    <dgm:cxn modelId="{8D657B0F-7372-4AF8-9342-7976CB58D08B}" type="presParOf" srcId="{CE622756-6F97-4DF0-9C34-AF0CB4F9AF54}" destId="{7FA283B7-30EB-46E3-8F46-5297F88D4506}" srcOrd="0" destOrd="0" presId="urn:microsoft.com/office/officeart/2005/8/layout/vList5"/>
    <dgm:cxn modelId="{3A0C2345-CCF7-4A01-AAC0-576AA017F674}" type="presParOf" srcId="{7FA283B7-30EB-46E3-8F46-5297F88D4506}" destId="{08675AA2-226E-4CD7-9C6C-EDFA4CCEA958}" srcOrd="0" destOrd="0" presId="urn:microsoft.com/office/officeart/2005/8/layout/vList5"/>
    <dgm:cxn modelId="{2ACBF085-ED39-4DE8-99FE-57297D18D266}" type="presParOf" srcId="{CE622756-6F97-4DF0-9C34-AF0CB4F9AF54}" destId="{18D3122E-D734-4409-905E-BEEC0A5D6DAA}" srcOrd="1" destOrd="0" presId="urn:microsoft.com/office/officeart/2005/8/layout/vList5"/>
    <dgm:cxn modelId="{07ED8303-FED2-4F96-9C90-721487F1722A}" type="presParOf" srcId="{CE622756-6F97-4DF0-9C34-AF0CB4F9AF54}" destId="{4CC9B557-27F2-4D55-ACC3-41F621459761}" srcOrd="2" destOrd="0" presId="urn:microsoft.com/office/officeart/2005/8/layout/vList5"/>
    <dgm:cxn modelId="{E5F6D373-74F7-4748-B1B7-9225B041CF36}" type="presParOf" srcId="{4CC9B557-27F2-4D55-ACC3-41F621459761}" destId="{EDAA7CDC-B506-4C3F-B620-E64873DEECAE}" srcOrd="0" destOrd="0" presId="urn:microsoft.com/office/officeart/2005/8/layout/vList5"/>
    <dgm:cxn modelId="{D73B3905-BC9F-498E-B22B-1E748134255D}" type="presParOf" srcId="{CE622756-6F97-4DF0-9C34-AF0CB4F9AF54}" destId="{CAED3430-35E9-4715-9F7A-DA873BD394F3}" srcOrd="3" destOrd="0" presId="urn:microsoft.com/office/officeart/2005/8/layout/vList5"/>
    <dgm:cxn modelId="{936B2151-C050-411E-8D80-4072DA5C327D}" type="presParOf" srcId="{CE622756-6F97-4DF0-9C34-AF0CB4F9AF54}" destId="{56BCEC81-34FF-4EC3-A5AF-260558CEA49C}" srcOrd="4" destOrd="0" presId="urn:microsoft.com/office/officeart/2005/8/layout/vList5"/>
    <dgm:cxn modelId="{688D57E5-264F-401D-ABC1-10EF140FF67F}" type="presParOf" srcId="{56BCEC81-34FF-4EC3-A5AF-260558CEA49C}" destId="{057E3FFC-9FE3-4842-B32F-13012E88283A}" srcOrd="0" destOrd="0" presId="urn:microsoft.com/office/officeart/2005/8/layout/vList5"/>
    <dgm:cxn modelId="{0C86797C-E7D6-49FC-8803-5BC1859B868A}" type="presParOf" srcId="{CE622756-6F97-4DF0-9C34-AF0CB4F9AF54}" destId="{D64AC8BB-C31C-48E1-B80A-B1BE96C7C32D}" srcOrd="5" destOrd="0" presId="urn:microsoft.com/office/officeart/2005/8/layout/vList5"/>
    <dgm:cxn modelId="{62E1F068-3C74-428F-90C8-FC9AA558CCAB}" type="presParOf" srcId="{CE622756-6F97-4DF0-9C34-AF0CB4F9AF54}" destId="{60CF7B93-7200-4FF2-830B-DF5A364E8A62}" srcOrd="6" destOrd="0" presId="urn:microsoft.com/office/officeart/2005/8/layout/vList5"/>
    <dgm:cxn modelId="{AA1F77F0-D3F2-4D99-AE33-16A2AC030B60}" type="presParOf" srcId="{60CF7B93-7200-4FF2-830B-DF5A364E8A62}" destId="{2A82C059-A8ED-47A7-AA03-B22E3B4E136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服務與實體產品的不同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§10.2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服務的分類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§10.3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服務管理的哲學觀念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§10.4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服務品質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09A497D-2FE9-43E9-BF95-F4330AD465EF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§10.7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服務的行銷組合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49BF163-A013-4965-B450-148B58769907}" type="parTrans" cxnId="{4DEC04A6-5266-4381-AC3D-342687FABDA4}">
      <dgm:prSet/>
      <dgm:spPr/>
      <dgm:t>
        <a:bodyPr/>
        <a:lstStyle/>
        <a:p>
          <a:endParaRPr lang="zh-TW" altLang="en-US"/>
        </a:p>
      </dgm:t>
    </dgm:pt>
    <dgm:pt modelId="{50CC94A5-AF09-440E-87E6-4B4CC6AEC68E}" type="sibTrans" cxnId="{4DEC04A6-5266-4381-AC3D-342687FABDA4}">
      <dgm:prSet/>
      <dgm:spPr/>
      <dgm:t>
        <a:bodyPr/>
        <a:lstStyle/>
        <a:p>
          <a:endParaRPr lang="zh-TW" altLang="en-US"/>
        </a:p>
      </dgm:t>
    </dgm:pt>
    <dgm:pt modelId="{86C6CFF8-34F4-42C8-9A50-A5481C5EF923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§10.5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服務系統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E34F0F0-E9F7-4E75-ACC7-9BEDC1402E28}" type="parTrans" cxnId="{7B58524B-91D0-4C31-83C2-0C9AFA7C178B}">
      <dgm:prSet/>
      <dgm:spPr/>
      <dgm:t>
        <a:bodyPr/>
        <a:lstStyle/>
        <a:p>
          <a:endParaRPr lang="zh-TW" altLang="en-US"/>
        </a:p>
      </dgm:t>
    </dgm:pt>
    <dgm:pt modelId="{421A21E8-9EA7-42FB-B33F-42B14B523D12}" type="sibTrans" cxnId="{7B58524B-91D0-4C31-83C2-0C9AFA7C178B}">
      <dgm:prSet/>
      <dgm:spPr/>
      <dgm:t>
        <a:bodyPr/>
        <a:lstStyle/>
        <a:p>
          <a:endParaRPr lang="zh-TW" altLang="en-US"/>
        </a:p>
      </dgm:t>
    </dgm:pt>
    <dgm:pt modelId="{83D24B2F-5875-4DF3-A51F-88C227EE9029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§10.6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17A3FC5-2E28-4073-BFC3-DE4992AD1BB5}" type="parTrans" cxnId="{78600090-AD57-4968-892E-02046655DF6C}">
      <dgm:prSet/>
      <dgm:spPr/>
      <dgm:t>
        <a:bodyPr/>
        <a:lstStyle/>
        <a:p>
          <a:endParaRPr lang="zh-TW" altLang="en-US"/>
        </a:p>
      </dgm:t>
    </dgm:pt>
    <dgm:pt modelId="{3C077FE3-9300-4AD8-BCD0-15A46C458265}" type="sibTrans" cxnId="{78600090-AD57-4968-892E-02046655DF6C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674DA5-F7EC-4126-9D86-686A4CFA4C9D}" type="pres">
      <dgm:prSet presAssocID="{CDFD2A5D-B0D1-4D17-A09F-91C885A0B343}" presName="spacer" presStyleCnt="0"/>
      <dgm:spPr/>
    </dgm:pt>
    <dgm:pt modelId="{9A63A566-0112-406F-A435-E6AABFCE892F}" type="pres">
      <dgm:prSet presAssocID="{86C6CFF8-34F4-42C8-9A50-A5481C5EF92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15BC28-CCA6-4D3A-BB06-B48BC2495A3C}" type="pres">
      <dgm:prSet presAssocID="{421A21E8-9EA7-42FB-B33F-42B14B523D12}" presName="spacer" presStyleCnt="0"/>
      <dgm:spPr/>
    </dgm:pt>
    <dgm:pt modelId="{8E0A580B-52CE-47F8-AB9B-D8E103732D03}" type="pres">
      <dgm:prSet presAssocID="{83D24B2F-5875-4DF3-A51F-88C227EE902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D9C089-B82C-49CF-BED9-0FA103DC314B}" type="pres">
      <dgm:prSet presAssocID="{3C077FE3-9300-4AD8-BCD0-15A46C458265}" presName="spacer" presStyleCnt="0"/>
      <dgm:spPr/>
    </dgm:pt>
    <dgm:pt modelId="{0298C5D9-A08B-419A-B3BE-8688D061F077}" type="pres">
      <dgm:prSet presAssocID="{509A497D-2FE9-43E9-BF95-F4330AD465E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DEC04A6-5266-4381-AC3D-342687FABDA4}" srcId="{6EE1F8CB-366B-4837-A5B3-E150B7996724}" destId="{509A497D-2FE9-43E9-BF95-F4330AD465EF}" srcOrd="6" destOrd="0" parTransId="{949BF163-A013-4965-B450-148B58769907}" sibTransId="{50CC94A5-AF09-440E-87E6-4B4CC6AEC68E}"/>
    <dgm:cxn modelId="{D7FB2852-AA83-43FA-8D41-1AB5FC60143B}" type="presOf" srcId="{21D204B7-8CEF-44B6-9C07-CE12F0775F3A}" destId="{FC1C9785-4EAA-40D5-A517-48DAC3F311E7}" srcOrd="0" destOrd="0" presId="urn:microsoft.com/office/officeart/2005/8/layout/vList2"/>
    <dgm:cxn modelId="{7B58524B-91D0-4C31-83C2-0C9AFA7C178B}" srcId="{6EE1F8CB-366B-4837-A5B3-E150B7996724}" destId="{86C6CFF8-34F4-42C8-9A50-A5481C5EF923}" srcOrd="4" destOrd="0" parTransId="{9E34F0F0-E9F7-4E75-ACC7-9BEDC1402E28}" sibTransId="{421A21E8-9EA7-42FB-B33F-42B14B523D12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B5FF6AA7-5F9E-4527-85DF-DFFED0F7A6E2}" type="presOf" srcId="{21874C3B-E6F9-46BE-BBA7-51B3A98F393E}" destId="{48045E5C-A433-40C5-A9A1-1F2ACC2731E6}" srcOrd="0" destOrd="0" presId="urn:microsoft.com/office/officeart/2005/8/layout/vList2"/>
    <dgm:cxn modelId="{0583A63A-0C7C-4A36-8E8F-F4B4FEF05CC4}" type="presOf" srcId="{6EE1F8CB-366B-4837-A5B3-E150B7996724}" destId="{A541DA28-CDCD-489A-9F84-11D61EC9A3FF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BCB292A1-C44E-45E8-BB01-E1B7A16E553E}" type="presOf" srcId="{92441081-EF9A-4A41-9712-FFA268598394}" destId="{0B052A4C-9EC6-4953-B7A4-B3CB579AF515}" srcOrd="0" destOrd="0" presId="urn:microsoft.com/office/officeart/2005/8/layout/vList2"/>
    <dgm:cxn modelId="{1B010118-9FEB-40CE-849A-830D50471274}" type="presOf" srcId="{83D24B2F-5875-4DF3-A51F-88C227EE9029}" destId="{8E0A580B-52CE-47F8-AB9B-D8E103732D03}" srcOrd="0" destOrd="0" presId="urn:microsoft.com/office/officeart/2005/8/layout/vList2"/>
    <dgm:cxn modelId="{053F65DB-438D-4F23-B1CC-ACB400FC11B7}" type="presOf" srcId="{466623E0-0040-4E26-A554-EEAA51687F87}" destId="{09A62253-66AE-4B25-BF05-80D4F5919D6A}" srcOrd="0" destOrd="0" presId="urn:microsoft.com/office/officeart/2005/8/layout/vList2"/>
    <dgm:cxn modelId="{F254D111-3C64-4EC4-9B1C-8E95819081EA}" type="presOf" srcId="{86C6CFF8-34F4-42C8-9A50-A5481C5EF923}" destId="{9A63A566-0112-406F-A435-E6AABFCE892F}" srcOrd="0" destOrd="0" presId="urn:microsoft.com/office/officeart/2005/8/layout/vList2"/>
    <dgm:cxn modelId="{8B59CEEC-8B9B-4DA8-8178-3019D64ADFBA}" type="presOf" srcId="{509A497D-2FE9-43E9-BF95-F4330AD465EF}" destId="{0298C5D9-A08B-419A-B3BE-8688D061F077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78600090-AD57-4968-892E-02046655DF6C}" srcId="{6EE1F8CB-366B-4837-A5B3-E150B7996724}" destId="{83D24B2F-5875-4DF3-A51F-88C227EE9029}" srcOrd="5" destOrd="0" parTransId="{A17A3FC5-2E28-4073-BFC3-DE4992AD1BB5}" sibTransId="{3C077FE3-9300-4AD8-BCD0-15A46C458265}"/>
    <dgm:cxn modelId="{B7721E9E-67FE-435C-ABCD-E41E798122F6}" type="presParOf" srcId="{A541DA28-CDCD-489A-9F84-11D61EC9A3FF}" destId="{09A62253-66AE-4B25-BF05-80D4F5919D6A}" srcOrd="0" destOrd="0" presId="urn:microsoft.com/office/officeart/2005/8/layout/vList2"/>
    <dgm:cxn modelId="{35141380-BBF3-476B-9293-A8F01F9B5523}" type="presParOf" srcId="{A541DA28-CDCD-489A-9F84-11D61EC9A3FF}" destId="{78E87418-2E9B-4068-BE3B-AA521FD793DE}" srcOrd="1" destOrd="0" presId="urn:microsoft.com/office/officeart/2005/8/layout/vList2"/>
    <dgm:cxn modelId="{D7ADB44E-5320-4F5D-BF1B-380490AFEE9F}" type="presParOf" srcId="{A541DA28-CDCD-489A-9F84-11D61EC9A3FF}" destId="{48045E5C-A433-40C5-A9A1-1F2ACC2731E6}" srcOrd="2" destOrd="0" presId="urn:microsoft.com/office/officeart/2005/8/layout/vList2"/>
    <dgm:cxn modelId="{26B2B117-9334-4231-AD5E-3E1DEC153B36}" type="presParOf" srcId="{A541DA28-CDCD-489A-9F84-11D61EC9A3FF}" destId="{8E796305-0BD0-4ECF-B55B-8944ACFC328D}" srcOrd="3" destOrd="0" presId="urn:microsoft.com/office/officeart/2005/8/layout/vList2"/>
    <dgm:cxn modelId="{D9AE8749-FEC0-4D40-8EAF-395A6B93D8E6}" type="presParOf" srcId="{A541DA28-CDCD-489A-9F84-11D61EC9A3FF}" destId="{0B052A4C-9EC6-4953-B7A4-B3CB579AF515}" srcOrd="4" destOrd="0" presId="urn:microsoft.com/office/officeart/2005/8/layout/vList2"/>
    <dgm:cxn modelId="{009D0C74-EA1F-4F63-9C2D-8457441D4BBD}" type="presParOf" srcId="{A541DA28-CDCD-489A-9F84-11D61EC9A3FF}" destId="{74905B49-9F37-450F-B8D7-DD9F28F52CAD}" srcOrd="5" destOrd="0" presId="urn:microsoft.com/office/officeart/2005/8/layout/vList2"/>
    <dgm:cxn modelId="{020E590D-4143-48EA-822E-DCE1366BE7C4}" type="presParOf" srcId="{A541DA28-CDCD-489A-9F84-11D61EC9A3FF}" destId="{FC1C9785-4EAA-40D5-A517-48DAC3F311E7}" srcOrd="6" destOrd="0" presId="urn:microsoft.com/office/officeart/2005/8/layout/vList2"/>
    <dgm:cxn modelId="{CE204F89-6ADF-4D97-8F7C-21C98C4ECF69}" type="presParOf" srcId="{A541DA28-CDCD-489A-9F84-11D61EC9A3FF}" destId="{FB674DA5-F7EC-4126-9D86-686A4CFA4C9D}" srcOrd="7" destOrd="0" presId="urn:microsoft.com/office/officeart/2005/8/layout/vList2"/>
    <dgm:cxn modelId="{F283B8B9-B7C5-4EF2-B379-FAEA41E8ABC4}" type="presParOf" srcId="{A541DA28-CDCD-489A-9F84-11D61EC9A3FF}" destId="{9A63A566-0112-406F-A435-E6AABFCE892F}" srcOrd="8" destOrd="0" presId="urn:microsoft.com/office/officeart/2005/8/layout/vList2"/>
    <dgm:cxn modelId="{C41C6431-69ED-4F8D-9090-CBCF052E8BE2}" type="presParOf" srcId="{A541DA28-CDCD-489A-9F84-11D61EC9A3FF}" destId="{CB15BC28-CCA6-4D3A-BB06-B48BC2495A3C}" srcOrd="9" destOrd="0" presId="urn:microsoft.com/office/officeart/2005/8/layout/vList2"/>
    <dgm:cxn modelId="{B5A04B3B-0075-4A0F-B20F-ED4F69593A14}" type="presParOf" srcId="{A541DA28-CDCD-489A-9F84-11D61EC9A3FF}" destId="{8E0A580B-52CE-47F8-AB9B-D8E103732D03}" srcOrd="10" destOrd="0" presId="urn:microsoft.com/office/officeart/2005/8/layout/vList2"/>
    <dgm:cxn modelId="{3629D273-1F5B-4757-A61A-154369CD2D74}" type="presParOf" srcId="{A541DA28-CDCD-489A-9F84-11D61EC9A3FF}" destId="{71D9C089-B82C-49CF-BED9-0FA103DC314B}" srcOrd="11" destOrd="0" presId="urn:microsoft.com/office/officeart/2005/8/layout/vList2"/>
    <dgm:cxn modelId="{E50BD1A7-3045-4164-BA6A-CB07CED4A17B}" type="presParOf" srcId="{A541DA28-CDCD-489A-9F84-11D61EC9A3FF}" destId="{0298C5D9-A08B-419A-B3BE-8688D061F07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3425D6-FF21-4E49-AD19-D483549144CE}" type="doc">
      <dgm:prSet loTypeId="urn:microsoft.com/office/officeart/2005/8/layout/hierarchy2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E84A3203-66F9-4885-BAF1-20583BD496B3}">
      <dgm:prSet phldrT="[文字]" custT="1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依照勞力密集程度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418F7B9-A0DB-4628-A002-1916AE7C4A57}" type="parTrans" cxnId="{E96AEFB3-5523-44DE-8FE8-2B23CD402082}">
      <dgm:prSet/>
      <dgm:spPr/>
      <dgm:t>
        <a:bodyPr/>
        <a:lstStyle/>
        <a:p>
          <a:endParaRPr lang="zh-TW" altLang="en-US"/>
        </a:p>
      </dgm:t>
    </dgm:pt>
    <dgm:pt modelId="{139EEF2F-855A-44CD-9B76-5C2DB6030292}" type="sibTrans" cxnId="{E96AEFB3-5523-44DE-8FE8-2B23CD402082}">
      <dgm:prSet/>
      <dgm:spPr/>
      <dgm:t>
        <a:bodyPr/>
        <a:lstStyle/>
        <a:p>
          <a:endParaRPr lang="zh-TW" altLang="en-US"/>
        </a:p>
      </dgm:t>
    </dgm:pt>
    <dgm:pt modelId="{BC48422C-8006-4062-ABF9-7930BECEB1ED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以人員為基礎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E371A84-7C2E-4859-AD8B-CFB86801C809}" type="parTrans" cxnId="{A7A7BC7B-6F7B-4227-9CF3-EFB38646EDF9}">
      <dgm:prSet/>
      <dgm:spPr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A45821BD-C26A-4010-84CD-30FE230F75BA}" type="sibTrans" cxnId="{A7A7BC7B-6F7B-4227-9CF3-EFB38646EDF9}">
      <dgm:prSet/>
      <dgm:spPr/>
      <dgm:t>
        <a:bodyPr/>
        <a:lstStyle/>
        <a:p>
          <a:endParaRPr lang="zh-TW" altLang="en-US"/>
        </a:p>
      </dgm:t>
    </dgm:pt>
    <dgm:pt modelId="{5345A0B3-2C81-419D-9FBF-FE7E2D6883EA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以設備為基礎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A391D0F-0249-46A4-B88C-9672CFB75288}" type="parTrans" cxnId="{B2DD9615-801F-407F-9B96-F087AD76F3F4}">
      <dgm:prSet/>
      <dgm:spPr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2C4A3FD5-A6A1-46AA-9E8F-FD68E7943D52}" type="sibTrans" cxnId="{B2DD9615-801F-407F-9B96-F087AD76F3F4}">
      <dgm:prSet/>
      <dgm:spPr/>
      <dgm:t>
        <a:bodyPr/>
        <a:lstStyle/>
        <a:p>
          <a:endParaRPr lang="zh-TW" altLang="en-US"/>
        </a:p>
      </dgm:t>
    </dgm:pt>
    <dgm:pt modelId="{1C2F61C0-8ACC-4470-9B0C-1BE96D4D2708}" type="pres">
      <dgm:prSet presAssocID="{B33425D6-FF21-4E49-AD19-D483549144C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96BE8F-5FAA-4AF4-AA5B-5D19E04EB9C9}" type="pres">
      <dgm:prSet presAssocID="{E84A3203-66F9-4885-BAF1-20583BD496B3}" presName="root1" presStyleCnt="0"/>
      <dgm:spPr/>
    </dgm:pt>
    <dgm:pt modelId="{B0DBA78E-649E-4850-BA6C-4A53DA175235}" type="pres">
      <dgm:prSet presAssocID="{E84A3203-66F9-4885-BAF1-20583BD496B3}" presName="LevelOneTextNode" presStyleLbl="node0" presStyleIdx="0" presStyleCnt="1" custScaleX="8324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AEB9B3A-19C1-4399-9AC9-7B7C5872A63E}" type="pres">
      <dgm:prSet presAssocID="{E84A3203-66F9-4885-BAF1-20583BD496B3}" presName="level2hierChild" presStyleCnt="0"/>
      <dgm:spPr/>
    </dgm:pt>
    <dgm:pt modelId="{43991380-B868-482C-A172-3F4BAD0B4882}" type="pres">
      <dgm:prSet presAssocID="{7E371A84-7C2E-4859-AD8B-CFB86801C809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44252895-15CD-45FF-8CCA-A5BF5495803E}" type="pres">
      <dgm:prSet presAssocID="{7E371A84-7C2E-4859-AD8B-CFB86801C809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E347E53A-C05B-4E52-90BC-BACB9E13C005}" type="pres">
      <dgm:prSet presAssocID="{BC48422C-8006-4062-ABF9-7930BECEB1ED}" presName="root2" presStyleCnt="0"/>
      <dgm:spPr/>
    </dgm:pt>
    <dgm:pt modelId="{F773B53D-B256-4F3D-8CC1-AC9A8DB90979}" type="pres">
      <dgm:prSet presAssocID="{BC48422C-8006-4062-ABF9-7930BECEB1ED}" presName="LevelTwoTextNode" presStyleLbl="node2" presStyleIdx="0" presStyleCnt="2" custLinFactNeighborX="-16212" custLinFactNeighborY="-711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F810494-D385-495F-94F8-84D8C3F6BA5C}" type="pres">
      <dgm:prSet presAssocID="{BC48422C-8006-4062-ABF9-7930BECEB1ED}" presName="level3hierChild" presStyleCnt="0"/>
      <dgm:spPr/>
    </dgm:pt>
    <dgm:pt modelId="{F89DE7AA-1AFC-4ADD-8E89-DFB57BA43254}" type="pres">
      <dgm:prSet presAssocID="{9A391D0F-0249-46A4-B88C-9672CFB75288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774FC888-EE8C-45DC-8925-A3CC5A52C0EA}" type="pres">
      <dgm:prSet presAssocID="{9A391D0F-0249-46A4-B88C-9672CFB75288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F58FA9E8-1D65-498C-936C-3DE108CFC956}" type="pres">
      <dgm:prSet presAssocID="{5345A0B3-2C81-419D-9FBF-FE7E2D6883EA}" presName="root2" presStyleCnt="0"/>
      <dgm:spPr/>
    </dgm:pt>
    <dgm:pt modelId="{C0E39A4B-1CDD-4CAA-B9B8-94F583499154}" type="pres">
      <dgm:prSet presAssocID="{5345A0B3-2C81-419D-9FBF-FE7E2D6883EA}" presName="LevelTwoTextNode" presStyleLbl="node2" presStyleIdx="1" presStyleCnt="2" custLinFactNeighborX="-16212" custLinFactNeighborY="503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34095A-7F60-4D34-92FB-70B178A6D685}" type="pres">
      <dgm:prSet presAssocID="{5345A0B3-2C81-419D-9FBF-FE7E2D6883EA}" presName="level3hierChild" presStyleCnt="0"/>
      <dgm:spPr/>
    </dgm:pt>
  </dgm:ptLst>
  <dgm:cxnLst>
    <dgm:cxn modelId="{51935F50-219D-4EB3-9CCF-3710F8DF3FF3}" type="presOf" srcId="{9A391D0F-0249-46A4-B88C-9672CFB75288}" destId="{774FC888-EE8C-45DC-8925-A3CC5A52C0EA}" srcOrd="1" destOrd="0" presId="urn:microsoft.com/office/officeart/2005/8/layout/hierarchy2"/>
    <dgm:cxn modelId="{726045F1-20D0-4725-90D5-F6BD8992B885}" type="presOf" srcId="{5345A0B3-2C81-419D-9FBF-FE7E2D6883EA}" destId="{C0E39A4B-1CDD-4CAA-B9B8-94F583499154}" srcOrd="0" destOrd="0" presId="urn:microsoft.com/office/officeart/2005/8/layout/hierarchy2"/>
    <dgm:cxn modelId="{7D4CE530-8564-4CB8-9840-D0E30693D73D}" type="presOf" srcId="{BC48422C-8006-4062-ABF9-7930BECEB1ED}" destId="{F773B53D-B256-4F3D-8CC1-AC9A8DB90979}" srcOrd="0" destOrd="0" presId="urn:microsoft.com/office/officeart/2005/8/layout/hierarchy2"/>
    <dgm:cxn modelId="{1F779AB3-928F-40D2-899E-7EDAE3CCC199}" type="presOf" srcId="{7E371A84-7C2E-4859-AD8B-CFB86801C809}" destId="{44252895-15CD-45FF-8CCA-A5BF5495803E}" srcOrd="1" destOrd="0" presId="urn:microsoft.com/office/officeart/2005/8/layout/hierarchy2"/>
    <dgm:cxn modelId="{B0328C80-158B-4858-9210-AB78FD7EB01A}" type="presOf" srcId="{9A391D0F-0249-46A4-B88C-9672CFB75288}" destId="{F89DE7AA-1AFC-4ADD-8E89-DFB57BA43254}" srcOrd="0" destOrd="0" presId="urn:microsoft.com/office/officeart/2005/8/layout/hierarchy2"/>
    <dgm:cxn modelId="{8D032B90-AECF-438F-A22F-13C9A8E637D5}" type="presOf" srcId="{B33425D6-FF21-4E49-AD19-D483549144CE}" destId="{1C2F61C0-8ACC-4470-9B0C-1BE96D4D2708}" srcOrd="0" destOrd="0" presId="urn:microsoft.com/office/officeart/2005/8/layout/hierarchy2"/>
    <dgm:cxn modelId="{43B74229-C2C2-47AE-9C58-F6FD7F7869B0}" type="presOf" srcId="{7E371A84-7C2E-4859-AD8B-CFB86801C809}" destId="{43991380-B868-482C-A172-3F4BAD0B4882}" srcOrd="0" destOrd="0" presId="urn:microsoft.com/office/officeart/2005/8/layout/hierarchy2"/>
    <dgm:cxn modelId="{E96AEFB3-5523-44DE-8FE8-2B23CD402082}" srcId="{B33425D6-FF21-4E49-AD19-D483549144CE}" destId="{E84A3203-66F9-4885-BAF1-20583BD496B3}" srcOrd="0" destOrd="0" parTransId="{C418F7B9-A0DB-4628-A002-1916AE7C4A57}" sibTransId="{139EEF2F-855A-44CD-9B76-5C2DB6030292}"/>
    <dgm:cxn modelId="{A7A7BC7B-6F7B-4227-9CF3-EFB38646EDF9}" srcId="{E84A3203-66F9-4885-BAF1-20583BD496B3}" destId="{BC48422C-8006-4062-ABF9-7930BECEB1ED}" srcOrd="0" destOrd="0" parTransId="{7E371A84-7C2E-4859-AD8B-CFB86801C809}" sibTransId="{A45821BD-C26A-4010-84CD-30FE230F75BA}"/>
    <dgm:cxn modelId="{87768930-EA0A-415B-B159-9F0B3D087786}" type="presOf" srcId="{E84A3203-66F9-4885-BAF1-20583BD496B3}" destId="{B0DBA78E-649E-4850-BA6C-4A53DA175235}" srcOrd="0" destOrd="0" presId="urn:microsoft.com/office/officeart/2005/8/layout/hierarchy2"/>
    <dgm:cxn modelId="{B2DD9615-801F-407F-9B96-F087AD76F3F4}" srcId="{E84A3203-66F9-4885-BAF1-20583BD496B3}" destId="{5345A0B3-2C81-419D-9FBF-FE7E2D6883EA}" srcOrd="1" destOrd="0" parTransId="{9A391D0F-0249-46A4-B88C-9672CFB75288}" sibTransId="{2C4A3FD5-A6A1-46AA-9E8F-FD68E7943D52}"/>
    <dgm:cxn modelId="{BF0B7845-132B-44FC-932D-13B87D86D5A2}" type="presParOf" srcId="{1C2F61C0-8ACC-4470-9B0C-1BE96D4D2708}" destId="{7896BE8F-5FAA-4AF4-AA5B-5D19E04EB9C9}" srcOrd="0" destOrd="0" presId="urn:microsoft.com/office/officeart/2005/8/layout/hierarchy2"/>
    <dgm:cxn modelId="{93BC8D14-7AF8-42D0-8E0C-ECDACE3BF344}" type="presParOf" srcId="{7896BE8F-5FAA-4AF4-AA5B-5D19E04EB9C9}" destId="{B0DBA78E-649E-4850-BA6C-4A53DA175235}" srcOrd="0" destOrd="0" presId="urn:microsoft.com/office/officeart/2005/8/layout/hierarchy2"/>
    <dgm:cxn modelId="{8EE7EF16-5E30-48C4-896F-C8B90EBF81B6}" type="presParOf" srcId="{7896BE8F-5FAA-4AF4-AA5B-5D19E04EB9C9}" destId="{FAEB9B3A-19C1-4399-9AC9-7B7C5872A63E}" srcOrd="1" destOrd="0" presId="urn:microsoft.com/office/officeart/2005/8/layout/hierarchy2"/>
    <dgm:cxn modelId="{B15EADC8-D675-4B6D-A092-4F94618C45FF}" type="presParOf" srcId="{FAEB9B3A-19C1-4399-9AC9-7B7C5872A63E}" destId="{43991380-B868-482C-A172-3F4BAD0B4882}" srcOrd="0" destOrd="0" presId="urn:microsoft.com/office/officeart/2005/8/layout/hierarchy2"/>
    <dgm:cxn modelId="{471107FA-528B-4A28-86A8-7232B6427929}" type="presParOf" srcId="{43991380-B868-482C-A172-3F4BAD0B4882}" destId="{44252895-15CD-45FF-8CCA-A5BF5495803E}" srcOrd="0" destOrd="0" presId="urn:microsoft.com/office/officeart/2005/8/layout/hierarchy2"/>
    <dgm:cxn modelId="{BE3E05B7-B903-4CC3-BD73-3CBE35A2DE08}" type="presParOf" srcId="{FAEB9B3A-19C1-4399-9AC9-7B7C5872A63E}" destId="{E347E53A-C05B-4E52-90BC-BACB9E13C005}" srcOrd="1" destOrd="0" presId="urn:microsoft.com/office/officeart/2005/8/layout/hierarchy2"/>
    <dgm:cxn modelId="{A24E1983-21F0-4657-AF1E-799D1073A95E}" type="presParOf" srcId="{E347E53A-C05B-4E52-90BC-BACB9E13C005}" destId="{F773B53D-B256-4F3D-8CC1-AC9A8DB90979}" srcOrd="0" destOrd="0" presId="urn:microsoft.com/office/officeart/2005/8/layout/hierarchy2"/>
    <dgm:cxn modelId="{416AC6F1-51C0-442D-A1F1-F076513E062E}" type="presParOf" srcId="{E347E53A-C05B-4E52-90BC-BACB9E13C005}" destId="{2F810494-D385-495F-94F8-84D8C3F6BA5C}" srcOrd="1" destOrd="0" presId="urn:microsoft.com/office/officeart/2005/8/layout/hierarchy2"/>
    <dgm:cxn modelId="{1F0C8855-A04A-4A3B-9500-239F5531F34A}" type="presParOf" srcId="{FAEB9B3A-19C1-4399-9AC9-7B7C5872A63E}" destId="{F89DE7AA-1AFC-4ADD-8E89-DFB57BA43254}" srcOrd="2" destOrd="0" presId="urn:microsoft.com/office/officeart/2005/8/layout/hierarchy2"/>
    <dgm:cxn modelId="{50FF1398-8EF9-4F76-90FE-A463B54CC9B5}" type="presParOf" srcId="{F89DE7AA-1AFC-4ADD-8E89-DFB57BA43254}" destId="{774FC888-EE8C-45DC-8925-A3CC5A52C0EA}" srcOrd="0" destOrd="0" presId="urn:microsoft.com/office/officeart/2005/8/layout/hierarchy2"/>
    <dgm:cxn modelId="{9A3BB2DF-07F2-4029-A4BD-EA68A53E4C14}" type="presParOf" srcId="{FAEB9B3A-19C1-4399-9AC9-7B7C5872A63E}" destId="{F58FA9E8-1D65-498C-936C-3DE108CFC956}" srcOrd="3" destOrd="0" presId="urn:microsoft.com/office/officeart/2005/8/layout/hierarchy2"/>
    <dgm:cxn modelId="{463BA222-C972-4616-BB14-05E150A73392}" type="presParOf" srcId="{F58FA9E8-1D65-498C-936C-3DE108CFC956}" destId="{C0E39A4B-1CDD-4CAA-B9B8-94F583499154}" srcOrd="0" destOrd="0" presId="urn:microsoft.com/office/officeart/2005/8/layout/hierarchy2"/>
    <dgm:cxn modelId="{44EB050A-3A5B-4085-8B58-130E5600400F}" type="presParOf" srcId="{F58FA9E8-1D65-498C-936C-3DE108CFC956}" destId="{6E34095A-7F60-4D34-92FB-70B178A6D6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3425D6-FF21-4E49-AD19-D483549144CE}" type="doc">
      <dgm:prSet loTypeId="urn:microsoft.com/office/officeart/2005/8/layout/hierarchy2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E84A3203-66F9-4885-BAF1-20583BD496B3}">
      <dgm:prSet phldrT="[文字]" custT="1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依照顧客互動性質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418F7B9-A0DB-4628-A002-1916AE7C4A57}" type="parTrans" cxnId="{E96AEFB3-5523-44DE-8FE8-2B23CD402082}">
      <dgm:prSet/>
      <dgm:spPr/>
      <dgm:t>
        <a:bodyPr/>
        <a:lstStyle/>
        <a:p>
          <a:endParaRPr lang="zh-TW" altLang="en-US"/>
        </a:p>
      </dgm:t>
    </dgm:pt>
    <dgm:pt modelId="{139EEF2F-855A-44CD-9B76-5C2DB6030292}" type="sibTrans" cxnId="{E96AEFB3-5523-44DE-8FE8-2B23CD402082}">
      <dgm:prSet/>
      <dgm:spPr/>
      <dgm:t>
        <a:bodyPr/>
        <a:lstStyle/>
        <a:p>
          <a:endParaRPr lang="zh-TW" altLang="en-US"/>
        </a:p>
      </dgm:t>
    </dgm:pt>
    <dgm:pt modelId="{BC48422C-8006-4062-ABF9-7930BECEB1ED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高互動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E371A84-7C2E-4859-AD8B-CFB86801C809}" type="parTrans" cxnId="{A7A7BC7B-6F7B-4227-9CF3-EFB38646EDF9}">
      <dgm:prSet/>
      <dgm:spPr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A45821BD-C26A-4010-84CD-30FE230F75BA}" type="sibTrans" cxnId="{A7A7BC7B-6F7B-4227-9CF3-EFB38646EDF9}">
      <dgm:prSet/>
      <dgm:spPr/>
      <dgm:t>
        <a:bodyPr/>
        <a:lstStyle/>
        <a:p>
          <a:endParaRPr lang="zh-TW" altLang="en-US"/>
        </a:p>
      </dgm:t>
    </dgm:pt>
    <dgm:pt modelId="{5345A0B3-2C81-419D-9FBF-FE7E2D6883EA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低互動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A391D0F-0249-46A4-B88C-9672CFB75288}" type="parTrans" cxnId="{B2DD9615-801F-407F-9B96-F087AD76F3F4}">
      <dgm:prSet/>
      <dgm:spPr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2C4A3FD5-A6A1-46AA-9E8F-FD68E7943D52}" type="sibTrans" cxnId="{B2DD9615-801F-407F-9B96-F087AD76F3F4}">
      <dgm:prSet/>
      <dgm:spPr/>
      <dgm:t>
        <a:bodyPr/>
        <a:lstStyle/>
        <a:p>
          <a:endParaRPr lang="zh-TW" altLang="en-US"/>
        </a:p>
      </dgm:t>
    </dgm:pt>
    <dgm:pt modelId="{1C2F61C0-8ACC-4470-9B0C-1BE96D4D2708}" type="pres">
      <dgm:prSet presAssocID="{B33425D6-FF21-4E49-AD19-D483549144C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96BE8F-5FAA-4AF4-AA5B-5D19E04EB9C9}" type="pres">
      <dgm:prSet presAssocID="{E84A3203-66F9-4885-BAF1-20583BD496B3}" presName="root1" presStyleCnt="0"/>
      <dgm:spPr/>
    </dgm:pt>
    <dgm:pt modelId="{B0DBA78E-649E-4850-BA6C-4A53DA175235}" type="pres">
      <dgm:prSet presAssocID="{E84A3203-66F9-4885-BAF1-20583BD496B3}" presName="LevelOneTextNode" presStyleLbl="node0" presStyleIdx="0" presStyleCnt="1" custScaleX="104157" custScaleY="17978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AEB9B3A-19C1-4399-9AC9-7B7C5872A63E}" type="pres">
      <dgm:prSet presAssocID="{E84A3203-66F9-4885-BAF1-20583BD496B3}" presName="level2hierChild" presStyleCnt="0"/>
      <dgm:spPr/>
    </dgm:pt>
    <dgm:pt modelId="{43991380-B868-482C-A172-3F4BAD0B4882}" type="pres">
      <dgm:prSet presAssocID="{7E371A84-7C2E-4859-AD8B-CFB86801C809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44252895-15CD-45FF-8CCA-A5BF5495803E}" type="pres">
      <dgm:prSet presAssocID="{7E371A84-7C2E-4859-AD8B-CFB86801C809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E347E53A-C05B-4E52-90BC-BACB9E13C005}" type="pres">
      <dgm:prSet presAssocID="{BC48422C-8006-4062-ABF9-7930BECEB1ED}" presName="root2" presStyleCnt="0"/>
      <dgm:spPr/>
    </dgm:pt>
    <dgm:pt modelId="{F773B53D-B256-4F3D-8CC1-AC9A8DB90979}" type="pres">
      <dgm:prSet presAssocID="{BC48422C-8006-4062-ABF9-7930BECEB1ED}" presName="LevelTwoTextNode" presStyleLbl="node2" presStyleIdx="0" presStyleCnt="2" custLinFactNeighborX="-16212" custLinFactNeighborY="-711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F810494-D385-495F-94F8-84D8C3F6BA5C}" type="pres">
      <dgm:prSet presAssocID="{BC48422C-8006-4062-ABF9-7930BECEB1ED}" presName="level3hierChild" presStyleCnt="0"/>
      <dgm:spPr/>
    </dgm:pt>
    <dgm:pt modelId="{F89DE7AA-1AFC-4ADD-8E89-DFB57BA43254}" type="pres">
      <dgm:prSet presAssocID="{9A391D0F-0249-46A4-B88C-9672CFB75288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774FC888-EE8C-45DC-8925-A3CC5A52C0EA}" type="pres">
      <dgm:prSet presAssocID="{9A391D0F-0249-46A4-B88C-9672CFB75288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F58FA9E8-1D65-498C-936C-3DE108CFC956}" type="pres">
      <dgm:prSet presAssocID="{5345A0B3-2C81-419D-9FBF-FE7E2D6883EA}" presName="root2" presStyleCnt="0"/>
      <dgm:spPr/>
    </dgm:pt>
    <dgm:pt modelId="{C0E39A4B-1CDD-4CAA-B9B8-94F583499154}" type="pres">
      <dgm:prSet presAssocID="{5345A0B3-2C81-419D-9FBF-FE7E2D6883EA}" presName="LevelTwoTextNode" presStyleLbl="node2" presStyleIdx="1" presStyleCnt="2" custLinFactNeighborX="-16212" custLinFactNeighborY="503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34095A-7F60-4D34-92FB-70B178A6D685}" type="pres">
      <dgm:prSet presAssocID="{5345A0B3-2C81-419D-9FBF-FE7E2D6883EA}" presName="level3hierChild" presStyleCnt="0"/>
      <dgm:spPr/>
    </dgm:pt>
  </dgm:ptLst>
  <dgm:cxnLst>
    <dgm:cxn modelId="{C383DA36-C136-4AC3-BD27-294C26F45128}" type="presOf" srcId="{9A391D0F-0249-46A4-B88C-9672CFB75288}" destId="{774FC888-EE8C-45DC-8925-A3CC5A52C0EA}" srcOrd="1" destOrd="0" presId="urn:microsoft.com/office/officeart/2005/8/layout/hierarchy2"/>
    <dgm:cxn modelId="{B2DD9615-801F-407F-9B96-F087AD76F3F4}" srcId="{E84A3203-66F9-4885-BAF1-20583BD496B3}" destId="{5345A0B3-2C81-419D-9FBF-FE7E2D6883EA}" srcOrd="1" destOrd="0" parTransId="{9A391D0F-0249-46A4-B88C-9672CFB75288}" sibTransId="{2C4A3FD5-A6A1-46AA-9E8F-FD68E7943D52}"/>
    <dgm:cxn modelId="{00A08022-05DC-494E-9FFC-7E80D0CBE433}" type="presOf" srcId="{5345A0B3-2C81-419D-9FBF-FE7E2D6883EA}" destId="{C0E39A4B-1CDD-4CAA-B9B8-94F583499154}" srcOrd="0" destOrd="0" presId="urn:microsoft.com/office/officeart/2005/8/layout/hierarchy2"/>
    <dgm:cxn modelId="{39852C25-168F-44E3-B555-D639818F00C6}" type="presOf" srcId="{B33425D6-FF21-4E49-AD19-D483549144CE}" destId="{1C2F61C0-8ACC-4470-9B0C-1BE96D4D2708}" srcOrd="0" destOrd="0" presId="urn:microsoft.com/office/officeart/2005/8/layout/hierarchy2"/>
    <dgm:cxn modelId="{62FA6F10-39F4-4442-AB16-9B9717FA9F30}" type="presOf" srcId="{BC48422C-8006-4062-ABF9-7930BECEB1ED}" destId="{F773B53D-B256-4F3D-8CC1-AC9A8DB90979}" srcOrd="0" destOrd="0" presId="urn:microsoft.com/office/officeart/2005/8/layout/hierarchy2"/>
    <dgm:cxn modelId="{54843A39-CD45-4140-8A06-F5F53F601498}" type="presOf" srcId="{E84A3203-66F9-4885-BAF1-20583BD496B3}" destId="{B0DBA78E-649E-4850-BA6C-4A53DA175235}" srcOrd="0" destOrd="0" presId="urn:microsoft.com/office/officeart/2005/8/layout/hierarchy2"/>
    <dgm:cxn modelId="{A7A7BC7B-6F7B-4227-9CF3-EFB38646EDF9}" srcId="{E84A3203-66F9-4885-BAF1-20583BD496B3}" destId="{BC48422C-8006-4062-ABF9-7930BECEB1ED}" srcOrd="0" destOrd="0" parTransId="{7E371A84-7C2E-4859-AD8B-CFB86801C809}" sibTransId="{A45821BD-C26A-4010-84CD-30FE230F75BA}"/>
    <dgm:cxn modelId="{9AA05EB6-CB53-41C6-8E95-13F8ED148E72}" type="presOf" srcId="{7E371A84-7C2E-4859-AD8B-CFB86801C809}" destId="{44252895-15CD-45FF-8CCA-A5BF5495803E}" srcOrd="1" destOrd="0" presId="urn:microsoft.com/office/officeart/2005/8/layout/hierarchy2"/>
    <dgm:cxn modelId="{67DA14FC-9F44-44E7-AEB9-573F44BF5A8F}" type="presOf" srcId="{7E371A84-7C2E-4859-AD8B-CFB86801C809}" destId="{43991380-B868-482C-A172-3F4BAD0B4882}" srcOrd="0" destOrd="0" presId="urn:microsoft.com/office/officeart/2005/8/layout/hierarchy2"/>
    <dgm:cxn modelId="{449C2D13-12BE-4E2E-88FC-21BD3ACF71E8}" type="presOf" srcId="{9A391D0F-0249-46A4-B88C-9672CFB75288}" destId="{F89DE7AA-1AFC-4ADD-8E89-DFB57BA43254}" srcOrd="0" destOrd="0" presId="urn:microsoft.com/office/officeart/2005/8/layout/hierarchy2"/>
    <dgm:cxn modelId="{E96AEFB3-5523-44DE-8FE8-2B23CD402082}" srcId="{B33425D6-FF21-4E49-AD19-D483549144CE}" destId="{E84A3203-66F9-4885-BAF1-20583BD496B3}" srcOrd="0" destOrd="0" parTransId="{C418F7B9-A0DB-4628-A002-1916AE7C4A57}" sibTransId="{139EEF2F-855A-44CD-9B76-5C2DB6030292}"/>
    <dgm:cxn modelId="{43239977-3B1C-49F8-8FEB-FA04A86D9A27}" type="presParOf" srcId="{1C2F61C0-8ACC-4470-9B0C-1BE96D4D2708}" destId="{7896BE8F-5FAA-4AF4-AA5B-5D19E04EB9C9}" srcOrd="0" destOrd="0" presId="urn:microsoft.com/office/officeart/2005/8/layout/hierarchy2"/>
    <dgm:cxn modelId="{DBC5FF25-B894-46AA-B40B-416BC348BA50}" type="presParOf" srcId="{7896BE8F-5FAA-4AF4-AA5B-5D19E04EB9C9}" destId="{B0DBA78E-649E-4850-BA6C-4A53DA175235}" srcOrd="0" destOrd="0" presId="urn:microsoft.com/office/officeart/2005/8/layout/hierarchy2"/>
    <dgm:cxn modelId="{FB10617B-8792-4A5E-9942-7E103A799E67}" type="presParOf" srcId="{7896BE8F-5FAA-4AF4-AA5B-5D19E04EB9C9}" destId="{FAEB9B3A-19C1-4399-9AC9-7B7C5872A63E}" srcOrd="1" destOrd="0" presId="urn:microsoft.com/office/officeart/2005/8/layout/hierarchy2"/>
    <dgm:cxn modelId="{33F3F42C-8F24-4189-8403-B51699590D66}" type="presParOf" srcId="{FAEB9B3A-19C1-4399-9AC9-7B7C5872A63E}" destId="{43991380-B868-482C-A172-3F4BAD0B4882}" srcOrd="0" destOrd="0" presId="urn:microsoft.com/office/officeart/2005/8/layout/hierarchy2"/>
    <dgm:cxn modelId="{959C4BAA-DA09-4123-8405-5C3760D68289}" type="presParOf" srcId="{43991380-B868-482C-A172-3F4BAD0B4882}" destId="{44252895-15CD-45FF-8CCA-A5BF5495803E}" srcOrd="0" destOrd="0" presId="urn:microsoft.com/office/officeart/2005/8/layout/hierarchy2"/>
    <dgm:cxn modelId="{9DE969BC-C98A-4380-8D16-B450EC4F458D}" type="presParOf" srcId="{FAEB9B3A-19C1-4399-9AC9-7B7C5872A63E}" destId="{E347E53A-C05B-4E52-90BC-BACB9E13C005}" srcOrd="1" destOrd="0" presId="urn:microsoft.com/office/officeart/2005/8/layout/hierarchy2"/>
    <dgm:cxn modelId="{451F4F29-6E9F-421D-8B30-D2113909CFA9}" type="presParOf" srcId="{E347E53A-C05B-4E52-90BC-BACB9E13C005}" destId="{F773B53D-B256-4F3D-8CC1-AC9A8DB90979}" srcOrd="0" destOrd="0" presId="urn:microsoft.com/office/officeart/2005/8/layout/hierarchy2"/>
    <dgm:cxn modelId="{2948659F-A297-4AFB-8205-A7C4088265E2}" type="presParOf" srcId="{E347E53A-C05B-4E52-90BC-BACB9E13C005}" destId="{2F810494-D385-495F-94F8-84D8C3F6BA5C}" srcOrd="1" destOrd="0" presId="urn:microsoft.com/office/officeart/2005/8/layout/hierarchy2"/>
    <dgm:cxn modelId="{A01B10A1-1A4C-4D98-A9F4-E15DD97A69EE}" type="presParOf" srcId="{FAEB9B3A-19C1-4399-9AC9-7B7C5872A63E}" destId="{F89DE7AA-1AFC-4ADD-8E89-DFB57BA43254}" srcOrd="2" destOrd="0" presId="urn:microsoft.com/office/officeart/2005/8/layout/hierarchy2"/>
    <dgm:cxn modelId="{CB57FC9A-80A0-4CC9-B258-699A5E687D01}" type="presParOf" srcId="{F89DE7AA-1AFC-4ADD-8E89-DFB57BA43254}" destId="{774FC888-EE8C-45DC-8925-A3CC5A52C0EA}" srcOrd="0" destOrd="0" presId="urn:microsoft.com/office/officeart/2005/8/layout/hierarchy2"/>
    <dgm:cxn modelId="{57BEB896-A760-4513-BF98-7A71D5570A35}" type="presParOf" srcId="{FAEB9B3A-19C1-4399-9AC9-7B7C5872A63E}" destId="{F58FA9E8-1D65-498C-936C-3DE108CFC956}" srcOrd="3" destOrd="0" presId="urn:microsoft.com/office/officeart/2005/8/layout/hierarchy2"/>
    <dgm:cxn modelId="{52100168-BFAF-4D8F-B82A-8959A999B44F}" type="presParOf" srcId="{F58FA9E8-1D65-498C-936C-3DE108CFC956}" destId="{C0E39A4B-1CDD-4CAA-B9B8-94F583499154}" srcOrd="0" destOrd="0" presId="urn:microsoft.com/office/officeart/2005/8/layout/hierarchy2"/>
    <dgm:cxn modelId="{6D7B4A43-62AD-4A24-8E6E-BD10A9FBD530}" type="presParOf" srcId="{F58FA9E8-1D65-498C-936C-3DE108CFC956}" destId="{6E34095A-7F60-4D34-92FB-70B178A6D6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3425D6-FF21-4E49-AD19-D483549144CE}" type="doc">
      <dgm:prSet loTypeId="urn:microsoft.com/office/officeart/2005/8/layout/hierarchy2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E84A3203-66F9-4885-BAF1-20583BD496B3}">
      <dgm:prSet phldrT="[文字]" custT="1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依照營利性質</a:t>
          </a:r>
          <a:endParaRPr lang="zh-TW" altLang="en-US" sz="3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418F7B9-A0DB-4628-A002-1916AE7C4A57}" type="parTrans" cxnId="{E96AEFB3-5523-44DE-8FE8-2B23CD402082}">
      <dgm:prSet/>
      <dgm:spPr/>
      <dgm:t>
        <a:bodyPr/>
        <a:lstStyle/>
        <a:p>
          <a:endParaRPr lang="zh-TW" altLang="en-US"/>
        </a:p>
      </dgm:t>
    </dgm:pt>
    <dgm:pt modelId="{139EEF2F-855A-44CD-9B76-5C2DB6030292}" type="sibTrans" cxnId="{E96AEFB3-5523-44DE-8FE8-2B23CD402082}">
      <dgm:prSet/>
      <dgm:spPr/>
      <dgm:t>
        <a:bodyPr/>
        <a:lstStyle/>
        <a:p>
          <a:endParaRPr lang="zh-TW" altLang="en-US"/>
        </a:p>
      </dgm:t>
    </dgm:pt>
    <dgm:pt modelId="{BC48422C-8006-4062-ABF9-7930BECEB1ED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營利性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E371A84-7C2E-4859-AD8B-CFB86801C809}" type="parTrans" cxnId="{A7A7BC7B-6F7B-4227-9CF3-EFB38646EDF9}">
      <dgm:prSet/>
      <dgm:spPr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A45821BD-C26A-4010-84CD-30FE230F75BA}" type="sibTrans" cxnId="{A7A7BC7B-6F7B-4227-9CF3-EFB38646EDF9}">
      <dgm:prSet/>
      <dgm:spPr/>
      <dgm:t>
        <a:bodyPr/>
        <a:lstStyle/>
        <a:p>
          <a:endParaRPr lang="zh-TW" altLang="en-US"/>
        </a:p>
      </dgm:t>
    </dgm:pt>
    <dgm:pt modelId="{5345A0B3-2C81-419D-9FBF-FE7E2D6883EA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非營利性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A391D0F-0249-46A4-B88C-9672CFB75288}" type="parTrans" cxnId="{B2DD9615-801F-407F-9B96-F087AD76F3F4}">
      <dgm:prSet/>
      <dgm:spPr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2C4A3FD5-A6A1-46AA-9E8F-FD68E7943D52}" type="sibTrans" cxnId="{B2DD9615-801F-407F-9B96-F087AD76F3F4}">
      <dgm:prSet/>
      <dgm:spPr/>
      <dgm:t>
        <a:bodyPr/>
        <a:lstStyle/>
        <a:p>
          <a:endParaRPr lang="zh-TW" altLang="en-US"/>
        </a:p>
      </dgm:t>
    </dgm:pt>
    <dgm:pt modelId="{1C2F61C0-8ACC-4470-9B0C-1BE96D4D2708}" type="pres">
      <dgm:prSet presAssocID="{B33425D6-FF21-4E49-AD19-D483549144C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96BE8F-5FAA-4AF4-AA5B-5D19E04EB9C9}" type="pres">
      <dgm:prSet presAssocID="{E84A3203-66F9-4885-BAF1-20583BD496B3}" presName="root1" presStyleCnt="0"/>
      <dgm:spPr/>
    </dgm:pt>
    <dgm:pt modelId="{B0DBA78E-649E-4850-BA6C-4A53DA175235}" type="pres">
      <dgm:prSet presAssocID="{E84A3203-66F9-4885-BAF1-20583BD496B3}" presName="LevelOneTextNode" presStyleLbl="node0" presStyleIdx="0" presStyleCnt="1" custScaleX="104157" custScaleY="17978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AEB9B3A-19C1-4399-9AC9-7B7C5872A63E}" type="pres">
      <dgm:prSet presAssocID="{E84A3203-66F9-4885-BAF1-20583BD496B3}" presName="level2hierChild" presStyleCnt="0"/>
      <dgm:spPr/>
    </dgm:pt>
    <dgm:pt modelId="{43991380-B868-482C-A172-3F4BAD0B4882}" type="pres">
      <dgm:prSet presAssocID="{7E371A84-7C2E-4859-AD8B-CFB86801C809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44252895-15CD-45FF-8CCA-A5BF5495803E}" type="pres">
      <dgm:prSet presAssocID="{7E371A84-7C2E-4859-AD8B-CFB86801C809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E347E53A-C05B-4E52-90BC-BACB9E13C005}" type="pres">
      <dgm:prSet presAssocID="{BC48422C-8006-4062-ABF9-7930BECEB1ED}" presName="root2" presStyleCnt="0"/>
      <dgm:spPr/>
    </dgm:pt>
    <dgm:pt modelId="{F773B53D-B256-4F3D-8CC1-AC9A8DB90979}" type="pres">
      <dgm:prSet presAssocID="{BC48422C-8006-4062-ABF9-7930BECEB1ED}" presName="LevelTwoTextNode" presStyleLbl="node2" presStyleIdx="0" presStyleCnt="2" custScaleX="120566" custLinFactNeighborX="-16212" custLinFactNeighborY="-711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F810494-D385-495F-94F8-84D8C3F6BA5C}" type="pres">
      <dgm:prSet presAssocID="{BC48422C-8006-4062-ABF9-7930BECEB1ED}" presName="level3hierChild" presStyleCnt="0"/>
      <dgm:spPr/>
    </dgm:pt>
    <dgm:pt modelId="{F89DE7AA-1AFC-4ADD-8E89-DFB57BA43254}" type="pres">
      <dgm:prSet presAssocID="{9A391D0F-0249-46A4-B88C-9672CFB75288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774FC888-EE8C-45DC-8925-A3CC5A52C0EA}" type="pres">
      <dgm:prSet presAssocID="{9A391D0F-0249-46A4-B88C-9672CFB75288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F58FA9E8-1D65-498C-936C-3DE108CFC956}" type="pres">
      <dgm:prSet presAssocID="{5345A0B3-2C81-419D-9FBF-FE7E2D6883EA}" presName="root2" presStyleCnt="0"/>
      <dgm:spPr/>
    </dgm:pt>
    <dgm:pt modelId="{C0E39A4B-1CDD-4CAA-B9B8-94F583499154}" type="pres">
      <dgm:prSet presAssocID="{5345A0B3-2C81-419D-9FBF-FE7E2D6883EA}" presName="LevelTwoTextNode" presStyleLbl="node2" presStyleIdx="1" presStyleCnt="2" custScaleX="120566" custLinFactNeighborX="-16212" custLinFactNeighborY="503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34095A-7F60-4D34-92FB-70B178A6D685}" type="pres">
      <dgm:prSet presAssocID="{5345A0B3-2C81-419D-9FBF-FE7E2D6883EA}" presName="level3hierChild" presStyleCnt="0"/>
      <dgm:spPr/>
    </dgm:pt>
  </dgm:ptLst>
  <dgm:cxnLst>
    <dgm:cxn modelId="{00A5E711-AAE2-4823-B27B-51F2DFE90CF3}" type="presOf" srcId="{9A391D0F-0249-46A4-B88C-9672CFB75288}" destId="{F89DE7AA-1AFC-4ADD-8E89-DFB57BA43254}" srcOrd="0" destOrd="0" presId="urn:microsoft.com/office/officeart/2005/8/layout/hierarchy2"/>
    <dgm:cxn modelId="{24961BAE-F067-4712-B6B5-642DF71EA716}" type="presOf" srcId="{BC48422C-8006-4062-ABF9-7930BECEB1ED}" destId="{F773B53D-B256-4F3D-8CC1-AC9A8DB90979}" srcOrd="0" destOrd="0" presId="urn:microsoft.com/office/officeart/2005/8/layout/hierarchy2"/>
    <dgm:cxn modelId="{A48F153B-135D-4569-9CE3-4E7035F88061}" type="presOf" srcId="{5345A0B3-2C81-419D-9FBF-FE7E2D6883EA}" destId="{C0E39A4B-1CDD-4CAA-B9B8-94F583499154}" srcOrd="0" destOrd="0" presId="urn:microsoft.com/office/officeart/2005/8/layout/hierarchy2"/>
    <dgm:cxn modelId="{042E4A69-BDBA-49CD-8390-052331E7767A}" type="presOf" srcId="{E84A3203-66F9-4885-BAF1-20583BD496B3}" destId="{B0DBA78E-649E-4850-BA6C-4A53DA175235}" srcOrd="0" destOrd="0" presId="urn:microsoft.com/office/officeart/2005/8/layout/hierarchy2"/>
    <dgm:cxn modelId="{54A47B9C-ED56-4AE2-B828-A7321C9B8A1D}" type="presOf" srcId="{7E371A84-7C2E-4859-AD8B-CFB86801C809}" destId="{44252895-15CD-45FF-8CCA-A5BF5495803E}" srcOrd="1" destOrd="0" presId="urn:microsoft.com/office/officeart/2005/8/layout/hierarchy2"/>
    <dgm:cxn modelId="{E96AEFB3-5523-44DE-8FE8-2B23CD402082}" srcId="{B33425D6-FF21-4E49-AD19-D483549144CE}" destId="{E84A3203-66F9-4885-BAF1-20583BD496B3}" srcOrd="0" destOrd="0" parTransId="{C418F7B9-A0DB-4628-A002-1916AE7C4A57}" sibTransId="{139EEF2F-855A-44CD-9B76-5C2DB6030292}"/>
    <dgm:cxn modelId="{A7A7BC7B-6F7B-4227-9CF3-EFB38646EDF9}" srcId="{E84A3203-66F9-4885-BAF1-20583BD496B3}" destId="{BC48422C-8006-4062-ABF9-7930BECEB1ED}" srcOrd="0" destOrd="0" parTransId="{7E371A84-7C2E-4859-AD8B-CFB86801C809}" sibTransId="{A45821BD-C26A-4010-84CD-30FE230F75BA}"/>
    <dgm:cxn modelId="{674B4150-4E6D-4EAE-AB2E-0AB5F726EF31}" type="presOf" srcId="{9A391D0F-0249-46A4-B88C-9672CFB75288}" destId="{774FC888-EE8C-45DC-8925-A3CC5A52C0EA}" srcOrd="1" destOrd="0" presId="urn:microsoft.com/office/officeart/2005/8/layout/hierarchy2"/>
    <dgm:cxn modelId="{97BA1AA2-D7D0-43E5-8859-4C672BF82FCF}" type="presOf" srcId="{B33425D6-FF21-4E49-AD19-D483549144CE}" destId="{1C2F61C0-8ACC-4470-9B0C-1BE96D4D2708}" srcOrd="0" destOrd="0" presId="urn:microsoft.com/office/officeart/2005/8/layout/hierarchy2"/>
    <dgm:cxn modelId="{B2DD9615-801F-407F-9B96-F087AD76F3F4}" srcId="{E84A3203-66F9-4885-BAF1-20583BD496B3}" destId="{5345A0B3-2C81-419D-9FBF-FE7E2D6883EA}" srcOrd="1" destOrd="0" parTransId="{9A391D0F-0249-46A4-B88C-9672CFB75288}" sibTransId="{2C4A3FD5-A6A1-46AA-9E8F-FD68E7943D52}"/>
    <dgm:cxn modelId="{14C51895-6509-4902-BE7B-E0BC374B628C}" type="presOf" srcId="{7E371A84-7C2E-4859-AD8B-CFB86801C809}" destId="{43991380-B868-482C-A172-3F4BAD0B4882}" srcOrd="0" destOrd="0" presId="urn:microsoft.com/office/officeart/2005/8/layout/hierarchy2"/>
    <dgm:cxn modelId="{6C5CA98A-0947-4CD0-B597-78488BCBC675}" type="presParOf" srcId="{1C2F61C0-8ACC-4470-9B0C-1BE96D4D2708}" destId="{7896BE8F-5FAA-4AF4-AA5B-5D19E04EB9C9}" srcOrd="0" destOrd="0" presId="urn:microsoft.com/office/officeart/2005/8/layout/hierarchy2"/>
    <dgm:cxn modelId="{D36F918C-E80C-42C7-98A3-C2F143C1EDF9}" type="presParOf" srcId="{7896BE8F-5FAA-4AF4-AA5B-5D19E04EB9C9}" destId="{B0DBA78E-649E-4850-BA6C-4A53DA175235}" srcOrd="0" destOrd="0" presId="urn:microsoft.com/office/officeart/2005/8/layout/hierarchy2"/>
    <dgm:cxn modelId="{398F0EEA-1814-4AED-BFC9-073FDAF56DA4}" type="presParOf" srcId="{7896BE8F-5FAA-4AF4-AA5B-5D19E04EB9C9}" destId="{FAEB9B3A-19C1-4399-9AC9-7B7C5872A63E}" srcOrd="1" destOrd="0" presId="urn:microsoft.com/office/officeart/2005/8/layout/hierarchy2"/>
    <dgm:cxn modelId="{473B86C9-7998-4024-948B-55605E23A798}" type="presParOf" srcId="{FAEB9B3A-19C1-4399-9AC9-7B7C5872A63E}" destId="{43991380-B868-482C-A172-3F4BAD0B4882}" srcOrd="0" destOrd="0" presId="urn:microsoft.com/office/officeart/2005/8/layout/hierarchy2"/>
    <dgm:cxn modelId="{4DB67074-ED39-4493-857A-758F0773F778}" type="presParOf" srcId="{43991380-B868-482C-A172-3F4BAD0B4882}" destId="{44252895-15CD-45FF-8CCA-A5BF5495803E}" srcOrd="0" destOrd="0" presId="urn:microsoft.com/office/officeart/2005/8/layout/hierarchy2"/>
    <dgm:cxn modelId="{4744D621-7ACB-41B2-A5AB-3E48053C994D}" type="presParOf" srcId="{FAEB9B3A-19C1-4399-9AC9-7B7C5872A63E}" destId="{E347E53A-C05B-4E52-90BC-BACB9E13C005}" srcOrd="1" destOrd="0" presId="urn:microsoft.com/office/officeart/2005/8/layout/hierarchy2"/>
    <dgm:cxn modelId="{395B0022-3057-45A4-B584-1E852C433772}" type="presParOf" srcId="{E347E53A-C05B-4E52-90BC-BACB9E13C005}" destId="{F773B53D-B256-4F3D-8CC1-AC9A8DB90979}" srcOrd="0" destOrd="0" presId="urn:microsoft.com/office/officeart/2005/8/layout/hierarchy2"/>
    <dgm:cxn modelId="{3E9A2F9A-4467-433A-9E3B-0B429D69E09A}" type="presParOf" srcId="{E347E53A-C05B-4E52-90BC-BACB9E13C005}" destId="{2F810494-D385-495F-94F8-84D8C3F6BA5C}" srcOrd="1" destOrd="0" presId="urn:microsoft.com/office/officeart/2005/8/layout/hierarchy2"/>
    <dgm:cxn modelId="{58AB493E-1EDA-4056-8031-CD66018BBC50}" type="presParOf" srcId="{FAEB9B3A-19C1-4399-9AC9-7B7C5872A63E}" destId="{F89DE7AA-1AFC-4ADD-8E89-DFB57BA43254}" srcOrd="2" destOrd="0" presId="urn:microsoft.com/office/officeart/2005/8/layout/hierarchy2"/>
    <dgm:cxn modelId="{A9D61533-3D18-4CB1-B854-FF0AF04ED184}" type="presParOf" srcId="{F89DE7AA-1AFC-4ADD-8E89-DFB57BA43254}" destId="{774FC888-EE8C-45DC-8925-A3CC5A52C0EA}" srcOrd="0" destOrd="0" presId="urn:microsoft.com/office/officeart/2005/8/layout/hierarchy2"/>
    <dgm:cxn modelId="{9DC0C1B5-107B-4927-BF84-64E8AE4A4E35}" type="presParOf" srcId="{FAEB9B3A-19C1-4399-9AC9-7B7C5872A63E}" destId="{F58FA9E8-1D65-498C-936C-3DE108CFC956}" srcOrd="3" destOrd="0" presId="urn:microsoft.com/office/officeart/2005/8/layout/hierarchy2"/>
    <dgm:cxn modelId="{FC506461-B1B1-4E4D-AD98-C5699C382081}" type="presParOf" srcId="{F58FA9E8-1D65-498C-936C-3DE108CFC956}" destId="{C0E39A4B-1CDD-4CAA-B9B8-94F583499154}" srcOrd="0" destOrd="0" presId="urn:microsoft.com/office/officeart/2005/8/layout/hierarchy2"/>
    <dgm:cxn modelId="{87C2D42F-8884-45F4-AB0F-274D9FF63441}" type="presParOf" srcId="{F58FA9E8-1D65-498C-936C-3DE108CFC956}" destId="{6E34095A-7F60-4D34-92FB-70B178A6D6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3425D6-FF21-4E49-AD19-D483549144CE}" type="doc">
      <dgm:prSet loTypeId="urn:microsoft.com/office/officeart/2005/8/layout/hierarchy2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E84A3203-66F9-4885-BAF1-20583BD496B3}">
      <dgm:prSet phldrT="[文字]" custT="1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依照服務專業程度</a:t>
          </a:r>
          <a:endParaRPr lang="zh-TW" altLang="en-US" sz="3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418F7B9-A0DB-4628-A002-1916AE7C4A57}" type="parTrans" cxnId="{E96AEFB3-5523-44DE-8FE8-2B23CD402082}">
      <dgm:prSet/>
      <dgm:spPr/>
      <dgm:t>
        <a:bodyPr/>
        <a:lstStyle/>
        <a:p>
          <a:endParaRPr lang="zh-TW" altLang="en-US"/>
        </a:p>
      </dgm:t>
    </dgm:pt>
    <dgm:pt modelId="{139EEF2F-855A-44CD-9B76-5C2DB6030292}" type="sibTrans" cxnId="{E96AEFB3-5523-44DE-8FE8-2B23CD402082}">
      <dgm:prSet/>
      <dgm:spPr/>
      <dgm:t>
        <a:bodyPr/>
        <a:lstStyle/>
        <a:p>
          <a:endParaRPr lang="zh-TW" altLang="en-US"/>
        </a:p>
      </dgm:t>
    </dgm:pt>
    <dgm:pt modelId="{BC48422C-8006-4062-ABF9-7930BECEB1ED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高專業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E371A84-7C2E-4859-AD8B-CFB86801C809}" type="parTrans" cxnId="{A7A7BC7B-6F7B-4227-9CF3-EFB38646EDF9}">
      <dgm:prSet/>
      <dgm:spPr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A45821BD-C26A-4010-84CD-30FE230F75BA}" type="sibTrans" cxnId="{A7A7BC7B-6F7B-4227-9CF3-EFB38646EDF9}">
      <dgm:prSet/>
      <dgm:spPr/>
      <dgm:t>
        <a:bodyPr/>
        <a:lstStyle/>
        <a:p>
          <a:endParaRPr lang="zh-TW" altLang="en-US"/>
        </a:p>
      </dgm:t>
    </dgm:pt>
    <dgm:pt modelId="{5345A0B3-2C81-419D-9FBF-FE7E2D6883EA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低專業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A391D0F-0249-46A4-B88C-9672CFB75288}" type="parTrans" cxnId="{B2DD9615-801F-407F-9B96-F087AD76F3F4}">
      <dgm:prSet/>
      <dgm:spPr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2C4A3FD5-A6A1-46AA-9E8F-FD68E7943D52}" type="sibTrans" cxnId="{B2DD9615-801F-407F-9B96-F087AD76F3F4}">
      <dgm:prSet/>
      <dgm:spPr/>
      <dgm:t>
        <a:bodyPr/>
        <a:lstStyle/>
        <a:p>
          <a:endParaRPr lang="zh-TW" altLang="en-US"/>
        </a:p>
      </dgm:t>
    </dgm:pt>
    <dgm:pt modelId="{1C2F61C0-8ACC-4470-9B0C-1BE96D4D2708}" type="pres">
      <dgm:prSet presAssocID="{B33425D6-FF21-4E49-AD19-D483549144C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96BE8F-5FAA-4AF4-AA5B-5D19E04EB9C9}" type="pres">
      <dgm:prSet presAssocID="{E84A3203-66F9-4885-BAF1-20583BD496B3}" presName="root1" presStyleCnt="0"/>
      <dgm:spPr/>
    </dgm:pt>
    <dgm:pt modelId="{B0DBA78E-649E-4850-BA6C-4A53DA175235}" type="pres">
      <dgm:prSet presAssocID="{E84A3203-66F9-4885-BAF1-20583BD496B3}" presName="LevelOneTextNode" presStyleLbl="node0" presStyleIdx="0" presStyleCnt="1" custScaleX="120715" custScaleY="17978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AEB9B3A-19C1-4399-9AC9-7B7C5872A63E}" type="pres">
      <dgm:prSet presAssocID="{E84A3203-66F9-4885-BAF1-20583BD496B3}" presName="level2hierChild" presStyleCnt="0"/>
      <dgm:spPr/>
    </dgm:pt>
    <dgm:pt modelId="{43991380-B868-482C-A172-3F4BAD0B4882}" type="pres">
      <dgm:prSet presAssocID="{7E371A84-7C2E-4859-AD8B-CFB86801C809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44252895-15CD-45FF-8CCA-A5BF5495803E}" type="pres">
      <dgm:prSet presAssocID="{7E371A84-7C2E-4859-AD8B-CFB86801C809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E347E53A-C05B-4E52-90BC-BACB9E13C005}" type="pres">
      <dgm:prSet presAssocID="{BC48422C-8006-4062-ABF9-7930BECEB1ED}" presName="root2" presStyleCnt="0"/>
      <dgm:spPr/>
    </dgm:pt>
    <dgm:pt modelId="{F773B53D-B256-4F3D-8CC1-AC9A8DB90979}" type="pres">
      <dgm:prSet presAssocID="{BC48422C-8006-4062-ABF9-7930BECEB1ED}" presName="LevelTwoTextNode" presStyleLbl="node2" presStyleIdx="0" presStyleCnt="2" custScaleX="120566" custLinFactNeighborX="-16212" custLinFactNeighborY="-711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F810494-D385-495F-94F8-84D8C3F6BA5C}" type="pres">
      <dgm:prSet presAssocID="{BC48422C-8006-4062-ABF9-7930BECEB1ED}" presName="level3hierChild" presStyleCnt="0"/>
      <dgm:spPr/>
    </dgm:pt>
    <dgm:pt modelId="{F89DE7AA-1AFC-4ADD-8E89-DFB57BA43254}" type="pres">
      <dgm:prSet presAssocID="{9A391D0F-0249-46A4-B88C-9672CFB75288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774FC888-EE8C-45DC-8925-A3CC5A52C0EA}" type="pres">
      <dgm:prSet presAssocID="{9A391D0F-0249-46A4-B88C-9672CFB75288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F58FA9E8-1D65-498C-936C-3DE108CFC956}" type="pres">
      <dgm:prSet presAssocID="{5345A0B3-2C81-419D-9FBF-FE7E2D6883EA}" presName="root2" presStyleCnt="0"/>
      <dgm:spPr/>
    </dgm:pt>
    <dgm:pt modelId="{C0E39A4B-1CDD-4CAA-B9B8-94F583499154}" type="pres">
      <dgm:prSet presAssocID="{5345A0B3-2C81-419D-9FBF-FE7E2D6883EA}" presName="LevelTwoTextNode" presStyleLbl="node2" presStyleIdx="1" presStyleCnt="2" custScaleX="120566" custLinFactNeighborX="-16212" custLinFactNeighborY="503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E34095A-7F60-4D34-92FB-70B178A6D685}" type="pres">
      <dgm:prSet presAssocID="{5345A0B3-2C81-419D-9FBF-FE7E2D6883EA}" presName="level3hierChild" presStyleCnt="0"/>
      <dgm:spPr/>
    </dgm:pt>
  </dgm:ptLst>
  <dgm:cxnLst>
    <dgm:cxn modelId="{99F9D67C-547F-494C-9378-366F6A5CD722}" type="presOf" srcId="{E84A3203-66F9-4885-BAF1-20583BD496B3}" destId="{B0DBA78E-649E-4850-BA6C-4A53DA175235}" srcOrd="0" destOrd="0" presId="urn:microsoft.com/office/officeart/2005/8/layout/hierarchy2"/>
    <dgm:cxn modelId="{B7931360-601C-42A3-8560-6D811491750D}" type="presOf" srcId="{7E371A84-7C2E-4859-AD8B-CFB86801C809}" destId="{44252895-15CD-45FF-8CCA-A5BF5495803E}" srcOrd="1" destOrd="0" presId="urn:microsoft.com/office/officeart/2005/8/layout/hierarchy2"/>
    <dgm:cxn modelId="{1C495396-D130-48D0-811B-EB26A8B2F826}" type="presOf" srcId="{7E371A84-7C2E-4859-AD8B-CFB86801C809}" destId="{43991380-B868-482C-A172-3F4BAD0B4882}" srcOrd="0" destOrd="0" presId="urn:microsoft.com/office/officeart/2005/8/layout/hierarchy2"/>
    <dgm:cxn modelId="{B2DD9615-801F-407F-9B96-F087AD76F3F4}" srcId="{E84A3203-66F9-4885-BAF1-20583BD496B3}" destId="{5345A0B3-2C81-419D-9FBF-FE7E2D6883EA}" srcOrd="1" destOrd="0" parTransId="{9A391D0F-0249-46A4-B88C-9672CFB75288}" sibTransId="{2C4A3FD5-A6A1-46AA-9E8F-FD68E7943D52}"/>
    <dgm:cxn modelId="{FFB69B3A-FD1B-4EE4-9C33-1CD0E3D23B72}" type="presOf" srcId="{5345A0B3-2C81-419D-9FBF-FE7E2D6883EA}" destId="{C0E39A4B-1CDD-4CAA-B9B8-94F583499154}" srcOrd="0" destOrd="0" presId="urn:microsoft.com/office/officeart/2005/8/layout/hierarchy2"/>
    <dgm:cxn modelId="{A7A7BC7B-6F7B-4227-9CF3-EFB38646EDF9}" srcId="{E84A3203-66F9-4885-BAF1-20583BD496B3}" destId="{BC48422C-8006-4062-ABF9-7930BECEB1ED}" srcOrd="0" destOrd="0" parTransId="{7E371A84-7C2E-4859-AD8B-CFB86801C809}" sibTransId="{A45821BD-C26A-4010-84CD-30FE230F75BA}"/>
    <dgm:cxn modelId="{37EB4C2E-5C41-45F3-89C1-ACBB59041C6D}" type="presOf" srcId="{9A391D0F-0249-46A4-B88C-9672CFB75288}" destId="{F89DE7AA-1AFC-4ADD-8E89-DFB57BA43254}" srcOrd="0" destOrd="0" presId="urn:microsoft.com/office/officeart/2005/8/layout/hierarchy2"/>
    <dgm:cxn modelId="{7440B3C6-016F-4B8B-89B4-91EC942B2E8E}" type="presOf" srcId="{B33425D6-FF21-4E49-AD19-D483549144CE}" destId="{1C2F61C0-8ACC-4470-9B0C-1BE96D4D2708}" srcOrd="0" destOrd="0" presId="urn:microsoft.com/office/officeart/2005/8/layout/hierarchy2"/>
    <dgm:cxn modelId="{122DBE5A-3839-45DC-9445-156639761D7A}" type="presOf" srcId="{9A391D0F-0249-46A4-B88C-9672CFB75288}" destId="{774FC888-EE8C-45DC-8925-A3CC5A52C0EA}" srcOrd="1" destOrd="0" presId="urn:microsoft.com/office/officeart/2005/8/layout/hierarchy2"/>
    <dgm:cxn modelId="{6582A1BB-B1EC-42EF-82CC-8E65A03EE8E8}" type="presOf" srcId="{BC48422C-8006-4062-ABF9-7930BECEB1ED}" destId="{F773B53D-B256-4F3D-8CC1-AC9A8DB90979}" srcOrd="0" destOrd="0" presId="urn:microsoft.com/office/officeart/2005/8/layout/hierarchy2"/>
    <dgm:cxn modelId="{E96AEFB3-5523-44DE-8FE8-2B23CD402082}" srcId="{B33425D6-FF21-4E49-AD19-D483549144CE}" destId="{E84A3203-66F9-4885-BAF1-20583BD496B3}" srcOrd="0" destOrd="0" parTransId="{C418F7B9-A0DB-4628-A002-1916AE7C4A57}" sibTransId="{139EEF2F-855A-44CD-9B76-5C2DB6030292}"/>
    <dgm:cxn modelId="{6F2B8FC4-787B-4FD8-98D4-A4744F1DDC38}" type="presParOf" srcId="{1C2F61C0-8ACC-4470-9B0C-1BE96D4D2708}" destId="{7896BE8F-5FAA-4AF4-AA5B-5D19E04EB9C9}" srcOrd="0" destOrd="0" presId="urn:microsoft.com/office/officeart/2005/8/layout/hierarchy2"/>
    <dgm:cxn modelId="{A279344E-3358-4944-ACFF-F9F30FC06141}" type="presParOf" srcId="{7896BE8F-5FAA-4AF4-AA5B-5D19E04EB9C9}" destId="{B0DBA78E-649E-4850-BA6C-4A53DA175235}" srcOrd="0" destOrd="0" presId="urn:microsoft.com/office/officeart/2005/8/layout/hierarchy2"/>
    <dgm:cxn modelId="{3652F5D6-B298-47E7-A0D3-E6D6B4758D56}" type="presParOf" srcId="{7896BE8F-5FAA-4AF4-AA5B-5D19E04EB9C9}" destId="{FAEB9B3A-19C1-4399-9AC9-7B7C5872A63E}" srcOrd="1" destOrd="0" presId="urn:microsoft.com/office/officeart/2005/8/layout/hierarchy2"/>
    <dgm:cxn modelId="{6B65C404-94B8-4440-9EEC-C698D5A99EA9}" type="presParOf" srcId="{FAEB9B3A-19C1-4399-9AC9-7B7C5872A63E}" destId="{43991380-B868-482C-A172-3F4BAD0B4882}" srcOrd="0" destOrd="0" presId="urn:microsoft.com/office/officeart/2005/8/layout/hierarchy2"/>
    <dgm:cxn modelId="{1A66A571-F1FB-4DF4-B258-269AA20446DE}" type="presParOf" srcId="{43991380-B868-482C-A172-3F4BAD0B4882}" destId="{44252895-15CD-45FF-8CCA-A5BF5495803E}" srcOrd="0" destOrd="0" presId="urn:microsoft.com/office/officeart/2005/8/layout/hierarchy2"/>
    <dgm:cxn modelId="{DF6C55EB-739C-4ACD-AC01-54C6DC2E86C1}" type="presParOf" srcId="{FAEB9B3A-19C1-4399-9AC9-7B7C5872A63E}" destId="{E347E53A-C05B-4E52-90BC-BACB9E13C005}" srcOrd="1" destOrd="0" presId="urn:microsoft.com/office/officeart/2005/8/layout/hierarchy2"/>
    <dgm:cxn modelId="{05D93012-239F-4D3F-B311-415A8656F97E}" type="presParOf" srcId="{E347E53A-C05B-4E52-90BC-BACB9E13C005}" destId="{F773B53D-B256-4F3D-8CC1-AC9A8DB90979}" srcOrd="0" destOrd="0" presId="urn:microsoft.com/office/officeart/2005/8/layout/hierarchy2"/>
    <dgm:cxn modelId="{9A592830-8B1E-4420-B714-6606C8220A4F}" type="presParOf" srcId="{E347E53A-C05B-4E52-90BC-BACB9E13C005}" destId="{2F810494-D385-495F-94F8-84D8C3F6BA5C}" srcOrd="1" destOrd="0" presId="urn:microsoft.com/office/officeart/2005/8/layout/hierarchy2"/>
    <dgm:cxn modelId="{75CA4164-0E69-421E-9ACC-35EF10FC95A7}" type="presParOf" srcId="{FAEB9B3A-19C1-4399-9AC9-7B7C5872A63E}" destId="{F89DE7AA-1AFC-4ADD-8E89-DFB57BA43254}" srcOrd="2" destOrd="0" presId="urn:microsoft.com/office/officeart/2005/8/layout/hierarchy2"/>
    <dgm:cxn modelId="{9FF50D5B-21EE-4D99-8577-654F3A11D26F}" type="presParOf" srcId="{F89DE7AA-1AFC-4ADD-8E89-DFB57BA43254}" destId="{774FC888-EE8C-45DC-8925-A3CC5A52C0EA}" srcOrd="0" destOrd="0" presId="urn:microsoft.com/office/officeart/2005/8/layout/hierarchy2"/>
    <dgm:cxn modelId="{E8CD50A7-4BC6-4D83-85CD-46F1A1C3060B}" type="presParOf" srcId="{FAEB9B3A-19C1-4399-9AC9-7B7C5872A63E}" destId="{F58FA9E8-1D65-498C-936C-3DE108CFC956}" srcOrd="3" destOrd="0" presId="urn:microsoft.com/office/officeart/2005/8/layout/hierarchy2"/>
    <dgm:cxn modelId="{74B04B10-C195-4DF9-B19E-EE7ABE479F99}" type="presParOf" srcId="{F58FA9E8-1D65-498C-936C-3DE108CFC956}" destId="{C0E39A4B-1CDD-4CAA-B9B8-94F583499154}" srcOrd="0" destOrd="0" presId="urn:microsoft.com/office/officeart/2005/8/layout/hierarchy2"/>
    <dgm:cxn modelId="{9D087DB6-9BF1-4DBD-B56D-1B40237196A8}" type="presParOf" srcId="{F58FA9E8-1D65-498C-936C-3DE108CFC956}" destId="{6E34095A-7F60-4D34-92FB-70B178A6D68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服務與實體產品的不同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服務的分類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§10.3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服務管理的哲學觀念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§10.4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服務品質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09A497D-2FE9-43E9-BF95-F4330AD465EF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§10.7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服務的行銷組合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49BF163-A013-4965-B450-148B58769907}" type="parTrans" cxnId="{4DEC04A6-5266-4381-AC3D-342687FABDA4}">
      <dgm:prSet/>
      <dgm:spPr/>
      <dgm:t>
        <a:bodyPr/>
        <a:lstStyle/>
        <a:p>
          <a:endParaRPr lang="zh-TW" altLang="en-US"/>
        </a:p>
      </dgm:t>
    </dgm:pt>
    <dgm:pt modelId="{50CC94A5-AF09-440E-87E6-4B4CC6AEC68E}" type="sibTrans" cxnId="{4DEC04A6-5266-4381-AC3D-342687FABDA4}">
      <dgm:prSet/>
      <dgm:spPr/>
      <dgm:t>
        <a:bodyPr/>
        <a:lstStyle/>
        <a:p>
          <a:endParaRPr lang="zh-TW" altLang="en-US"/>
        </a:p>
      </dgm:t>
    </dgm:pt>
    <dgm:pt modelId="{86C6CFF8-34F4-42C8-9A50-A5481C5EF923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§10.5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服務系統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E34F0F0-E9F7-4E75-ACC7-9BEDC1402E28}" type="parTrans" cxnId="{7B58524B-91D0-4C31-83C2-0C9AFA7C178B}">
      <dgm:prSet/>
      <dgm:spPr/>
      <dgm:t>
        <a:bodyPr/>
        <a:lstStyle/>
        <a:p>
          <a:endParaRPr lang="zh-TW" altLang="en-US"/>
        </a:p>
      </dgm:t>
    </dgm:pt>
    <dgm:pt modelId="{421A21E8-9EA7-42FB-B33F-42B14B523D12}" type="sibTrans" cxnId="{7B58524B-91D0-4C31-83C2-0C9AFA7C178B}">
      <dgm:prSet/>
      <dgm:spPr/>
      <dgm:t>
        <a:bodyPr/>
        <a:lstStyle/>
        <a:p>
          <a:endParaRPr lang="zh-TW" altLang="en-US"/>
        </a:p>
      </dgm:t>
    </dgm:pt>
    <dgm:pt modelId="{83D24B2F-5875-4DF3-A51F-88C227EE9029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§10.6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17A3FC5-2E28-4073-BFC3-DE4992AD1BB5}" type="parTrans" cxnId="{78600090-AD57-4968-892E-02046655DF6C}">
      <dgm:prSet/>
      <dgm:spPr/>
      <dgm:t>
        <a:bodyPr/>
        <a:lstStyle/>
        <a:p>
          <a:endParaRPr lang="zh-TW" altLang="en-US"/>
        </a:p>
      </dgm:t>
    </dgm:pt>
    <dgm:pt modelId="{3C077FE3-9300-4AD8-BCD0-15A46C458265}" type="sibTrans" cxnId="{78600090-AD57-4968-892E-02046655DF6C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674DA5-F7EC-4126-9D86-686A4CFA4C9D}" type="pres">
      <dgm:prSet presAssocID="{CDFD2A5D-B0D1-4D17-A09F-91C885A0B343}" presName="spacer" presStyleCnt="0"/>
      <dgm:spPr/>
    </dgm:pt>
    <dgm:pt modelId="{9A63A566-0112-406F-A435-E6AABFCE892F}" type="pres">
      <dgm:prSet presAssocID="{86C6CFF8-34F4-42C8-9A50-A5481C5EF92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15BC28-CCA6-4D3A-BB06-B48BC2495A3C}" type="pres">
      <dgm:prSet presAssocID="{421A21E8-9EA7-42FB-B33F-42B14B523D12}" presName="spacer" presStyleCnt="0"/>
      <dgm:spPr/>
    </dgm:pt>
    <dgm:pt modelId="{8E0A580B-52CE-47F8-AB9B-D8E103732D03}" type="pres">
      <dgm:prSet presAssocID="{83D24B2F-5875-4DF3-A51F-88C227EE902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D9C089-B82C-49CF-BED9-0FA103DC314B}" type="pres">
      <dgm:prSet presAssocID="{3C077FE3-9300-4AD8-BCD0-15A46C458265}" presName="spacer" presStyleCnt="0"/>
      <dgm:spPr/>
    </dgm:pt>
    <dgm:pt modelId="{0298C5D9-A08B-419A-B3BE-8688D061F077}" type="pres">
      <dgm:prSet presAssocID="{509A497D-2FE9-43E9-BF95-F4330AD465E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DEC04A6-5266-4381-AC3D-342687FABDA4}" srcId="{6EE1F8CB-366B-4837-A5B3-E150B7996724}" destId="{509A497D-2FE9-43E9-BF95-F4330AD465EF}" srcOrd="6" destOrd="0" parTransId="{949BF163-A013-4965-B450-148B58769907}" sibTransId="{50CC94A5-AF09-440E-87E6-4B4CC6AEC68E}"/>
    <dgm:cxn modelId="{7B58524B-91D0-4C31-83C2-0C9AFA7C178B}" srcId="{6EE1F8CB-366B-4837-A5B3-E150B7996724}" destId="{86C6CFF8-34F4-42C8-9A50-A5481C5EF923}" srcOrd="4" destOrd="0" parTransId="{9E34F0F0-E9F7-4E75-ACC7-9BEDC1402E28}" sibTransId="{421A21E8-9EA7-42FB-B33F-42B14B523D12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09EAA9AB-6215-4A10-9443-BF626609773B}" type="presOf" srcId="{6EE1F8CB-366B-4837-A5B3-E150B7996724}" destId="{A541DA28-CDCD-489A-9F84-11D61EC9A3FF}" srcOrd="0" destOrd="0" presId="urn:microsoft.com/office/officeart/2005/8/layout/vList2"/>
    <dgm:cxn modelId="{511A0F47-5171-492D-8F8A-380237D6A871}" type="presOf" srcId="{92441081-EF9A-4A41-9712-FFA268598394}" destId="{0B052A4C-9EC6-4953-B7A4-B3CB579AF515}" srcOrd="0" destOrd="0" presId="urn:microsoft.com/office/officeart/2005/8/layout/vList2"/>
    <dgm:cxn modelId="{5BCE77BF-7114-4CAF-BF78-320B2927D4A0}" type="presOf" srcId="{466623E0-0040-4E26-A554-EEAA51687F87}" destId="{09A62253-66AE-4B25-BF05-80D4F5919D6A}" srcOrd="0" destOrd="0" presId="urn:microsoft.com/office/officeart/2005/8/layout/vList2"/>
    <dgm:cxn modelId="{61F23EB9-FA4B-49FB-B486-8B950AC76CE4}" type="presOf" srcId="{509A497D-2FE9-43E9-BF95-F4330AD465EF}" destId="{0298C5D9-A08B-419A-B3BE-8688D061F077}" srcOrd="0" destOrd="0" presId="urn:microsoft.com/office/officeart/2005/8/layout/vList2"/>
    <dgm:cxn modelId="{93E6A8BF-46C2-4B03-952A-68D74F2756E0}" type="presOf" srcId="{86C6CFF8-34F4-42C8-9A50-A5481C5EF923}" destId="{9A63A566-0112-406F-A435-E6AABFCE892F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78600090-AD57-4968-892E-02046655DF6C}" srcId="{6EE1F8CB-366B-4837-A5B3-E150B7996724}" destId="{83D24B2F-5875-4DF3-A51F-88C227EE9029}" srcOrd="5" destOrd="0" parTransId="{A17A3FC5-2E28-4073-BFC3-DE4992AD1BB5}" sibTransId="{3C077FE3-9300-4AD8-BCD0-15A46C458265}"/>
    <dgm:cxn modelId="{29D1CDDF-E230-4D6F-9276-211C7A4070A7}" type="presOf" srcId="{21874C3B-E6F9-46BE-BBA7-51B3A98F393E}" destId="{48045E5C-A433-40C5-A9A1-1F2ACC2731E6}" srcOrd="0" destOrd="0" presId="urn:microsoft.com/office/officeart/2005/8/layout/vList2"/>
    <dgm:cxn modelId="{A48BE257-FFE0-45C3-9CA4-E763DB4DE9B5}" type="presOf" srcId="{83D24B2F-5875-4DF3-A51F-88C227EE9029}" destId="{8E0A580B-52CE-47F8-AB9B-D8E103732D03}" srcOrd="0" destOrd="0" presId="urn:microsoft.com/office/officeart/2005/8/layout/vList2"/>
    <dgm:cxn modelId="{33C46287-3D7F-4204-BBA4-4D50F7E7D093}" type="presOf" srcId="{21D204B7-8CEF-44B6-9C07-CE12F0775F3A}" destId="{FC1C9785-4EAA-40D5-A517-48DAC3F311E7}" srcOrd="0" destOrd="0" presId="urn:microsoft.com/office/officeart/2005/8/layout/vList2"/>
    <dgm:cxn modelId="{E971F003-ADD0-4648-8BEB-2A3E30895E53}" type="presParOf" srcId="{A541DA28-CDCD-489A-9F84-11D61EC9A3FF}" destId="{09A62253-66AE-4B25-BF05-80D4F5919D6A}" srcOrd="0" destOrd="0" presId="urn:microsoft.com/office/officeart/2005/8/layout/vList2"/>
    <dgm:cxn modelId="{918E7C42-EE68-4DA2-9857-F9A747C23BA6}" type="presParOf" srcId="{A541DA28-CDCD-489A-9F84-11D61EC9A3FF}" destId="{78E87418-2E9B-4068-BE3B-AA521FD793DE}" srcOrd="1" destOrd="0" presId="urn:microsoft.com/office/officeart/2005/8/layout/vList2"/>
    <dgm:cxn modelId="{5131BDA3-914B-48EF-BA61-FDF29D222DFB}" type="presParOf" srcId="{A541DA28-CDCD-489A-9F84-11D61EC9A3FF}" destId="{48045E5C-A433-40C5-A9A1-1F2ACC2731E6}" srcOrd="2" destOrd="0" presId="urn:microsoft.com/office/officeart/2005/8/layout/vList2"/>
    <dgm:cxn modelId="{39962AD9-1E7F-4E4F-A5F0-6DE562F234E4}" type="presParOf" srcId="{A541DA28-CDCD-489A-9F84-11D61EC9A3FF}" destId="{8E796305-0BD0-4ECF-B55B-8944ACFC328D}" srcOrd="3" destOrd="0" presId="urn:microsoft.com/office/officeart/2005/8/layout/vList2"/>
    <dgm:cxn modelId="{AE1903E7-1435-45AB-8D74-EE2CFAEB44C3}" type="presParOf" srcId="{A541DA28-CDCD-489A-9F84-11D61EC9A3FF}" destId="{0B052A4C-9EC6-4953-B7A4-B3CB579AF515}" srcOrd="4" destOrd="0" presId="urn:microsoft.com/office/officeart/2005/8/layout/vList2"/>
    <dgm:cxn modelId="{37BB921A-6B7F-435F-86FC-2F100E015580}" type="presParOf" srcId="{A541DA28-CDCD-489A-9F84-11D61EC9A3FF}" destId="{74905B49-9F37-450F-B8D7-DD9F28F52CAD}" srcOrd="5" destOrd="0" presId="urn:microsoft.com/office/officeart/2005/8/layout/vList2"/>
    <dgm:cxn modelId="{9418787A-9154-4C14-AF90-699D9040B1C4}" type="presParOf" srcId="{A541DA28-CDCD-489A-9F84-11D61EC9A3FF}" destId="{FC1C9785-4EAA-40D5-A517-48DAC3F311E7}" srcOrd="6" destOrd="0" presId="urn:microsoft.com/office/officeart/2005/8/layout/vList2"/>
    <dgm:cxn modelId="{4A795564-B550-434D-AE08-4BB500358BB2}" type="presParOf" srcId="{A541DA28-CDCD-489A-9F84-11D61EC9A3FF}" destId="{FB674DA5-F7EC-4126-9D86-686A4CFA4C9D}" srcOrd="7" destOrd="0" presId="urn:microsoft.com/office/officeart/2005/8/layout/vList2"/>
    <dgm:cxn modelId="{4973F8BB-4F89-4DFE-9AE8-9B865847BC8F}" type="presParOf" srcId="{A541DA28-CDCD-489A-9F84-11D61EC9A3FF}" destId="{9A63A566-0112-406F-A435-E6AABFCE892F}" srcOrd="8" destOrd="0" presId="urn:microsoft.com/office/officeart/2005/8/layout/vList2"/>
    <dgm:cxn modelId="{05863C2D-10E2-409E-B992-40AEAF677925}" type="presParOf" srcId="{A541DA28-CDCD-489A-9F84-11D61EC9A3FF}" destId="{CB15BC28-CCA6-4D3A-BB06-B48BC2495A3C}" srcOrd="9" destOrd="0" presId="urn:microsoft.com/office/officeart/2005/8/layout/vList2"/>
    <dgm:cxn modelId="{5605AF67-56FA-4696-B467-3C7B35DE7536}" type="presParOf" srcId="{A541DA28-CDCD-489A-9F84-11D61EC9A3FF}" destId="{8E0A580B-52CE-47F8-AB9B-D8E103732D03}" srcOrd="10" destOrd="0" presId="urn:microsoft.com/office/officeart/2005/8/layout/vList2"/>
    <dgm:cxn modelId="{1F711063-D903-41CA-B026-DA43EBE0EB41}" type="presParOf" srcId="{A541DA28-CDCD-489A-9F84-11D61EC9A3FF}" destId="{71D9C089-B82C-49CF-BED9-0FA103DC314B}" srcOrd="11" destOrd="0" presId="urn:microsoft.com/office/officeart/2005/8/layout/vList2"/>
    <dgm:cxn modelId="{8780D1FF-FC2B-48B1-9822-50748C02249D}" type="presParOf" srcId="{A541DA28-CDCD-489A-9F84-11D61EC9A3FF}" destId="{0298C5D9-A08B-419A-B3BE-8688D061F07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服務與實體產品的不同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服務的分類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服務管理的哲學觀念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§10.4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服務品質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09A497D-2FE9-43E9-BF95-F4330AD465EF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§10.7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服務的行銷組合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49BF163-A013-4965-B450-148B58769907}" type="parTrans" cxnId="{4DEC04A6-5266-4381-AC3D-342687FABDA4}">
      <dgm:prSet/>
      <dgm:spPr/>
      <dgm:t>
        <a:bodyPr/>
        <a:lstStyle/>
        <a:p>
          <a:endParaRPr lang="zh-TW" altLang="en-US"/>
        </a:p>
      </dgm:t>
    </dgm:pt>
    <dgm:pt modelId="{50CC94A5-AF09-440E-87E6-4B4CC6AEC68E}" type="sibTrans" cxnId="{4DEC04A6-5266-4381-AC3D-342687FABDA4}">
      <dgm:prSet/>
      <dgm:spPr/>
      <dgm:t>
        <a:bodyPr/>
        <a:lstStyle/>
        <a:p>
          <a:endParaRPr lang="zh-TW" altLang="en-US"/>
        </a:p>
      </dgm:t>
    </dgm:pt>
    <dgm:pt modelId="{86C6CFF8-34F4-42C8-9A50-A5481C5EF923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§10.5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服務系統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E34F0F0-E9F7-4E75-ACC7-9BEDC1402E28}" type="parTrans" cxnId="{7B58524B-91D0-4C31-83C2-0C9AFA7C178B}">
      <dgm:prSet/>
      <dgm:spPr/>
      <dgm:t>
        <a:bodyPr/>
        <a:lstStyle/>
        <a:p>
          <a:endParaRPr lang="zh-TW" altLang="en-US"/>
        </a:p>
      </dgm:t>
    </dgm:pt>
    <dgm:pt modelId="{421A21E8-9EA7-42FB-B33F-42B14B523D12}" type="sibTrans" cxnId="{7B58524B-91D0-4C31-83C2-0C9AFA7C178B}">
      <dgm:prSet/>
      <dgm:spPr/>
      <dgm:t>
        <a:bodyPr/>
        <a:lstStyle/>
        <a:p>
          <a:endParaRPr lang="zh-TW" altLang="en-US"/>
        </a:p>
      </dgm:t>
    </dgm:pt>
    <dgm:pt modelId="{83D24B2F-5875-4DF3-A51F-88C227EE9029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§10.6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17A3FC5-2E28-4073-BFC3-DE4992AD1BB5}" type="parTrans" cxnId="{78600090-AD57-4968-892E-02046655DF6C}">
      <dgm:prSet/>
      <dgm:spPr/>
      <dgm:t>
        <a:bodyPr/>
        <a:lstStyle/>
        <a:p>
          <a:endParaRPr lang="zh-TW" altLang="en-US"/>
        </a:p>
      </dgm:t>
    </dgm:pt>
    <dgm:pt modelId="{3C077FE3-9300-4AD8-BCD0-15A46C458265}" type="sibTrans" cxnId="{78600090-AD57-4968-892E-02046655DF6C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674DA5-F7EC-4126-9D86-686A4CFA4C9D}" type="pres">
      <dgm:prSet presAssocID="{CDFD2A5D-B0D1-4D17-A09F-91C885A0B343}" presName="spacer" presStyleCnt="0"/>
      <dgm:spPr/>
    </dgm:pt>
    <dgm:pt modelId="{9A63A566-0112-406F-A435-E6AABFCE892F}" type="pres">
      <dgm:prSet presAssocID="{86C6CFF8-34F4-42C8-9A50-A5481C5EF92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15BC28-CCA6-4D3A-BB06-B48BC2495A3C}" type="pres">
      <dgm:prSet presAssocID="{421A21E8-9EA7-42FB-B33F-42B14B523D12}" presName="spacer" presStyleCnt="0"/>
      <dgm:spPr/>
    </dgm:pt>
    <dgm:pt modelId="{8E0A580B-52CE-47F8-AB9B-D8E103732D03}" type="pres">
      <dgm:prSet presAssocID="{83D24B2F-5875-4DF3-A51F-88C227EE902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D9C089-B82C-49CF-BED9-0FA103DC314B}" type="pres">
      <dgm:prSet presAssocID="{3C077FE3-9300-4AD8-BCD0-15A46C458265}" presName="spacer" presStyleCnt="0"/>
      <dgm:spPr/>
    </dgm:pt>
    <dgm:pt modelId="{0298C5D9-A08B-419A-B3BE-8688D061F077}" type="pres">
      <dgm:prSet presAssocID="{509A497D-2FE9-43E9-BF95-F4330AD465E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DEC04A6-5266-4381-AC3D-342687FABDA4}" srcId="{6EE1F8CB-366B-4837-A5B3-E150B7996724}" destId="{509A497D-2FE9-43E9-BF95-F4330AD465EF}" srcOrd="6" destOrd="0" parTransId="{949BF163-A013-4965-B450-148B58769907}" sibTransId="{50CC94A5-AF09-440E-87E6-4B4CC6AEC68E}"/>
    <dgm:cxn modelId="{099B10F9-8744-4083-B867-A1ACE2928BC5}" type="presOf" srcId="{92441081-EF9A-4A41-9712-FFA268598394}" destId="{0B052A4C-9EC6-4953-B7A4-B3CB579AF515}" srcOrd="0" destOrd="0" presId="urn:microsoft.com/office/officeart/2005/8/layout/vList2"/>
    <dgm:cxn modelId="{7B58524B-91D0-4C31-83C2-0C9AFA7C178B}" srcId="{6EE1F8CB-366B-4837-A5B3-E150B7996724}" destId="{86C6CFF8-34F4-42C8-9A50-A5481C5EF923}" srcOrd="4" destOrd="0" parTransId="{9E34F0F0-E9F7-4E75-ACC7-9BEDC1402E28}" sibTransId="{421A21E8-9EA7-42FB-B33F-42B14B523D12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1964BB7E-E0E6-4BFE-99C7-F92D017B6FFF}" type="presOf" srcId="{21874C3B-E6F9-46BE-BBA7-51B3A98F393E}" destId="{48045E5C-A433-40C5-A9A1-1F2ACC2731E6}" srcOrd="0" destOrd="0" presId="urn:microsoft.com/office/officeart/2005/8/layout/vList2"/>
    <dgm:cxn modelId="{7A73F2A2-0391-436F-A830-4D87FAB259DA}" type="presOf" srcId="{86C6CFF8-34F4-42C8-9A50-A5481C5EF923}" destId="{9A63A566-0112-406F-A435-E6AABFCE892F}" srcOrd="0" destOrd="0" presId="urn:microsoft.com/office/officeart/2005/8/layout/vList2"/>
    <dgm:cxn modelId="{C1090236-36FF-4948-ACD2-9EF2251F97BC}" type="presOf" srcId="{6EE1F8CB-366B-4837-A5B3-E150B7996724}" destId="{A541DA28-CDCD-489A-9F84-11D61EC9A3FF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4BFF9070-A2AC-4D47-8C9F-149DE812EEAD}" type="presOf" srcId="{509A497D-2FE9-43E9-BF95-F4330AD465EF}" destId="{0298C5D9-A08B-419A-B3BE-8688D061F077}" srcOrd="0" destOrd="0" presId="urn:microsoft.com/office/officeart/2005/8/layout/vList2"/>
    <dgm:cxn modelId="{544D6FE7-8883-4D6C-9AE2-BB042B50234A}" type="presOf" srcId="{466623E0-0040-4E26-A554-EEAA51687F87}" destId="{09A62253-66AE-4B25-BF05-80D4F5919D6A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E9737A8D-CD31-4791-B2DA-406133D8A82B}" type="presOf" srcId="{21D204B7-8CEF-44B6-9C07-CE12F0775F3A}" destId="{FC1C9785-4EAA-40D5-A517-48DAC3F311E7}" srcOrd="0" destOrd="0" presId="urn:microsoft.com/office/officeart/2005/8/layout/vList2"/>
    <dgm:cxn modelId="{78600090-AD57-4968-892E-02046655DF6C}" srcId="{6EE1F8CB-366B-4837-A5B3-E150B7996724}" destId="{83D24B2F-5875-4DF3-A51F-88C227EE9029}" srcOrd="5" destOrd="0" parTransId="{A17A3FC5-2E28-4073-BFC3-DE4992AD1BB5}" sibTransId="{3C077FE3-9300-4AD8-BCD0-15A46C458265}"/>
    <dgm:cxn modelId="{8389513B-9499-43BF-B155-6B0B41D4C82E}" type="presOf" srcId="{83D24B2F-5875-4DF3-A51F-88C227EE9029}" destId="{8E0A580B-52CE-47F8-AB9B-D8E103732D03}" srcOrd="0" destOrd="0" presId="urn:microsoft.com/office/officeart/2005/8/layout/vList2"/>
    <dgm:cxn modelId="{B28CFC23-B6C1-4FE4-838E-9141D87D7387}" type="presParOf" srcId="{A541DA28-CDCD-489A-9F84-11D61EC9A3FF}" destId="{09A62253-66AE-4B25-BF05-80D4F5919D6A}" srcOrd="0" destOrd="0" presId="urn:microsoft.com/office/officeart/2005/8/layout/vList2"/>
    <dgm:cxn modelId="{549B2AE6-74B0-43EB-8B59-162A6953AEB1}" type="presParOf" srcId="{A541DA28-CDCD-489A-9F84-11D61EC9A3FF}" destId="{78E87418-2E9B-4068-BE3B-AA521FD793DE}" srcOrd="1" destOrd="0" presId="urn:microsoft.com/office/officeart/2005/8/layout/vList2"/>
    <dgm:cxn modelId="{1F195AF2-628B-4738-9DAD-07270804915F}" type="presParOf" srcId="{A541DA28-CDCD-489A-9F84-11D61EC9A3FF}" destId="{48045E5C-A433-40C5-A9A1-1F2ACC2731E6}" srcOrd="2" destOrd="0" presId="urn:microsoft.com/office/officeart/2005/8/layout/vList2"/>
    <dgm:cxn modelId="{82A0A744-D944-46FD-BB99-DB5596B654D7}" type="presParOf" srcId="{A541DA28-CDCD-489A-9F84-11D61EC9A3FF}" destId="{8E796305-0BD0-4ECF-B55B-8944ACFC328D}" srcOrd="3" destOrd="0" presId="urn:microsoft.com/office/officeart/2005/8/layout/vList2"/>
    <dgm:cxn modelId="{056347CF-A9A7-4EF3-839A-230A7A41F5F0}" type="presParOf" srcId="{A541DA28-CDCD-489A-9F84-11D61EC9A3FF}" destId="{0B052A4C-9EC6-4953-B7A4-B3CB579AF515}" srcOrd="4" destOrd="0" presId="urn:microsoft.com/office/officeart/2005/8/layout/vList2"/>
    <dgm:cxn modelId="{D020169C-5719-4311-BBB0-0B72E940F49B}" type="presParOf" srcId="{A541DA28-CDCD-489A-9F84-11D61EC9A3FF}" destId="{74905B49-9F37-450F-B8D7-DD9F28F52CAD}" srcOrd="5" destOrd="0" presId="urn:microsoft.com/office/officeart/2005/8/layout/vList2"/>
    <dgm:cxn modelId="{1B5B4926-54E5-49E7-A49D-5DF5F0683037}" type="presParOf" srcId="{A541DA28-CDCD-489A-9F84-11D61EC9A3FF}" destId="{FC1C9785-4EAA-40D5-A517-48DAC3F311E7}" srcOrd="6" destOrd="0" presId="urn:microsoft.com/office/officeart/2005/8/layout/vList2"/>
    <dgm:cxn modelId="{4CF18BFD-983F-405F-B451-D3C155AF27ED}" type="presParOf" srcId="{A541DA28-CDCD-489A-9F84-11D61EC9A3FF}" destId="{FB674DA5-F7EC-4126-9D86-686A4CFA4C9D}" srcOrd="7" destOrd="0" presId="urn:microsoft.com/office/officeart/2005/8/layout/vList2"/>
    <dgm:cxn modelId="{9A1820B5-B68B-4537-B440-231A00235FA1}" type="presParOf" srcId="{A541DA28-CDCD-489A-9F84-11D61EC9A3FF}" destId="{9A63A566-0112-406F-A435-E6AABFCE892F}" srcOrd="8" destOrd="0" presId="urn:microsoft.com/office/officeart/2005/8/layout/vList2"/>
    <dgm:cxn modelId="{39739A7A-36E9-4E11-ABDC-67A136BFA0FF}" type="presParOf" srcId="{A541DA28-CDCD-489A-9F84-11D61EC9A3FF}" destId="{CB15BC28-CCA6-4D3A-BB06-B48BC2495A3C}" srcOrd="9" destOrd="0" presId="urn:microsoft.com/office/officeart/2005/8/layout/vList2"/>
    <dgm:cxn modelId="{A5F428DB-1E47-4379-81C8-F13D8D3B9690}" type="presParOf" srcId="{A541DA28-CDCD-489A-9F84-11D61EC9A3FF}" destId="{8E0A580B-52CE-47F8-AB9B-D8E103732D03}" srcOrd="10" destOrd="0" presId="urn:microsoft.com/office/officeart/2005/8/layout/vList2"/>
    <dgm:cxn modelId="{B734F4AE-EE99-43D2-87CA-559B409FAE9B}" type="presParOf" srcId="{A541DA28-CDCD-489A-9F84-11D61EC9A3FF}" destId="{71D9C089-B82C-49CF-BED9-0FA103DC314B}" srcOrd="11" destOrd="0" presId="urn:microsoft.com/office/officeart/2005/8/layout/vList2"/>
    <dgm:cxn modelId="{769C97E4-8CA3-4001-81DB-A1C908F2BD68}" type="presParOf" srcId="{A541DA28-CDCD-489A-9F84-11D61EC9A3FF}" destId="{0298C5D9-A08B-419A-B3BE-8688D061F07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113272"/>
          <a:ext cx="7488832" cy="690153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§10.1</a:t>
          </a:r>
          <a:r>
            <a:rPr lang="zh-TW" altLang="en-US" sz="2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服務與實體產品的不同</a:t>
          </a:r>
          <a:endParaRPr lang="zh-TW" altLang="en-US" sz="22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3690" y="146962"/>
        <a:ext cx="7421452" cy="622773"/>
      </dsp:txXfrm>
    </dsp:sp>
    <dsp:sp modelId="{48045E5C-A433-40C5-A9A1-1F2ACC2731E6}">
      <dsp:nvSpPr>
        <dsp:cNvPr id="0" name=""/>
        <dsp:cNvSpPr/>
      </dsp:nvSpPr>
      <dsp:spPr>
        <a:xfrm>
          <a:off x="0" y="866786"/>
          <a:ext cx="7488832" cy="69015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§10.2</a:t>
          </a:r>
          <a:r>
            <a:rPr lang="zh-TW" altLang="en-US" sz="2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服務的分類</a:t>
          </a:r>
          <a:endParaRPr lang="zh-TW" altLang="en-US" sz="2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3690" y="900476"/>
        <a:ext cx="7421452" cy="622773"/>
      </dsp:txXfrm>
    </dsp:sp>
    <dsp:sp modelId="{0B052A4C-9EC6-4953-B7A4-B3CB579AF515}">
      <dsp:nvSpPr>
        <dsp:cNvPr id="0" name=""/>
        <dsp:cNvSpPr/>
      </dsp:nvSpPr>
      <dsp:spPr>
        <a:xfrm>
          <a:off x="0" y="1620300"/>
          <a:ext cx="7488832" cy="69015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§10.3</a:t>
          </a:r>
          <a:r>
            <a:rPr lang="zh-TW" altLang="en-US" sz="2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服務管理的哲學觀念</a:t>
          </a:r>
          <a:endParaRPr lang="zh-TW" altLang="en-US" sz="2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3690" y="1653990"/>
        <a:ext cx="7421452" cy="622773"/>
      </dsp:txXfrm>
    </dsp:sp>
    <dsp:sp modelId="{FC1C9785-4EAA-40D5-A517-48DAC3F311E7}">
      <dsp:nvSpPr>
        <dsp:cNvPr id="0" name=""/>
        <dsp:cNvSpPr/>
      </dsp:nvSpPr>
      <dsp:spPr>
        <a:xfrm>
          <a:off x="0" y="2373814"/>
          <a:ext cx="7488832" cy="69015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§10.4 </a:t>
          </a:r>
          <a:r>
            <a:rPr lang="zh-TW" altLang="en-US" sz="2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服務品質</a:t>
          </a:r>
          <a:endParaRPr lang="zh-TW" altLang="en-US" sz="2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3690" y="2407504"/>
        <a:ext cx="7421452" cy="622773"/>
      </dsp:txXfrm>
    </dsp:sp>
    <dsp:sp modelId="{9A63A566-0112-406F-A435-E6AABFCE892F}">
      <dsp:nvSpPr>
        <dsp:cNvPr id="0" name=""/>
        <dsp:cNvSpPr/>
      </dsp:nvSpPr>
      <dsp:spPr>
        <a:xfrm>
          <a:off x="0" y="3127327"/>
          <a:ext cx="7488832" cy="69015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§10.5 </a:t>
          </a:r>
          <a:r>
            <a:rPr lang="zh-TW" altLang="en-US" sz="2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服務系統</a:t>
          </a:r>
          <a:endParaRPr lang="zh-TW" altLang="en-US" sz="2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3690" y="3161017"/>
        <a:ext cx="7421452" cy="622773"/>
      </dsp:txXfrm>
    </dsp:sp>
    <dsp:sp modelId="{8E0A580B-52CE-47F8-AB9B-D8E103732D03}">
      <dsp:nvSpPr>
        <dsp:cNvPr id="0" name=""/>
        <dsp:cNvSpPr/>
      </dsp:nvSpPr>
      <dsp:spPr>
        <a:xfrm>
          <a:off x="0" y="3880841"/>
          <a:ext cx="7488832" cy="69015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§10.6</a:t>
          </a:r>
          <a:r>
            <a:rPr lang="zh-TW" altLang="en-US" sz="2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</a:t>
          </a:r>
          <a:endParaRPr lang="zh-TW" altLang="en-US" sz="2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3690" y="3914531"/>
        <a:ext cx="7421452" cy="622773"/>
      </dsp:txXfrm>
    </dsp:sp>
    <dsp:sp modelId="{0298C5D9-A08B-419A-B3BE-8688D061F077}">
      <dsp:nvSpPr>
        <dsp:cNvPr id="0" name=""/>
        <dsp:cNvSpPr/>
      </dsp:nvSpPr>
      <dsp:spPr>
        <a:xfrm>
          <a:off x="0" y="4634355"/>
          <a:ext cx="7488832" cy="690153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§10.7</a:t>
          </a:r>
          <a:r>
            <a:rPr lang="zh-TW" altLang="en-US" sz="2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服務的行銷組合</a:t>
          </a:r>
          <a:endParaRPr lang="zh-TW" altLang="en-US" sz="2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3690" y="4668045"/>
        <a:ext cx="7421452" cy="6227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3D299-6673-49B1-BCE5-30B194C27E4B}">
      <dsp:nvSpPr>
        <dsp:cNvPr id="0" name=""/>
        <dsp:cNvSpPr/>
      </dsp:nvSpPr>
      <dsp:spPr>
        <a:xfrm>
          <a:off x="2521235" y="1658743"/>
          <a:ext cx="1438249" cy="133274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服務品質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731862" y="1853919"/>
        <a:ext cx="1016995" cy="942394"/>
      </dsp:txXfrm>
    </dsp:sp>
    <dsp:sp modelId="{183867AC-65CE-4309-A7F2-496DF18E0A14}">
      <dsp:nvSpPr>
        <dsp:cNvPr id="0" name=""/>
        <dsp:cNvSpPr/>
      </dsp:nvSpPr>
      <dsp:spPr>
        <a:xfrm rot="16200000">
          <a:off x="3059612" y="1460206"/>
          <a:ext cx="361495" cy="35579"/>
        </a:xfrm>
        <a:custGeom>
          <a:avLst/>
          <a:gdLst/>
          <a:ahLst/>
          <a:cxnLst/>
          <a:rect l="0" t="0" r="0" b="0"/>
          <a:pathLst>
            <a:path>
              <a:moveTo>
                <a:pt x="0" y="17789"/>
              </a:moveTo>
              <a:lnTo>
                <a:pt x="361495" y="177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231322" y="1468958"/>
        <a:ext cx="18074" cy="18074"/>
      </dsp:txXfrm>
    </dsp:sp>
    <dsp:sp modelId="{162D6BF9-898C-4EF7-A242-8D9C911B4B20}">
      <dsp:nvSpPr>
        <dsp:cNvPr id="0" name=""/>
        <dsp:cNvSpPr/>
      </dsp:nvSpPr>
      <dsp:spPr>
        <a:xfrm>
          <a:off x="2599862" y="16253"/>
          <a:ext cx="1280994" cy="128099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有形化</a:t>
          </a:r>
          <a:endParaRPr lang="zh-TW" altLang="en-US" sz="21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787459" y="203850"/>
        <a:ext cx="905800" cy="905800"/>
      </dsp:txXfrm>
    </dsp:sp>
    <dsp:sp modelId="{A10E35A7-07BF-4E26-A168-D6BA6A39AA60}">
      <dsp:nvSpPr>
        <dsp:cNvPr id="0" name=""/>
        <dsp:cNvSpPr/>
      </dsp:nvSpPr>
      <dsp:spPr>
        <a:xfrm rot="20520000">
          <a:off x="3911283" y="2038264"/>
          <a:ext cx="314329" cy="35579"/>
        </a:xfrm>
        <a:custGeom>
          <a:avLst/>
          <a:gdLst/>
          <a:ahLst/>
          <a:cxnLst/>
          <a:rect l="0" t="0" r="0" b="0"/>
          <a:pathLst>
            <a:path>
              <a:moveTo>
                <a:pt x="0" y="17789"/>
              </a:moveTo>
              <a:lnTo>
                <a:pt x="314329" y="177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060590" y="2048196"/>
        <a:ext cx="15716" cy="15716"/>
      </dsp:txXfrm>
    </dsp:sp>
    <dsp:sp modelId="{3648ED90-7E59-4C6B-8487-FE41C77E714E}">
      <dsp:nvSpPr>
        <dsp:cNvPr id="0" name=""/>
        <dsp:cNvSpPr/>
      </dsp:nvSpPr>
      <dsp:spPr>
        <a:xfrm>
          <a:off x="4186572" y="1169066"/>
          <a:ext cx="1280994" cy="1280994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可信賴性</a:t>
          </a:r>
          <a:endParaRPr lang="zh-TW" altLang="en-US" sz="2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374169" y="1356663"/>
        <a:ext cx="905800" cy="905800"/>
      </dsp:txXfrm>
    </dsp:sp>
    <dsp:sp modelId="{EBE376E4-55F4-481B-86D6-BC8AC933CC4F}">
      <dsp:nvSpPr>
        <dsp:cNvPr id="0" name=""/>
        <dsp:cNvSpPr/>
      </dsp:nvSpPr>
      <dsp:spPr>
        <a:xfrm rot="3240000">
          <a:off x="3570946" y="2999494"/>
          <a:ext cx="344605" cy="35579"/>
        </a:xfrm>
        <a:custGeom>
          <a:avLst/>
          <a:gdLst/>
          <a:ahLst/>
          <a:cxnLst/>
          <a:rect l="0" t="0" r="0" b="0"/>
          <a:pathLst>
            <a:path>
              <a:moveTo>
                <a:pt x="0" y="17789"/>
              </a:moveTo>
              <a:lnTo>
                <a:pt x="344605" y="177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734633" y="3008668"/>
        <a:ext cx="17230" cy="17230"/>
      </dsp:txXfrm>
    </dsp:sp>
    <dsp:sp modelId="{1C12BEA9-45E3-4D87-979E-8252609A253F}">
      <dsp:nvSpPr>
        <dsp:cNvPr id="0" name=""/>
        <dsp:cNvSpPr/>
      </dsp:nvSpPr>
      <dsp:spPr>
        <a:xfrm>
          <a:off x="3580503" y="3034355"/>
          <a:ext cx="1280994" cy="1280994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反應性</a:t>
          </a:r>
          <a:endParaRPr lang="zh-TW" altLang="en-US" sz="21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768100" y="3221952"/>
        <a:ext cx="905800" cy="905800"/>
      </dsp:txXfrm>
    </dsp:sp>
    <dsp:sp modelId="{44C59FB4-0877-42D5-B1DF-B8DE818F0A95}">
      <dsp:nvSpPr>
        <dsp:cNvPr id="0" name=""/>
        <dsp:cNvSpPr/>
      </dsp:nvSpPr>
      <dsp:spPr>
        <a:xfrm rot="7560000">
          <a:off x="2565168" y="2999494"/>
          <a:ext cx="344605" cy="35579"/>
        </a:xfrm>
        <a:custGeom>
          <a:avLst/>
          <a:gdLst/>
          <a:ahLst/>
          <a:cxnLst/>
          <a:rect l="0" t="0" r="0" b="0"/>
          <a:pathLst>
            <a:path>
              <a:moveTo>
                <a:pt x="0" y="17789"/>
              </a:moveTo>
              <a:lnTo>
                <a:pt x="344605" y="177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728855" y="3008668"/>
        <a:ext cx="17230" cy="17230"/>
      </dsp:txXfrm>
    </dsp:sp>
    <dsp:sp modelId="{609AE870-A297-466F-B2B8-0AB87C847900}">
      <dsp:nvSpPr>
        <dsp:cNvPr id="0" name=""/>
        <dsp:cNvSpPr/>
      </dsp:nvSpPr>
      <dsp:spPr>
        <a:xfrm>
          <a:off x="1619222" y="3034355"/>
          <a:ext cx="1280994" cy="1280994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確保性</a:t>
          </a:r>
          <a:endParaRPr lang="zh-TW" altLang="en-US" sz="21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806819" y="3221952"/>
        <a:ext cx="905800" cy="905800"/>
      </dsp:txXfrm>
    </dsp:sp>
    <dsp:sp modelId="{22C2F061-3693-4313-B512-198C5B9C702F}">
      <dsp:nvSpPr>
        <dsp:cNvPr id="0" name=""/>
        <dsp:cNvSpPr/>
      </dsp:nvSpPr>
      <dsp:spPr>
        <a:xfrm rot="11880000">
          <a:off x="2255106" y="2038264"/>
          <a:ext cx="314329" cy="35579"/>
        </a:xfrm>
        <a:custGeom>
          <a:avLst/>
          <a:gdLst/>
          <a:ahLst/>
          <a:cxnLst/>
          <a:rect l="0" t="0" r="0" b="0"/>
          <a:pathLst>
            <a:path>
              <a:moveTo>
                <a:pt x="0" y="17789"/>
              </a:moveTo>
              <a:lnTo>
                <a:pt x="314329" y="177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2404413" y="2048196"/>
        <a:ext cx="15716" cy="15716"/>
      </dsp:txXfrm>
    </dsp:sp>
    <dsp:sp modelId="{BAC076BC-B4CE-403F-9343-EF35DCBA919E}">
      <dsp:nvSpPr>
        <dsp:cNvPr id="0" name=""/>
        <dsp:cNvSpPr/>
      </dsp:nvSpPr>
      <dsp:spPr>
        <a:xfrm>
          <a:off x="1013152" y="1169066"/>
          <a:ext cx="1280994" cy="1280994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同理心</a:t>
          </a:r>
          <a:endParaRPr lang="zh-TW" altLang="en-US" sz="21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200749" y="1356663"/>
        <a:ext cx="905800" cy="9058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99410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§10.1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服務與實體產品的不同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137695"/>
        <a:ext cx="7412262" cy="707695"/>
      </dsp:txXfrm>
    </dsp:sp>
    <dsp:sp modelId="{48045E5C-A433-40C5-A9A1-1F2ACC2731E6}">
      <dsp:nvSpPr>
        <dsp:cNvPr id="0" name=""/>
        <dsp:cNvSpPr/>
      </dsp:nvSpPr>
      <dsp:spPr>
        <a:xfrm>
          <a:off x="0" y="955675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§10.2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服務的分類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993960"/>
        <a:ext cx="7412262" cy="707695"/>
      </dsp:txXfrm>
    </dsp:sp>
    <dsp:sp modelId="{0B052A4C-9EC6-4953-B7A4-B3CB579AF515}">
      <dsp:nvSpPr>
        <dsp:cNvPr id="0" name=""/>
        <dsp:cNvSpPr/>
      </dsp:nvSpPr>
      <dsp:spPr>
        <a:xfrm>
          <a:off x="0" y="1811941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§10.3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服務管理的哲學觀念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1850226"/>
        <a:ext cx="7412262" cy="707695"/>
      </dsp:txXfrm>
    </dsp:sp>
    <dsp:sp modelId="{FC1C9785-4EAA-40D5-A517-48DAC3F311E7}">
      <dsp:nvSpPr>
        <dsp:cNvPr id="0" name=""/>
        <dsp:cNvSpPr/>
      </dsp:nvSpPr>
      <dsp:spPr>
        <a:xfrm>
          <a:off x="0" y="2668207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§10.4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服務品質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2706492"/>
        <a:ext cx="7412262" cy="707695"/>
      </dsp:txXfrm>
    </dsp:sp>
    <dsp:sp modelId="{9A63A566-0112-406F-A435-E6AABFCE892F}">
      <dsp:nvSpPr>
        <dsp:cNvPr id="0" name=""/>
        <dsp:cNvSpPr/>
      </dsp:nvSpPr>
      <dsp:spPr>
        <a:xfrm>
          <a:off x="0" y="3524472"/>
          <a:ext cx="7488832" cy="784265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§10.5 </a:t>
          </a:r>
          <a:r>
            <a:rPr lang="zh-TW" altLang="en-US" sz="2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服務系統</a:t>
          </a:r>
          <a:endParaRPr lang="zh-TW" altLang="en-US" sz="25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3562757"/>
        <a:ext cx="7412262" cy="707695"/>
      </dsp:txXfrm>
    </dsp:sp>
    <dsp:sp modelId="{8E0A580B-52CE-47F8-AB9B-D8E103732D03}">
      <dsp:nvSpPr>
        <dsp:cNvPr id="0" name=""/>
        <dsp:cNvSpPr/>
      </dsp:nvSpPr>
      <dsp:spPr>
        <a:xfrm>
          <a:off x="0" y="4380738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§10.6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</a:t>
          </a:r>
          <a:endParaRPr lang="zh-TW" altLang="en-US" sz="25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4419023"/>
        <a:ext cx="7412262" cy="707695"/>
      </dsp:txXfrm>
    </dsp:sp>
    <dsp:sp modelId="{0298C5D9-A08B-419A-B3BE-8688D061F077}">
      <dsp:nvSpPr>
        <dsp:cNvPr id="0" name=""/>
        <dsp:cNvSpPr/>
      </dsp:nvSpPr>
      <dsp:spPr>
        <a:xfrm>
          <a:off x="0" y="5237004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§10.7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服務的行銷組合</a:t>
          </a:r>
          <a:endParaRPr lang="zh-TW" altLang="en-US" sz="25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5275289"/>
        <a:ext cx="7412262" cy="7076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03245-BACF-4AE0-A64D-419E91C3BCC3}">
      <dsp:nvSpPr>
        <dsp:cNvPr id="0" name=""/>
        <dsp:cNvSpPr/>
      </dsp:nvSpPr>
      <dsp:spPr>
        <a:xfrm>
          <a:off x="4110027" y="847876"/>
          <a:ext cx="2102666" cy="494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40"/>
              </a:lnTo>
              <a:lnTo>
                <a:pt x="2102666" y="247240"/>
              </a:lnTo>
              <a:lnTo>
                <a:pt x="2102666" y="494068"/>
              </a:lnTo>
            </a:path>
          </a:pathLst>
        </a:custGeom>
        <a:noFill/>
        <a:ln w="9525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A5A611D5-1F79-4F44-940C-A434CE158C3A}">
      <dsp:nvSpPr>
        <dsp:cNvPr id="0" name=""/>
        <dsp:cNvSpPr/>
      </dsp:nvSpPr>
      <dsp:spPr>
        <a:xfrm>
          <a:off x="2076002" y="847876"/>
          <a:ext cx="2034025" cy="489524"/>
        </a:xfrm>
        <a:custGeom>
          <a:avLst/>
          <a:gdLst/>
          <a:ahLst/>
          <a:cxnLst/>
          <a:rect l="0" t="0" r="0" b="0"/>
          <a:pathLst>
            <a:path>
              <a:moveTo>
                <a:pt x="2034025" y="0"/>
              </a:moveTo>
              <a:lnTo>
                <a:pt x="2034025" y="242697"/>
              </a:lnTo>
              <a:lnTo>
                <a:pt x="0" y="242697"/>
              </a:lnTo>
              <a:lnTo>
                <a:pt x="0" y="489524"/>
              </a:lnTo>
            </a:path>
          </a:pathLst>
        </a:custGeom>
        <a:noFill/>
        <a:ln w="9525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EED14A4F-01BE-4F21-A7F0-15596D064B20}">
      <dsp:nvSpPr>
        <dsp:cNvPr id="0" name=""/>
        <dsp:cNvSpPr/>
      </dsp:nvSpPr>
      <dsp:spPr>
        <a:xfrm>
          <a:off x="2691062" y="0"/>
          <a:ext cx="2837931" cy="84787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服務作業系統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732452" y="41390"/>
        <a:ext cx="2755151" cy="765096"/>
      </dsp:txXfrm>
    </dsp:sp>
    <dsp:sp modelId="{458A42EC-3FDA-4976-A451-9A43DC033816}">
      <dsp:nvSpPr>
        <dsp:cNvPr id="0" name=""/>
        <dsp:cNvSpPr/>
      </dsp:nvSpPr>
      <dsp:spPr>
        <a:xfrm>
          <a:off x="900632" y="1337401"/>
          <a:ext cx="2350740" cy="96231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前場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947608" y="1384377"/>
        <a:ext cx="2256788" cy="868358"/>
      </dsp:txXfrm>
    </dsp:sp>
    <dsp:sp modelId="{36E93B8B-B732-406F-AF71-D97E890ECABB}">
      <dsp:nvSpPr>
        <dsp:cNvPr id="0" name=""/>
        <dsp:cNvSpPr/>
      </dsp:nvSpPr>
      <dsp:spPr>
        <a:xfrm>
          <a:off x="4970210" y="1341945"/>
          <a:ext cx="2484967" cy="962310"/>
        </a:xfrm>
        <a:prstGeom prst="roundRect">
          <a:avLst/>
        </a:prstGeom>
        <a:solidFill>
          <a:srgbClr val="FFD03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後場</a:t>
          </a:r>
          <a:endParaRPr lang="zh-TW" altLang="en-US" sz="3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017186" y="1388921"/>
        <a:ext cx="2391015" cy="8683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99410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§10.1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服務與實體產品的不同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137695"/>
        <a:ext cx="7412262" cy="707695"/>
      </dsp:txXfrm>
    </dsp:sp>
    <dsp:sp modelId="{48045E5C-A433-40C5-A9A1-1F2ACC2731E6}">
      <dsp:nvSpPr>
        <dsp:cNvPr id="0" name=""/>
        <dsp:cNvSpPr/>
      </dsp:nvSpPr>
      <dsp:spPr>
        <a:xfrm>
          <a:off x="0" y="955675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§10.2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服務的分類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993960"/>
        <a:ext cx="7412262" cy="707695"/>
      </dsp:txXfrm>
    </dsp:sp>
    <dsp:sp modelId="{0B052A4C-9EC6-4953-B7A4-B3CB579AF515}">
      <dsp:nvSpPr>
        <dsp:cNvPr id="0" name=""/>
        <dsp:cNvSpPr/>
      </dsp:nvSpPr>
      <dsp:spPr>
        <a:xfrm>
          <a:off x="0" y="1811941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§10.3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服務管理的哲學觀念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1850226"/>
        <a:ext cx="7412262" cy="707695"/>
      </dsp:txXfrm>
    </dsp:sp>
    <dsp:sp modelId="{FC1C9785-4EAA-40D5-A517-48DAC3F311E7}">
      <dsp:nvSpPr>
        <dsp:cNvPr id="0" name=""/>
        <dsp:cNvSpPr/>
      </dsp:nvSpPr>
      <dsp:spPr>
        <a:xfrm>
          <a:off x="0" y="2668207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§10.4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服務品質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2706492"/>
        <a:ext cx="7412262" cy="707695"/>
      </dsp:txXfrm>
    </dsp:sp>
    <dsp:sp modelId="{9A63A566-0112-406F-A435-E6AABFCE892F}">
      <dsp:nvSpPr>
        <dsp:cNvPr id="0" name=""/>
        <dsp:cNvSpPr/>
      </dsp:nvSpPr>
      <dsp:spPr>
        <a:xfrm>
          <a:off x="0" y="3524472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§10.5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服務系統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3562757"/>
        <a:ext cx="7412262" cy="707695"/>
      </dsp:txXfrm>
    </dsp:sp>
    <dsp:sp modelId="{8E0A580B-52CE-47F8-AB9B-D8E103732D03}">
      <dsp:nvSpPr>
        <dsp:cNvPr id="0" name=""/>
        <dsp:cNvSpPr/>
      </dsp:nvSpPr>
      <dsp:spPr>
        <a:xfrm>
          <a:off x="0" y="4380738"/>
          <a:ext cx="7488832" cy="784265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§10.6</a:t>
          </a:r>
          <a:r>
            <a:rPr lang="zh-TW" altLang="en-US" sz="2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</a:t>
          </a:r>
          <a:endParaRPr lang="zh-TW" altLang="en-US" sz="25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4419023"/>
        <a:ext cx="7412262" cy="707695"/>
      </dsp:txXfrm>
    </dsp:sp>
    <dsp:sp modelId="{0298C5D9-A08B-419A-B3BE-8688D061F077}">
      <dsp:nvSpPr>
        <dsp:cNvPr id="0" name=""/>
        <dsp:cNvSpPr/>
      </dsp:nvSpPr>
      <dsp:spPr>
        <a:xfrm>
          <a:off x="0" y="5237004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§10.7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服務的行銷組合</a:t>
          </a:r>
          <a:endParaRPr lang="zh-TW" altLang="en-US" sz="25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5275289"/>
        <a:ext cx="7412262" cy="70769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0961E-9363-40AD-BA73-6A049A5DC341}">
      <dsp:nvSpPr>
        <dsp:cNvPr id="0" name=""/>
        <dsp:cNvSpPr/>
      </dsp:nvSpPr>
      <dsp:spPr>
        <a:xfrm rot="5400000">
          <a:off x="5069962" y="-1931414"/>
          <a:ext cx="1234124" cy="535249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指公司在傳統行銷實務上，針對外界的顧客與競爭者所執行的一般工作</a:t>
          </a:r>
          <a:r>
            <a:rPr lang="zh-TW" altLang="en-US" sz="21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1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8" y="188015"/>
        <a:ext cx="5292249" cy="1113634"/>
      </dsp:txXfrm>
    </dsp:sp>
    <dsp:sp modelId="{08675AA2-226E-4CD7-9C6C-EDFA4CCEA958}">
      <dsp:nvSpPr>
        <dsp:cNvPr id="0" name=""/>
        <dsp:cNvSpPr/>
      </dsp:nvSpPr>
      <dsp:spPr>
        <a:xfrm>
          <a:off x="0" y="2250"/>
          <a:ext cx="3010777" cy="148516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外部行銷</a:t>
          </a:r>
          <a:endParaRPr lang="zh-TW" altLang="en-US" sz="4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2500" y="74750"/>
        <a:ext cx="2865777" cy="1340165"/>
      </dsp:txXfrm>
    </dsp:sp>
    <dsp:sp modelId="{18BED235-8043-47AD-90E7-FEE81E1CE70E}">
      <dsp:nvSpPr>
        <dsp:cNvPr id="0" name=""/>
        <dsp:cNvSpPr/>
      </dsp:nvSpPr>
      <dsp:spPr>
        <a:xfrm rot="5400000">
          <a:off x="5092958" y="-371991"/>
          <a:ext cx="1188132" cy="5352494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指服務的組織需要有效地訓練和激勵所有員工，使員工都能提供令顧客滿意的服務。</a:t>
          </a:r>
          <a:endParaRPr lang="zh-TW" altLang="en-US" sz="2100" b="1" kern="1200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7" y="1768190"/>
        <a:ext cx="5294494" cy="1072132"/>
      </dsp:txXfrm>
    </dsp:sp>
    <dsp:sp modelId="{EDAA7CDC-B506-4C3F-B620-E64873DEECAE}">
      <dsp:nvSpPr>
        <dsp:cNvPr id="0" name=""/>
        <dsp:cNvSpPr/>
      </dsp:nvSpPr>
      <dsp:spPr>
        <a:xfrm>
          <a:off x="0" y="1561673"/>
          <a:ext cx="3010777" cy="148516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內部行銷</a:t>
          </a:r>
          <a:endParaRPr lang="zh-TW" altLang="en-US" sz="4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2500" y="1634173"/>
        <a:ext cx="2865777" cy="1340165"/>
      </dsp:txXfrm>
    </dsp:sp>
    <dsp:sp modelId="{C7335E66-FF04-404E-8A54-ED32E95BAF2B}">
      <dsp:nvSpPr>
        <dsp:cNvPr id="0" name=""/>
        <dsp:cNvSpPr/>
      </dsp:nvSpPr>
      <dsp:spPr>
        <a:xfrm rot="5400000">
          <a:off x="5092958" y="1187432"/>
          <a:ext cx="1188132" cy="535249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cap="none" spc="1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指在處理與接觸顧客的過程中，員工是否具備了應有的技能。</a:t>
          </a:r>
          <a:endParaRPr lang="zh-TW" altLang="en-US" sz="2100" b="1" kern="1200" cap="none" spc="150" dirty="0">
            <a:ln w="11430"/>
            <a:solidFill>
              <a:schemeClr val="accent6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7" y="3327613"/>
        <a:ext cx="5294494" cy="1072132"/>
      </dsp:txXfrm>
    </dsp:sp>
    <dsp:sp modelId="{057E3FFC-9FE3-4842-B32F-13012E88283A}">
      <dsp:nvSpPr>
        <dsp:cNvPr id="0" name=""/>
        <dsp:cNvSpPr/>
      </dsp:nvSpPr>
      <dsp:spPr>
        <a:xfrm>
          <a:off x="0" y="3121096"/>
          <a:ext cx="3010777" cy="148516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互動行銷</a:t>
          </a:r>
          <a:endParaRPr lang="zh-TW" altLang="en-US" sz="4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2500" y="3193596"/>
        <a:ext cx="2865777" cy="13401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0961E-9363-40AD-BA73-6A049A5DC341}">
      <dsp:nvSpPr>
        <dsp:cNvPr id="0" name=""/>
        <dsp:cNvSpPr/>
      </dsp:nvSpPr>
      <dsp:spPr>
        <a:xfrm rot="5400000">
          <a:off x="5233869" y="-2129260"/>
          <a:ext cx="906310" cy="535249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組織利用價格的誘因，鼓勵顧客繼續與其商業往來。</a:t>
          </a:r>
          <a:endParaRPr lang="zh-TW" altLang="en-US" sz="21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7" y="138074"/>
        <a:ext cx="5308252" cy="817826"/>
      </dsp:txXfrm>
    </dsp:sp>
    <dsp:sp modelId="{08675AA2-226E-4CD7-9C6C-EDFA4CCEA958}">
      <dsp:nvSpPr>
        <dsp:cNvPr id="0" name=""/>
        <dsp:cNvSpPr/>
      </dsp:nvSpPr>
      <dsp:spPr>
        <a:xfrm>
          <a:off x="0" y="1652"/>
          <a:ext cx="3010777" cy="1090668"/>
        </a:xfrm>
        <a:prstGeom prst="roundRect">
          <a:avLst/>
        </a:prstGeom>
        <a:solidFill>
          <a:srgbClr val="FF006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第一層級</a:t>
          </a:r>
          <a:endParaRPr lang="zh-TW" altLang="en-US" sz="40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3242" y="54894"/>
        <a:ext cx="2904293" cy="984184"/>
      </dsp:txXfrm>
    </dsp:sp>
    <dsp:sp modelId="{18BED235-8043-47AD-90E7-FEE81E1CE70E}">
      <dsp:nvSpPr>
        <dsp:cNvPr id="0" name=""/>
        <dsp:cNvSpPr/>
      </dsp:nvSpPr>
      <dsp:spPr>
        <a:xfrm rot="5400000">
          <a:off x="5250757" y="-984059"/>
          <a:ext cx="872534" cy="535249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試著去建立與顧客之間的社會性連結。</a:t>
          </a:r>
          <a:endParaRPr lang="zh-TW" altLang="en-US" sz="21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7" y="1298515"/>
        <a:ext cx="5309900" cy="787346"/>
      </dsp:txXfrm>
    </dsp:sp>
    <dsp:sp modelId="{EDAA7CDC-B506-4C3F-B620-E64873DEECAE}">
      <dsp:nvSpPr>
        <dsp:cNvPr id="0" name=""/>
        <dsp:cNvSpPr/>
      </dsp:nvSpPr>
      <dsp:spPr>
        <a:xfrm>
          <a:off x="0" y="1146853"/>
          <a:ext cx="3010777" cy="1090668"/>
        </a:xfrm>
        <a:prstGeom prst="roundRect">
          <a:avLst/>
        </a:prstGeom>
        <a:solidFill>
          <a:srgbClr val="0099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第二層級</a:t>
          </a:r>
          <a:endParaRPr lang="zh-TW" altLang="en-US" sz="40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3242" y="1200095"/>
        <a:ext cx="2904293" cy="984184"/>
      </dsp:txXfrm>
    </dsp:sp>
    <dsp:sp modelId="{C7335E66-FF04-404E-8A54-ED32E95BAF2B}">
      <dsp:nvSpPr>
        <dsp:cNvPr id="0" name=""/>
        <dsp:cNvSpPr/>
      </dsp:nvSpPr>
      <dsp:spPr>
        <a:xfrm rot="5400000">
          <a:off x="5250757" y="161142"/>
          <a:ext cx="872534" cy="535249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組織主要是加入結構性的連結。</a:t>
          </a:r>
          <a:endParaRPr lang="zh-TW" altLang="en-US" sz="21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7" y="2443716"/>
        <a:ext cx="5309900" cy="787346"/>
      </dsp:txXfrm>
    </dsp:sp>
    <dsp:sp modelId="{057E3FFC-9FE3-4842-B32F-13012E88283A}">
      <dsp:nvSpPr>
        <dsp:cNvPr id="0" name=""/>
        <dsp:cNvSpPr/>
      </dsp:nvSpPr>
      <dsp:spPr>
        <a:xfrm>
          <a:off x="0" y="2292055"/>
          <a:ext cx="3010777" cy="1090668"/>
        </a:xfrm>
        <a:prstGeom prst="roundRect">
          <a:avLst/>
        </a:prstGeom>
        <a:solidFill>
          <a:srgbClr val="9900C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第三層級</a:t>
          </a:r>
          <a:endParaRPr lang="zh-TW" altLang="en-US" sz="40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3242" y="2345297"/>
        <a:ext cx="2904293" cy="98418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99410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§10.1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服務與實體產品的不同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137695"/>
        <a:ext cx="7412262" cy="707695"/>
      </dsp:txXfrm>
    </dsp:sp>
    <dsp:sp modelId="{48045E5C-A433-40C5-A9A1-1F2ACC2731E6}">
      <dsp:nvSpPr>
        <dsp:cNvPr id="0" name=""/>
        <dsp:cNvSpPr/>
      </dsp:nvSpPr>
      <dsp:spPr>
        <a:xfrm>
          <a:off x="0" y="955675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§10.2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服務的分類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993960"/>
        <a:ext cx="7412262" cy="707695"/>
      </dsp:txXfrm>
    </dsp:sp>
    <dsp:sp modelId="{0B052A4C-9EC6-4953-B7A4-B3CB579AF515}">
      <dsp:nvSpPr>
        <dsp:cNvPr id="0" name=""/>
        <dsp:cNvSpPr/>
      </dsp:nvSpPr>
      <dsp:spPr>
        <a:xfrm>
          <a:off x="0" y="1811941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§10.3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服務管理的哲學觀念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1850226"/>
        <a:ext cx="7412262" cy="707695"/>
      </dsp:txXfrm>
    </dsp:sp>
    <dsp:sp modelId="{FC1C9785-4EAA-40D5-A517-48DAC3F311E7}">
      <dsp:nvSpPr>
        <dsp:cNvPr id="0" name=""/>
        <dsp:cNvSpPr/>
      </dsp:nvSpPr>
      <dsp:spPr>
        <a:xfrm>
          <a:off x="0" y="2668207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§10.4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服務品質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2706492"/>
        <a:ext cx="7412262" cy="707695"/>
      </dsp:txXfrm>
    </dsp:sp>
    <dsp:sp modelId="{9A63A566-0112-406F-A435-E6AABFCE892F}">
      <dsp:nvSpPr>
        <dsp:cNvPr id="0" name=""/>
        <dsp:cNvSpPr/>
      </dsp:nvSpPr>
      <dsp:spPr>
        <a:xfrm>
          <a:off x="0" y="3524472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§10.5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服務系統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3562757"/>
        <a:ext cx="7412262" cy="707695"/>
      </dsp:txXfrm>
    </dsp:sp>
    <dsp:sp modelId="{8E0A580B-52CE-47F8-AB9B-D8E103732D03}">
      <dsp:nvSpPr>
        <dsp:cNvPr id="0" name=""/>
        <dsp:cNvSpPr/>
      </dsp:nvSpPr>
      <dsp:spPr>
        <a:xfrm>
          <a:off x="0" y="4380738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§10.6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4419023"/>
        <a:ext cx="7412262" cy="707695"/>
      </dsp:txXfrm>
    </dsp:sp>
    <dsp:sp modelId="{0298C5D9-A08B-419A-B3BE-8688D061F077}">
      <dsp:nvSpPr>
        <dsp:cNvPr id="0" name=""/>
        <dsp:cNvSpPr/>
      </dsp:nvSpPr>
      <dsp:spPr>
        <a:xfrm>
          <a:off x="0" y="5237004"/>
          <a:ext cx="7488832" cy="784265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§10.7</a:t>
          </a:r>
          <a:r>
            <a:rPr lang="zh-TW" altLang="en-US" sz="2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服務的行銷組合</a:t>
          </a:r>
          <a:endParaRPr lang="zh-TW" altLang="en-US" sz="25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5275289"/>
        <a:ext cx="7412262" cy="70769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75AA2-226E-4CD7-9C6C-EDFA4CCEA958}">
      <dsp:nvSpPr>
        <dsp:cNvPr id="0" name=""/>
        <dsp:cNvSpPr/>
      </dsp:nvSpPr>
      <dsp:spPr>
        <a:xfrm>
          <a:off x="648070" y="1898"/>
          <a:ext cx="3851923" cy="1253107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界定服務消費的單位</a:t>
          </a:r>
          <a:endParaRPr lang="zh-TW" altLang="en-US" sz="28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09242" y="63070"/>
        <a:ext cx="3729579" cy="1130763"/>
      </dsp:txXfrm>
    </dsp:sp>
    <dsp:sp modelId="{EDAA7CDC-B506-4C3F-B620-E64873DEECAE}">
      <dsp:nvSpPr>
        <dsp:cNvPr id="0" name=""/>
        <dsp:cNvSpPr/>
      </dsp:nvSpPr>
      <dsp:spPr>
        <a:xfrm>
          <a:off x="648070" y="1317662"/>
          <a:ext cx="3851923" cy="125310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對多元素服務的訂價</a:t>
          </a:r>
          <a:endParaRPr lang="zh-TW" altLang="en-US" sz="28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09242" y="1378834"/>
        <a:ext cx="3729579" cy="1130763"/>
      </dsp:txXfrm>
    </dsp:sp>
    <dsp:sp modelId="{057E3FFC-9FE3-4842-B32F-13012E88283A}">
      <dsp:nvSpPr>
        <dsp:cNvPr id="0" name=""/>
        <dsp:cNvSpPr/>
      </dsp:nvSpPr>
      <dsp:spPr>
        <a:xfrm>
          <a:off x="648070" y="2633425"/>
          <a:ext cx="3851923" cy="125310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配合法令的規定與同業團體的規範</a:t>
          </a:r>
          <a:endParaRPr lang="zh-TW" altLang="en-US" sz="28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09242" y="2694597"/>
        <a:ext cx="3729579" cy="113076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0961E-9363-40AD-BA73-6A049A5DC341}">
      <dsp:nvSpPr>
        <dsp:cNvPr id="0" name=""/>
        <dsp:cNvSpPr/>
      </dsp:nvSpPr>
      <dsp:spPr>
        <a:xfrm rot="5400000">
          <a:off x="5195303" y="-2082708"/>
          <a:ext cx="983443" cy="535249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使收益與成本間的差距達到最大化。</a:t>
          </a:r>
          <a:endParaRPr lang="zh-TW" altLang="en-US" sz="21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8" y="149825"/>
        <a:ext cx="5304486" cy="887427"/>
      </dsp:txXfrm>
    </dsp:sp>
    <dsp:sp modelId="{08675AA2-226E-4CD7-9C6C-EDFA4CCEA958}">
      <dsp:nvSpPr>
        <dsp:cNvPr id="0" name=""/>
        <dsp:cNvSpPr/>
      </dsp:nvSpPr>
      <dsp:spPr>
        <a:xfrm>
          <a:off x="0" y="1793"/>
          <a:ext cx="3010777" cy="1183490"/>
        </a:xfrm>
        <a:prstGeom prst="round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收益導向的訂價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7773" y="59566"/>
        <a:ext cx="2895231" cy="1067944"/>
      </dsp:txXfrm>
    </dsp:sp>
    <dsp:sp modelId="{18BED235-8043-47AD-90E7-FEE81E1CE70E}">
      <dsp:nvSpPr>
        <dsp:cNvPr id="0" name=""/>
        <dsp:cNvSpPr/>
      </dsp:nvSpPr>
      <dsp:spPr>
        <a:xfrm rot="5400000">
          <a:off x="5213628" y="-840043"/>
          <a:ext cx="946792" cy="535249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藉由價格的變動，來使供需達成一致</a:t>
          </a:r>
          <a:r>
            <a:rPr lang="zh-TW" sz="21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1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8" y="1409026"/>
        <a:ext cx="5306275" cy="854354"/>
      </dsp:txXfrm>
    </dsp:sp>
    <dsp:sp modelId="{EDAA7CDC-B506-4C3F-B620-E64873DEECAE}">
      <dsp:nvSpPr>
        <dsp:cNvPr id="0" name=""/>
        <dsp:cNvSpPr/>
      </dsp:nvSpPr>
      <dsp:spPr>
        <a:xfrm>
          <a:off x="0" y="1244458"/>
          <a:ext cx="3010777" cy="1183490"/>
        </a:xfrm>
        <a:prstGeom prst="roundRect">
          <a:avLst/>
        </a:prstGeom>
        <a:solidFill>
          <a:srgbClr val="0099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作業導向的訂價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7773" y="1302231"/>
        <a:ext cx="2895231" cy="1067944"/>
      </dsp:txXfrm>
    </dsp:sp>
    <dsp:sp modelId="{C7335E66-FF04-404E-8A54-ED32E95BAF2B}">
      <dsp:nvSpPr>
        <dsp:cNvPr id="0" name=""/>
        <dsp:cNvSpPr/>
      </dsp:nvSpPr>
      <dsp:spPr>
        <a:xfrm rot="5400000">
          <a:off x="5213628" y="402622"/>
          <a:ext cx="946792" cy="535249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促成使用該服務的顧客人數最大化。</a:t>
          </a:r>
          <a:endParaRPr lang="zh-TW" altLang="en-US" sz="21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8" y="2651692"/>
        <a:ext cx="5306275" cy="854354"/>
      </dsp:txXfrm>
    </dsp:sp>
    <dsp:sp modelId="{057E3FFC-9FE3-4842-B32F-13012E88283A}">
      <dsp:nvSpPr>
        <dsp:cNvPr id="0" name=""/>
        <dsp:cNvSpPr/>
      </dsp:nvSpPr>
      <dsp:spPr>
        <a:xfrm>
          <a:off x="0" y="2487123"/>
          <a:ext cx="3010777" cy="1183490"/>
        </a:xfrm>
        <a:prstGeom prst="round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惠顧導向的訂價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7773" y="2544896"/>
        <a:ext cx="2895231" cy="106794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0961E-9363-40AD-BA73-6A049A5DC341}">
      <dsp:nvSpPr>
        <dsp:cNvPr id="0" name=""/>
        <dsp:cNvSpPr/>
      </dsp:nvSpPr>
      <dsp:spPr>
        <a:xfrm rot="5400000">
          <a:off x="5247704" y="-2145362"/>
          <a:ext cx="878641" cy="535249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3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服務公司必須提供便利性。</a:t>
          </a:r>
          <a:endParaRPr lang="zh-TW" altLang="en-US" sz="23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8" y="134456"/>
        <a:ext cx="5309602" cy="792857"/>
      </dsp:txXfrm>
    </dsp:sp>
    <dsp:sp modelId="{08675AA2-226E-4CD7-9C6C-EDFA4CCEA958}">
      <dsp:nvSpPr>
        <dsp:cNvPr id="0" name=""/>
        <dsp:cNvSpPr/>
      </dsp:nvSpPr>
      <dsp:spPr>
        <a:xfrm>
          <a:off x="0" y="2198"/>
          <a:ext cx="3010777" cy="10573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便利性</a:t>
          </a:r>
          <a:endParaRPr lang="zh-TW" altLang="en-US" sz="3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1617" y="53815"/>
        <a:ext cx="2907543" cy="954137"/>
      </dsp:txXfrm>
    </dsp:sp>
    <dsp:sp modelId="{18BED235-8043-47AD-90E7-FEE81E1CE70E}">
      <dsp:nvSpPr>
        <dsp:cNvPr id="0" name=""/>
        <dsp:cNvSpPr/>
      </dsp:nvSpPr>
      <dsp:spPr>
        <a:xfrm rot="5400000">
          <a:off x="5264076" y="-1035123"/>
          <a:ext cx="845897" cy="5352494"/>
        </a:xfrm>
        <a:prstGeom prst="round2Same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即</a:t>
          </a:r>
          <a:r>
            <a:rPr lang="zh-TW" sz="23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零售點的數目。</a:t>
          </a:r>
          <a:endParaRPr lang="zh-TW" altLang="en-US" sz="23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8" y="1259468"/>
        <a:ext cx="5311201" cy="763311"/>
      </dsp:txXfrm>
    </dsp:sp>
    <dsp:sp modelId="{EDAA7CDC-B506-4C3F-B620-E64873DEECAE}">
      <dsp:nvSpPr>
        <dsp:cNvPr id="0" name=""/>
        <dsp:cNvSpPr/>
      </dsp:nvSpPr>
      <dsp:spPr>
        <a:xfrm>
          <a:off x="0" y="1112438"/>
          <a:ext cx="3010777" cy="1057371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零售點的數目</a:t>
          </a:r>
          <a:endParaRPr lang="zh-TW" altLang="en-US" sz="3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1617" y="1164055"/>
        <a:ext cx="2907543" cy="954137"/>
      </dsp:txXfrm>
    </dsp:sp>
    <dsp:sp modelId="{C7335E66-FF04-404E-8A54-ED32E95BAF2B}">
      <dsp:nvSpPr>
        <dsp:cNvPr id="0" name=""/>
        <dsp:cNvSpPr/>
      </dsp:nvSpPr>
      <dsp:spPr>
        <a:xfrm rot="5400000">
          <a:off x="5264076" y="75116"/>
          <a:ext cx="845897" cy="5352494"/>
        </a:xfrm>
        <a:prstGeom prst="round2Same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100" b="1" kern="1200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決定是否要直接地提供服務給最終顧客，或是間接透過其他公司來提供。</a:t>
          </a:r>
          <a:endParaRPr lang="zh-TW" altLang="en-US" sz="21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8" y="2369708"/>
        <a:ext cx="5311201" cy="763311"/>
      </dsp:txXfrm>
    </dsp:sp>
    <dsp:sp modelId="{057E3FFC-9FE3-4842-B32F-13012E88283A}">
      <dsp:nvSpPr>
        <dsp:cNvPr id="0" name=""/>
        <dsp:cNvSpPr/>
      </dsp:nvSpPr>
      <dsp:spPr>
        <a:xfrm>
          <a:off x="0" y="2222678"/>
          <a:ext cx="3010777" cy="1057371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9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直接或間接通路</a:t>
          </a:r>
          <a:endParaRPr lang="zh-TW" altLang="en-US" sz="29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1617" y="2274295"/>
        <a:ext cx="2907543" cy="954137"/>
      </dsp:txXfrm>
    </dsp:sp>
    <dsp:sp modelId="{32C74BBD-B970-4CA9-9603-5464061D2E56}">
      <dsp:nvSpPr>
        <dsp:cNvPr id="0" name=""/>
        <dsp:cNvSpPr/>
      </dsp:nvSpPr>
      <dsp:spPr>
        <a:xfrm rot="5400000">
          <a:off x="5264076" y="1185356"/>
          <a:ext cx="845897" cy="5352494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考慮通路的成本外，更要考慮目標市場顧客的需求。</a:t>
          </a:r>
          <a:endParaRPr lang="zh-TW" altLang="en-US" sz="2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8" y="3479948"/>
        <a:ext cx="5311201" cy="763311"/>
      </dsp:txXfrm>
    </dsp:sp>
    <dsp:sp modelId="{9875E276-5A35-42B2-8E6A-36AD1420430D}">
      <dsp:nvSpPr>
        <dsp:cNvPr id="0" name=""/>
        <dsp:cNvSpPr/>
      </dsp:nvSpPr>
      <dsp:spPr>
        <a:xfrm>
          <a:off x="0" y="3332918"/>
          <a:ext cx="3010777" cy="1057371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地點</a:t>
          </a:r>
          <a:endParaRPr lang="zh-TW" altLang="en-US" sz="3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1617" y="3384535"/>
        <a:ext cx="2907543" cy="954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E5939-9D61-4449-B06A-0DDB5F09F809}">
      <dsp:nvSpPr>
        <dsp:cNvPr id="0" name=""/>
        <dsp:cNvSpPr/>
      </dsp:nvSpPr>
      <dsp:spPr>
        <a:xfrm>
          <a:off x="2609" y="423037"/>
          <a:ext cx="2070260" cy="1242156"/>
        </a:xfrm>
        <a:prstGeom prst="roundRect">
          <a:avLst/>
        </a:prstGeom>
        <a:solidFill>
          <a:srgbClr val="FF006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無形性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3246" y="483674"/>
        <a:ext cx="1948986" cy="1120882"/>
      </dsp:txXfrm>
    </dsp:sp>
    <dsp:sp modelId="{03960598-8381-45D3-A1B0-F18E38C5C4C9}">
      <dsp:nvSpPr>
        <dsp:cNvPr id="0" name=""/>
        <dsp:cNvSpPr/>
      </dsp:nvSpPr>
      <dsp:spPr>
        <a:xfrm>
          <a:off x="2279895" y="423037"/>
          <a:ext cx="2070260" cy="1242156"/>
        </a:xfrm>
        <a:prstGeom prst="roundRect">
          <a:avLst/>
        </a:prstGeom>
        <a:solidFill>
          <a:srgbClr val="9900C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不可分離性</a:t>
          </a:r>
          <a:endParaRPr lang="zh-TW" altLang="en-US" sz="26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340532" y="483674"/>
        <a:ext cx="1948986" cy="1120882"/>
      </dsp:txXfrm>
    </dsp:sp>
    <dsp:sp modelId="{C0631A5C-B878-4D52-8E0C-1523648A564F}">
      <dsp:nvSpPr>
        <dsp:cNvPr id="0" name=""/>
        <dsp:cNvSpPr/>
      </dsp:nvSpPr>
      <dsp:spPr>
        <a:xfrm>
          <a:off x="4557182" y="423037"/>
          <a:ext cx="2070260" cy="1242156"/>
        </a:xfrm>
        <a:prstGeom prst="roundRect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易變性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617819" y="483674"/>
        <a:ext cx="1948986" cy="1120882"/>
      </dsp:txXfrm>
    </dsp:sp>
    <dsp:sp modelId="{07A92381-D459-4834-A8D9-B43FB7EE9349}">
      <dsp:nvSpPr>
        <dsp:cNvPr id="0" name=""/>
        <dsp:cNvSpPr/>
      </dsp:nvSpPr>
      <dsp:spPr>
        <a:xfrm>
          <a:off x="6834468" y="423037"/>
          <a:ext cx="2070260" cy="1242156"/>
        </a:xfrm>
        <a:prstGeom prst="round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易消逝性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895105" y="483674"/>
        <a:ext cx="1948986" cy="112088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75AA2-226E-4CD7-9C6C-EDFA4CCEA958}">
      <dsp:nvSpPr>
        <dsp:cNvPr id="0" name=""/>
        <dsp:cNvSpPr/>
      </dsp:nvSpPr>
      <dsp:spPr>
        <a:xfrm>
          <a:off x="621392" y="1994"/>
          <a:ext cx="3744166" cy="959234"/>
        </a:xfrm>
        <a:prstGeom prst="roundRect">
          <a:avLst/>
        </a:prstGeom>
        <a:solidFill>
          <a:srgbClr val="9900C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強調有形的暗示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68218" y="48820"/>
        <a:ext cx="3650514" cy="865582"/>
      </dsp:txXfrm>
    </dsp:sp>
    <dsp:sp modelId="{EDAA7CDC-B506-4C3F-B620-E64873DEECAE}">
      <dsp:nvSpPr>
        <dsp:cNvPr id="0" name=""/>
        <dsp:cNvSpPr/>
      </dsp:nvSpPr>
      <dsp:spPr>
        <a:xfrm>
          <a:off x="621392" y="1009190"/>
          <a:ext cx="3744166" cy="959234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利用個人人脈來源的資訊</a:t>
          </a:r>
          <a:endParaRPr lang="zh-TW" altLang="en-US" sz="27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68218" y="1056016"/>
        <a:ext cx="3650514" cy="865582"/>
      </dsp:txXfrm>
    </dsp:sp>
    <dsp:sp modelId="{057E3FFC-9FE3-4842-B32F-13012E88283A}">
      <dsp:nvSpPr>
        <dsp:cNvPr id="0" name=""/>
        <dsp:cNvSpPr/>
      </dsp:nvSpPr>
      <dsp:spPr>
        <a:xfrm>
          <a:off x="621392" y="2016386"/>
          <a:ext cx="3744166" cy="959234"/>
        </a:xfrm>
        <a:prstGeom prst="roundRect">
          <a:avLst/>
        </a:prstGeom>
        <a:solidFill>
          <a:schemeClr val="accent3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建立鮮明的組織形象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68218" y="2063212"/>
        <a:ext cx="3650514" cy="865582"/>
      </dsp:txXfrm>
    </dsp:sp>
    <dsp:sp modelId="{2A82C059-A8ED-47A7-AA03-B22E3B4E1364}">
      <dsp:nvSpPr>
        <dsp:cNvPr id="0" name=""/>
        <dsp:cNvSpPr/>
      </dsp:nvSpPr>
      <dsp:spPr>
        <a:xfrm>
          <a:off x="621392" y="3023583"/>
          <a:ext cx="3761262" cy="959234"/>
        </a:xfrm>
        <a:prstGeom prst="round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從事購買後的聯繫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68218" y="3070409"/>
        <a:ext cx="3667610" cy="865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99410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§10.1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服務與實體產品的不同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137695"/>
        <a:ext cx="7412262" cy="707695"/>
      </dsp:txXfrm>
    </dsp:sp>
    <dsp:sp modelId="{48045E5C-A433-40C5-A9A1-1F2ACC2731E6}">
      <dsp:nvSpPr>
        <dsp:cNvPr id="0" name=""/>
        <dsp:cNvSpPr/>
      </dsp:nvSpPr>
      <dsp:spPr>
        <a:xfrm>
          <a:off x="0" y="955675"/>
          <a:ext cx="7488832" cy="784265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§10.2</a:t>
          </a:r>
          <a:r>
            <a:rPr lang="zh-TW" altLang="en-US" sz="2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服務的分類</a:t>
          </a:r>
          <a:endParaRPr lang="zh-TW" altLang="en-US" sz="25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993960"/>
        <a:ext cx="7412262" cy="707695"/>
      </dsp:txXfrm>
    </dsp:sp>
    <dsp:sp modelId="{0B052A4C-9EC6-4953-B7A4-B3CB579AF515}">
      <dsp:nvSpPr>
        <dsp:cNvPr id="0" name=""/>
        <dsp:cNvSpPr/>
      </dsp:nvSpPr>
      <dsp:spPr>
        <a:xfrm>
          <a:off x="0" y="1811941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§10.3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服務管理的哲學觀念</a:t>
          </a:r>
          <a:endParaRPr lang="zh-TW" altLang="en-US" sz="25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1850226"/>
        <a:ext cx="7412262" cy="707695"/>
      </dsp:txXfrm>
    </dsp:sp>
    <dsp:sp modelId="{FC1C9785-4EAA-40D5-A517-48DAC3F311E7}">
      <dsp:nvSpPr>
        <dsp:cNvPr id="0" name=""/>
        <dsp:cNvSpPr/>
      </dsp:nvSpPr>
      <dsp:spPr>
        <a:xfrm>
          <a:off x="0" y="2668207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§10.4 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服務品質</a:t>
          </a:r>
          <a:endParaRPr lang="zh-TW" altLang="en-US" sz="25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2706492"/>
        <a:ext cx="7412262" cy="707695"/>
      </dsp:txXfrm>
    </dsp:sp>
    <dsp:sp modelId="{9A63A566-0112-406F-A435-E6AABFCE892F}">
      <dsp:nvSpPr>
        <dsp:cNvPr id="0" name=""/>
        <dsp:cNvSpPr/>
      </dsp:nvSpPr>
      <dsp:spPr>
        <a:xfrm>
          <a:off x="0" y="3524472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§10.5 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服務系統</a:t>
          </a:r>
          <a:endParaRPr lang="zh-TW" altLang="en-US" sz="25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3562757"/>
        <a:ext cx="7412262" cy="707695"/>
      </dsp:txXfrm>
    </dsp:sp>
    <dsp:sp modelId="{8E0A580B-52CE-47F8-AB9B-D8E103732D03}">
      <dsp:nvSpPr>
        <dsp:cNvPr id="0" name=""/>
        <dsp:cNvSpPr/>
      </dsp:nvSpPr>
      <dsp:spPr>
        <a:xfrm>
          <a:off x="0" y="4380738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§10.6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</a:t>
          </a:r>
          <a:endParaRPr lang="zh-TW" altLang="en-US" sz="25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4419023"/>
        <a:ext cx="7412262" cy="707695"/>
      </dsp:txXfrm>
    </dsp:sp>
    <dsp:sp modelId="{0298C5D9-A08B-419A-B3BE-8688D061F077}">
      <dsp:nvSpPr>
        <dsp:cNvPr id="0" name=""/>
        <dsp:cNvSpPr/>
      </dsp:nvSpPr>
      <dsp:spPr>
        <a:xfrm>
          <a:off x="0" y="5237004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§10.7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服務的行銷組合</a:t>
          </a:r>
          <a:endParaRPr lang="zh-TW" altLang="en-US" sz="25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5275289"/>
        <a:ext cx="7412262" cy="7076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BA78E-649E-4850-BA6C-4A53DA175235}">
      <dsp:nvSpPr>
        <dsp:cNvPr id="0" name=""/>
        <dsp:cNvSpPr/>
      </dsp:nvSpPr>
      <dsp:spPr>
        <a:xfrm>
          <a:off x="587" y="1967764"/>
          <a:ext cx="1959699" cy="1177038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依照勞力密集程度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5061" y="2002238"/>
        <a:ext cx="1890751" cy="1108090"/>
      </dsp:txXfrm>
    </dsp:sp>
    <dsp:sp modelId="{43991380-B868-482C-A172-3F4BAD0B4882}">
      <dsp:nvSpPr>
        <dsp:cNvPr id="0" name=""/>
        <dsp:cNvSpPr/>
      </dsp:nvSpPr>
      <dsp:spPr>
        <a:xfrm rot="17417336">
          <a:off x="1432810" y="1778192"/>
          <a:ext cx="1614940" cy="41440"/>
        </a:xfrm>
        <a:custGeom>
          <a:avLst/>
          <a:gdLst/>
          <a:ahLst/>
          <a:cxnLst/>
          <a:rect l="0" t="0" r="0" b="0"/>
          <a:pathLst>
            <a:path>
              <a:moveTo>
                <a:pt x="0" y="20720"/>
              </a:moveTo>
              <a:lnTo>
                <a:pt x="1614940" y="2072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/>
        </a:p>
      </dsp:txBody>
      <dsp:txXfrm>
        <a:off x="2199907" y="1758538"/>
        <a:ext cx="80747" cy="80747"/>
      </dsp:txXfrm>
    </dsp:sp>
    <dsp:sp modelId="{F773B53D-B256-4F3D-8CC1-AC9A8DB90979}">
      <dsp:nvSpPr>
        <dsp:cNvPr id="0" name=""/>
        <dsp:cNvSpPr/>
      </dsp:nvSpPr>
      <dsp:spPr>
        <a:xfrm>
          <a:off x="2520275" y="453021"/>
          <a:ext cx="2354077" cy="1177038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以人員為基礎</a:t>
          </a:r>
          <a:endParaRPr lang="zh-TW" altLang="en-US" sz="3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554749" y="487495"/>
        <a:ext cx="2285129" cy="1108090"/>
      </dsp:txXfrm>
    </dsp:sp>
    <dsp:sp modelId="{F89DE7AA-1AFC-4ADD-8E89-DFB57BA43254}">
      <dsp:nvSpPr>
        <dsp:cNvPr id="0" name=""/>
        <dsp:cNvSpPr/>
      </dsp:nvSpPr>
      <dsp:spPr>
        <a:xfrm rot="3972303">
          <a:off x="1546306" y="3170546"/>
          <a:ext cx="1387948" cy="41440"/>
        </a:xfrm>
        <a:custGeom>
          <a:avLst/>
          <a:gdLst/>
          <a:ahLst/>
          <a:cxnLst/>
          <a:rect l="0" t="0" r="0" b="0"/>
          <a:pathLst>
            <a:path>
              <a:moveTo>
                <a:pt x="0" y="20720"/>
              </a:moveTo>
              <a:lnTo>
                <a:pt x="1387948" y="2072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205582" y="3156568"/>
        <a:ext cx="69397" cy="69397"/>
      </dsp:txXfrm>
    </dsp:sp>
    <dsp:sp modelId="{C0E39A4B-1CDD-4CAA-B9B8-94F583499154}">
      <dsp:nvSpPr>
        <dsp:cNvPr id="0" name=""/>
        <dsp:cNvSpPr/>
      </dsp:nvSpPr>
      <dsp:spPr>
        <a:xfrm>
          <a:off x="2520275" y="3237730"/>
          <a:ext cx="2354077" cy="1177038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以設備為基礎</a:t>
          </a:r>
          <a:endParaRPr lang="zh-TW" altLang="en-US" sz="3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554749" y="3272204"/>
        <a:ext cx="2285129" cy="11080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BA78E-649E-4850-BA6C-4A53DA175235}">
      <dsp:nvSpPr>
        <dsp:cNvPr id="0" name=""/>
        <dsp:cNvSpPr/>
      </dsp:nvSpPr>
      <dsp:spPr>
        <a:xfrm>
          <a:off x="3493" y="1656182"/>
          <a:ext cx="2085877" cy="1800202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依照顧客互動性質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6219" y="1708908"/>
        <a:ext cx="1980425" cy="1694750"/>
      </dsp:txXfrm>
    </dsp:sp>
    <dsp:sp modelId="{43991380-B868-482C-A172-3F4BAD0B4882}">
      <dsp:nvSpPr>
        <dsp:cNvPr id="0" name=""/>
        <dsp:cNvSpPr/>
      </dsp:nvSpPr>
      <dsp:spPr>
        <a:xfrm rot="17417336">
          <a:off x="1640643" y="1894356"/>
          <a:ext cx="1373839" cy="35253"/>
        </a:xfrm>
        <a:custGeom>
          <a:avLst/>
          <a:gdLst/>
          <a:ahLst/>
          <a:cxnLst/>
          <a:rect l="0" t="0" r="0" b="0"/>
          <a:pathLst>
            <a:path>
              <a:moveTo>
                <a:pt x="0" y="17626"/>
              </a:moveTo>
              <a:lnTo>
                <a:pt x="1373839" y="17626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293217" y="1877637"/>
        <a:ext cx="68691" cy="68691"/>
      </dsp:txXfrm>
    </dsp:sp>
    <dsp:sp modelId="{F773B53D-B256-4F3D-8CC1-AC9A8DB90979}">
      <dsp:nvSpPr>
        <dsp:cNvPr id="0" name=""/>
        <dsp:cNvSpPr/>
      </dsp:nvSpPr>
      <dsp:spPr>
        <a:xfrm>
          <a:off x="2565756" y="767025"/>
          <a:ext cx="2002628" cy="1001314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高互動</a:t>
          </a:r>
          <a:endParaRPr lang="zh-TW" altLang="en-US" sz="47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595083" y="796352"/>
        <a:ext cx="1943974" cy="942660"/>
      </dsp:txXfrm>
    </dsp:sp>
    <dsp:sp modelId="{F89DE7AA-1AFC-4ADD-8E89-DFB57BA43254}">
      <dsp:nvSpPr>
        <dsp:cNvPr id="0" name=""/>
        <dsp:cNvSpPr/>
      </dsp:nvSpPr>
      <dsp:spPr>
        <a:xfrm rot="3972303">
          <a:off x="1737195" y="3078841"/>
          <a:ext cx="1180736" cy="35253"/>
        </a:xfrm>
        <a:custGeom>
          <a:avLst/>
          <a:gdLst/>
          <a:ahLst/>
          <a:cxnLst/>
          <a:rect l="0" t="0" r="0" b="0"/>
          <a:pathLst>
            <a:path>
              <a:moveTo>
                <a:pt x="0" y="17626"/>
              </a:moveTo>
              <a:lnTo>
                <a:pt x="1180736" y="17626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298045" y="3066949"/>
        <a:ext cx="59036" cy="59036"/>
      </dsp:txXfrm>
    </dsp:sp>
    <dsp:sp modelId="{C0E39A4B-1CDD-4CAA-B9B8-94F583499154}">
      <dsp:nvSpPr>
        <dsp:cNvPr id="0" name=""/>
        <dsp:cNvSpPr/>
      </dsp:nvSpPr>
      <dsp:spPr>
        <a:xfrm>
          <a:off x="2565756" y="3135994"/>
          <a:ext cx="2002628" cy="1001314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低互動</a:t>
          </a:r>
          <a:endParaRPr lang="zh-TW" altLang="en-US" sz="47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595083" y="3165321"/>
        <a:ext cx="1943974" cy="9426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BA78E-649E-4850-BA6C-4A53DA175235}">
      <dsp:nvSpPr>
        <dsp:cNvPr id="0" name=""/>
        <dsp:cNvSpPr/>
      </dsp:nvSpPr>
      <dsp:spPr>
        <a:xfrm>
          <a:off x="5526" y="1834812"/>
          <a:ext cx="1922228" cy="1658966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依照營利性質</a:t>
          </a:r>
          <a:endParaRPr lang="zh-TW" altLang="en-US" sz="3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4115" y="1883401"/>
        <a:ext cx="1825050" cy="1561788"/>
      </dsp:txXfrm>
    </dsp:sp>
    <dsp:sp modelId="{43991380-B868-482C-A172-3F4BAD0B4882}">
      <dsp:nvSpPr>
        <dsp:cNvPr id="0" name=""/>
        <dsp:cNvSpPr/>
      </dsp:nvSpPr>
      <dsp:spPr>
        <a:xfrm rot="17417336">
          <a:off x="1514232" y="2054959"/>
          <a:ext cx="1266054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1266054" y="15585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115608" y="2038893"/>
        <a:ext cx="63302" cy="63302"/>
      </dsp:txXfrm>
    </dsp:sp>
    <dsp:sp modelId="{F773B53D-B256-4F3D-8CC1-AC9A8DB90979}">
      <dsp:nvSpPr>
        <dsp:cNvPr id="0" name=""/>
        <dsp:cNvSpPr/>
      </dsp:nvSpPr>
      <dsp:spPr>
        <a:xfrm>
          <a:off x="2366765" y="1015415"/>
          <a:ext cx="2225058" cy="922755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營利性</a:t>
          </a:r>
          <a:endParaRPr lang="zh-TW" altLang="en-US" sz="39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393792" y="1042442"/>
        <a:ext cx="2171004" cy="868701"/>
      </dsp:txXfrm>
    </dsp:sp>
    <dsp:sp modelId="{F89DE7AA-1AFC-4ADD-8E89-DFB57BA43254}">
      <dsp:nvSpPr>
        <dsp:cNvPr id="0" name=""/>
        <dsp:cNvSpPr/>
      </dsp:nvSpPr>
      <dsp:spPr>
        <a:xfrm rot="3972303">
          <a:off x="1603209" y="3146514"/>
          <a:ext cx="1088100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1088100" y="15585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120057" y="3134896"/>
        <a:ext cx="54405" cy="54405"/>
      </dsp:txXfrm>
    </dsp:sp>
    <dsp:sp modelId="{C0E39A4B-1CDD-4CAA-B9B8-94F583499154}">
      <dsp:nvSpPr>
        <dsp:cNvPr id="0" name=""/>
        <dsp:cNvSpPr/>
      </dsp:nvSpPr>
      <dsp:spPr>
        <a:xfrm>
          <a:off x="2366765" y="3198525"/>
          <a:ext cx="2225058" cy="922755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非營利性</a:t>
          </a:r>
          <a:endParaRPr lang="zh-TW" altLang="en-US" sz="39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393792" y="3225552"/>
        <a:ext cx="2171004" cy="8687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BA78E-649E-4850-BA6C-4A53DA175235}">
      <dsp:nvSpPr>
        <dsp:cNvPr id="0" name=""/>
        <dsp:cNvSpPr/>
      </dsp:nvSpPr>
      <dsp:spPr>
        <a:xfrm>
          <a:off x="2619" y="1882712"/>
          <a:ext cx="2099160" cy="1563166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依照服務專業程度</a:t>
          </a:r>
          <a:endParaRPr lang="zh-TW" altLang="en-US" sz="3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8403" y="1928496"/>
        <a:ext cx="2007592" cy="1471598"/>
      </dsp:txXfrm>
    </dsp:sp>
    <dsp:sp modelId="{43991380-B868-482C-A172-3F4BAD0B4882}">
      <dsp:nvSpPr>
        <dsp:cNvPr id="0" name=""/>
        <dsp:cNvSpPr/>
      </dsp:nvSpPr>
      <dsp:spPr>
        <a:xfrm rot="17417336">
          <a:off x="1712137" y="2090146"/>
          <a:ext cx="1192944" cy="29370"/>
        </a:xfrm>
        <a:custGeom>
          <a:avLst/>
          <a:gdLst/>
          <a:ahLst/>
          <a:cxnLst/>
          <a:rect l="0" t="0" r="0" b="0"/>
          <a:pathLst>
            <a:path>
              <a:moveTo>
                <a:pt x="0" y="14685"/>
              </a:moveTo>
              <a:lnTo>
                <a:pt x="1192944" y="14685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278785" y="2075007"/>
        <a:ext cx="59647" cy="59647"/>
      </dsp:txXfrm>
    </dsp:sp>
    <dsp:sp modelId="{F773B53D-B256-4F3D-8CC1-AC9A8DB90979}">
      <dsp:nvSpPr>
        <dsp:cNvPr id="0" name=""/>
        <dsp:cNvSpPr/>
      </dsp:nvSpPr>
      <dsp:spPr>
        <a:xfrm>
          <a:off x="2515438" y="1110632"/>
          <a:ext cx="2096569" cy="869469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高專業</a:t>
          </a:r>
          <a:endParaRPr lang="zh-TW" altLang="en-US" sz="4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540904" y="1136098"/>
        <a:ext cx="2045637" cy="818537"/>
      </dsp:txXfrm>
    </dsp:sp>
    <dsp:sp modelId="{F89DE7AA-1AFC-4ADD-8E89-DFB57BA43254}">
      <dsp:nvSpPr>
        <dsp:cNvPr id="0" name=""/>
        <dsp:cNvSpPr/>
      </dsp:nvSpPr>
      <dsp:spPr>
        <a:xfrm rot="3972303">
          <a:off x="1795975" y="3118667"/>
          <a:ext cx="1025266" cy="29370"/>
        </a:xfrm>
        <a:custGeom>
          <a:avLst/>
          <a:gdLst/>
          <a:ahLst/>
          <a:cxnLst/>
          <a:rect l="0" t="0" r="0" b="0"/>
          <a:pathLst>
            <a:path>
              <a:moveTo>
                <a:pt x="0" y="14685"/>
              </a:moveTo>
              <a:lnTo>
                <a:pt x="1025266" y="14685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282977" y="3107721"/>
        <a:ext cx="51263" cy="51263"/>
      </dsp:txXfrm>
    </dsp:sp>
    <dsp:sp modelId="{C0E39A4B-1CDD-4CAA-B9B8-94F583499154}">
      <dsp:nvSpPr>
        <dsp:cNvPr id="0" name=""/>
        <dsp:cNvSpPr/>
      </dsp:nvSpPr>
      <dsp:spPr>
        <a:xfrm>
          <a:off x="2515438" y="3167675"/>
          <a:ext cx="2096569" cy="869469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低專業</a:t>
          </a:r>
          <a:endParaRPr lang="zh-TW" altLang="en-US" sz="4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540904" y="3193141"/>
        <a:ext cx="2045637" cy="8185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99410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§10.1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服務與實體產品的不同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137695"/>
        <a:ext cx="7412262" cy="707695"/>
      </dsp:txXfrm>
    </dsp:sp>
    <dsp:sp modelId="{48045E5C-A433-40C5-A9A1-1F2ACC2731E6}">
      <dsp:nvSpPr>
        <dsp:cNvPr id="0" name=""/>
        <dsp:cNvSpPr/>
      </dsp:nvSpPr>
      <dsp:spPr>
        <a:xfrm>
          <a:off x="0" y="955675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§10.2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服務的分類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993960"/>
        <a:ext cx="7412262" cy="707695"/>
      </dsp:txXfrm>
    </dsp:sp>
    <dsp:sp modelId="{0B052A4C-9EC6-4953-B7A4-B3CB579AF515}">
      <dsp:nvSpPr>
        <dsp:cNvPr id="0" name=""/>
        <dsp:cNvSpPr/>
      </dsp:nvSpPr>
      <dsp:spPr>
        <a:xfrm>
          <a:off x="0" y="1811941"/>
          <a:ext cx="7488832" cy="784265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§10.3</a:t>
          </a:r>
          <a:r>
            <a:rPr lang="zh-TW" altLang="en-US" sz="2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服務管理的哲學觀念</a:t>
          </a:r>
          <a:endParaRPr lang="zh-TW" altLang="en-US" sz="25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1850226"/>
        <a:ext cx="7412262" cy="707695"/>
      </dsp:txXfrm>
    </dsp:sp>
    <dsp:sp modelId="{FC1C9785-4EAA-40D5-A517-48DAC3F311E7}">
      <dsp:nvSpPr>
        <dsp:cNvPr id="0" name=""/>
        <dsp:cNvSpPr/>
      </dsp:nvSpPr>
      <dsp:spPr>
        <a:xfrm>
          <a:off x="0" y="2668207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§10.4 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服務品質</a:t>
          </a:r>
          <a:endParaRPr lang="zh-TW" altLang="en-US" sz="25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2706492"/>
        <a:ext cx="7412262" cy="707695"/>
      </dsp:txXfrm>
    </dsp:sp>
    <dsp:sp modelId="{9A63A566-0112-406F-A435-E6AABFCE892F}">
      <dsp:nvSpPr>
        <dsp:cNvPr id="0" name=""/>
        <dsp:cNvSpPr/>
      </dsp:nvSpPr>
      <dsp:spPr>
        <a:xfrm>
          <a:off x="0" y="3524472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§10.5 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服務系統</a:t>
          </a:r>
          <a:endParaRPr lang="zh-TW" altLang="en-US" sz="25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3562757"/>
        <a:ext cx="7412262" cy="707695"/>
      </dsp:txXfrm>
    </dsp:sp>
    <dsp:sp modelId="{8E0A580B-52CE-47F8-AB9B-D8E103732D03}">
      <dsp:nvSpPr>
        <dsp:cNvPr id="0" name=""/>
        <dsp:cNvSpPr/>
      </dsp:nvSpPr>
      <dsp:spPr>
        <a:xfrm>
          <a:off x="0" y="4380738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§10.6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</a:t>
          </a:r>
          <a:endParaRPr lang="zh-TW" altLang="en-US" sz="25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4419023"/>
        <a:ext cx="7412262" cy="707695"/>
      </dsp:txXfrm>
    </dsp:sp>
    <dsp:sp modelId="{0298C5D9-A08B-419A-B3BE-8688D061F077}">
      <dsp:nvSpPr>
        <dsp:cNvPr id="0" name=""/>
        <dsp:cNvSpPr/>
      </dsp:nvSpPr>
      <dsp:spPr>
        <a:xfrm>
          <a:off x="0" y="5237004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§10.7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服務的行銷組合</a:t>
          </a:r>
          <a:endParaRPr lang="zh-TW" altLang="en-US" sz="25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5275289"/>
        <a:ext cx="7412262" cy="7076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99410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§10.1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服務與實體產品的不同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137695"/>
        <a:ext cx="7412262" cy="707695"/>
      </dsp:txXfrm>
    </dsp:sp>
    <dsp:sp modelId="{48045E5C-A433-40C5-A9A1-1F2ACC2731E6}">
      <dsp:nvSpPr>
        <dsp:cNvPr id="0" name=""/>
        <dsp:cNvSpPr/>
      </dsp:nvSpPr>
      <dsp:spPr>
        <a:xfrm>
          <a:off x="0" y="955675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§10.2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服務的分類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993960"/>
        <a:ext cx="7412262" cy="707695"/>
      </dsp:txXfrm>
    </dsp:sp>
    <dsp:sp modelId="{0B052A4C-9EC6-4953-B7A4-B3CB579AF515}">
      <dsp:nvSpPr>
        <dsp:cNvPr id="0" name=""/>
        <dsp:cNvSpPr/>
      </dsp:nvSpPr>
      <dsp:spPr>
        <a:xfrm>
          <a:off x="0" y="1811941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§10.3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服務管理的哲學觀念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1850226"/>
        <a:ext cx="7412262" cy="707695"/>
      </dsp:txXfrm>
    </dsp:sp>
    <dsp:sp modelId="{FC1C9785-4EAA-40D5-A517-48DAC3F311E7}">
      <dsp:nvSpPr>
        <dsp:cNvPr id="0" name=""/>
        <dsp:cNvSpPr/>
      </dsp:nvSpPr>
      <dsp:spPr>
        <a:xfrm>
          <a:off x="0" y="2668207"/>
          <a:ext cx="7488832" cy="784265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§10.4 </a:t>
          </a:r>
          <a:r>
            <a:rPr lang="zh-TW" altLang="en-US" sz="25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服務品質</a:t>
          </a:r>
          <a:endParaRPr lang="zh-TW" altLang="en-US" sz="25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2706492"/>
        <a:ext cx="7412262" cy="707695"/>
      </dsp:txXfrm>
    </dsp:sp>
    <dsp:sp modelId="{9A63A566-0112-406F-A435-E6AABFCE892F}">
      <dsp:nvSpPr>
        <dsp:cNvPr id="0" name=""/>
        <dsp:cNvSpPr/>
      </dsp:nvSpPr>
      <dsp:spPr>
        <a:xfrm>
          <a:off x="0" y="3524472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§10.5 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服務系統</a:t>
          </a:r>
          <a:endParaRPr lang="zh-TW" altLang="en-US" sz="25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3562757"/>
        <a:ext cx="7412262" cy="707695"/>
      </dsp:txXfrm>
    </dsp:sp>
    <dsp:sp modelId="{8E0A580B-52CE-47F8-AB9B-D8E103732D03}">
      <dsp:nvSpPr>
        <dsp:cNvPr id="0" name=""/>
        <dsp:cNvSpPr/>
      </dsp:nvSpPr>
      <dsp:spPr>
        <a:xfrm>
          <a:off x="0" y="4380738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§10.6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</a:t>
          </a:r>
          <a:endParaRPr lang="zh-TW" altLang="en-US" sz="25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4419023"/>
        <a:ext cx="7412262" cy="707695"/>
      </dsp:txXfrm>
    </dsp:sp>
    <dsp:sp modelId="{0298C5D9-A08B-419A-B3BE-8688D061F077}">
      <dsp:nvSpPr>
        <dsp:cNvPr id="0" name=""/>
        <dsp:cNvSpPr/>
      </dsp:nvSpPr>
      <dsp:spPr>
        <a:xfrm>
          <a:off x="0" y="5237004"/>
          <a:ext cx="7488832" cy="784265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§10.7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服務的行銷組合</a:t>
          </a:r>
          <a:endParaRPr lang="zh-TW" altLang="en-US" sz="25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8285" y="5275289"/>
        <a:ext cx="7412262" cy="707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8FC25-69EB-47C4-8777-671F4BD42C45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E8E2-6758-476F-BD17-E1310D3B4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0C53A-C15D-44C7-B264-C8F362EA7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36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110635"/>
      </p:ext>
    </p:extLst>
  </p:cSld>
  <p:clrMapOvr>
    <a:masterClrMapping/>
  </p:clrMapOvr>
  <p:transition spd="slow" advClick="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834577"/>
      </p:ext>
    </p:extLst>
  </p:cSld>
  <p:clrMapOvr>
    <a:masterClrMapping/>
  </p:clrMapOvr>
  <p:transition spd="slow" advClick="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587241"/>
      </p:ext>
    </p:extLst>
  </p:cSld>
  <p:clrMapOvr>
    <a:masterClrMapping/>
  </p:clrMapOvr>
  <p:transition spd="slow" advClick="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D01B9807-1DD1-48EF-A0F6-C8B74BFE03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0581505"/>
      </p:ext>
    </p:extLst>
  </p:cSld>
  <p:clrMapOvr>
    <a:masterClrMapping/>
  </p:clrMapOvr>
  <p:transition spd="slow" advClick="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8DEE488E-B269-4285-9D73-31991454EE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3742336"/>
      </p:ext>
    </p:extLst>
  </p:cSld>
  <p:clrMapOvr>
    <a:masterClrMapping/>
  </p:clrMapOvr>
  <p:transition spd="slow" advClick="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8BBC67C-550A-40A8-BE03-BEC2619FE2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2750875"/>
      </p:ext>
    </p:extLst>
  </p:cSld>
  <p:clrMapOvr>
    <a:masterClrMapping/>
  </p:clrMapOvr>
  <p:transition spd="slow" advClick="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FC61CCE-728C-49DB-A520-E57C4E5B29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4062960"/>
      </p:ext>
    </p:extLst>
  </p:cSld>
  <p:clrMapOvr>
    <a:masterClrMapping/>
  </p:clrMapOvr>
  <p:transition spd="slow" advClick="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C74AD957-6E64-4F75-822A-D55A9D1AB0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504299"/>
      </p:ext>
    </p:extLst>
  </p:cSld>
  <p:clrMapOvr>
    <a:masterClrMapping/>
  </p:clrMapOvr>
  <p:transition spd="slow" advClick="0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420167FC-AABB-40FB-ABC1-907DE3987E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5796989"/>
      </p:ext>
    </p:extLst>
  </p:cSld>
  <p:clrMapOvr>
    <a:masterClrMapping/>
  </p:clrMapOvr>
  <p:transition spd="slow" advClick="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778C381-32DC-4798-8496-BF7ABAFFC8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8536352"/>
      </p:ext>
    </p:extLst>
  </p:cSld>
  <p:clrMapOvr>
    <a:masterClrMapping/>
  </p:clrMapOvr>
  <p:transition spd="slow"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116F608-3048-4E8C-BCBF-E56CCAFCEBC3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602657"/>
      </p:ext>
    </p:extLst>
  </p:cSld>
  <p:clrMapOvr>
    <a:masterClrMapping/>
  </p:clrMapOvr>
  <p:transition spd="slow" advClick="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D6B6342-2747-4CA4-BCCC-A5B91C41BE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5547398"/>
      </p:ext>
    </p:extLst>
  </p:cSld>
  <p:clrMapOvr>
    <a:masterClrMapping/>
  </p:clrMapOvr>
  <p:transition spd="slow" advClick="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12EF788-8B5F-4672-A270-90356202D7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5972251"/>
      </p:ext>
    </p:extLst>
  </p:cSld>
  <p:clrMapOvr>
    <a:masterClrMapping/>
  </p:clrMapOvr>
  <p:transition spd="slow" advClick="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B9CB988A-45AC-4314-B726-E7D00330D2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9013730"/>
      </p:ext>
    </p:extLst>
  </p:cSld>
  <p:clrMapOvr>
    <a:masterClrMapping/>
  </p:clrMapOvr>
  <p:transition spd="slow" advClick="0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BC5BFB0B-51B7-482D-8869-83B3CF7408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2284179"/>
      </p:ext>
    </p:extLst>
  </p:cSld>
  <p:clrMapOvr>
    <a:masterClrMapping/>
  </p:clrMapOvr>
  <p:transition spd="slow" advClick="0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D20C162-EC0F-4DD1-9695-F1F0A70660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9971527"/>
      </p:ext>
    </p:extLst>
  </p:cSld>
  <p:clrMapOvr>
    <a:masterClrMapping/>
  </p:clrMapOvr>
  <p:transition spd="slow" advClick="0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33CB2C7-EB96-4CEE-903F-5920E89175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3108200"/>
      </p:ext>
    </p:extLst>
  </p:cSld>
  <p:clrMapOvr>
    <a:masterClrMapping/>
  </p:clrMapOvr>
  <p:transition spd="slow" advClick="0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4FB13650-3E26-4E41-A3C0-3891EFDAD8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967636"/>
      </p:ext>
    </p:extLst>
  </p:cSld>
  <p:clrMapOvr>
    <a:masterClrMapping/>
  </p:clrMapOvr>
  <p:transition spd="slow" advClick="0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815DF709-412E-4FBF-BF85-D7DCDA9238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6531702"/>
      </p:ext>
    </p:extLst>
  </p:cSld>
  <p:clrMapOvr>
    <a:masterClrMapping/>
  </p:clrMapOvr>
  <p:transition spd="slow" advClick="0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D97E7E71-45B7-49CA-A420-D7DB81043F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215618"/>
      </p:ext>
    </p:extLst>
  </p:cSld>
  <p:clrMapOvr>
    <a:masterClrMapping/>
  </p:clrMapOvr>
  <p:transition spd="slow" advClick="0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DD9468D-68B2-401C-9B7B-618C6B461E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0084301"/>
      </p:ext>
    </p:extLst>
  </p:cSld>
  <p:clrMapOvr>
    <a:masterClrMapping/>
  </p:clrMapOvr>
  <p:transition spd="slow" advClick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440726"/>
      </p:ext>
    </p:extLst>
  </p:cSld>
  <p:clrMapOvr>
    <a:masterClrMapping/>
  </p:clrMapOvr>
  <p:transition spd="slow" advClick="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33B24405-99B5-43C7-A51B-17D925FDBA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9766243"/>
      </p:ext>
    </p:extLst>
  </p:cSld>
  <p:clrMapOvr>
    <a:masterClrMapping/>
  </p:clrMapOvr>
  <p:transition spd="slow" advClick="0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BFBD724A-BE9B-4D38-B5E6-61BDBFE675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4357348"/>
      </p:ext>
    </p:extLst>
  </p:cSld>
  <p:clrMapOvr>
    <a:masterClrMapping/>
  </p:clrMapOvr>
  <p:transition spd="slow" advClick="0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5F5B01F-F988-4BA8-96D4-B033FCAFEC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5434442"/>
      </p:ext>
    </p:extLst>
  </p:cSld>
  <p:clrMapOvr>
    <a:masterClrMapping/>
  </p:clrMapOvr>
  <p:transition spd="slow" advClick="0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33613E62-5326-4C6B-9650-54D0669C66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5409428"/>
      </p:ext>
    </p:extLst>
  </p:cSld>
  <p:clrMapOvr>
    <a:masterClrMapping/>
  </p:clrMapOvr>
  <p:transition spd="slow" advClick="0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304F38D9-7CB9-4E11-B024-52B43BB756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1490245"/>
      </p:ext>
    </p:extLst>
  </p:cSld>
  <p:clrMapOvr>
    <a:masterClrMapping/>
  </p:clrMapOvr>
  <p:transition spd="slow" advClick="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681639"/>
      </p:ext>
    </p:extLst>
  </p:cSld>
  <p:clrMapOvr>
    <a:masterClrMapping/>
  </p:clrMapOvr>
  <p:transition spd="slow" advClick="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388109"/>
      </p:ext>
    </p:extLst>
  </p:cSld>
  <p:clrMapOvr>
    <a:masterClrMapping/>
  </p:clrMapOvr>
  <p:transition spd="slow" advClick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277804"/>
      </p:ext>
    </p:extLst>
  </p:cSld>
  <p:clrMapOvr>
    <a:masterClrMapping/>
  </p:clrMapOvr>
  <p:transition spd="slow" advClick="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60949"/>
      </p:ext>
    </p:extLst>
  </p:cSld>
  <p:clrMapOvr>
    <a:masterClrMapping/>
  </p:clrMapOvr>
  <p:transition spd="slow" advClick="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898571"/>
      </p:ext>
    </p:extLst>
  </p:cSld>
  <p:clrMapOvr>
    <a:masterClrMapping/>
  </p:clrMapOvr>
  <p:transition spd="slow" advClick="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824678"/>
      </p:ext>
    </p:extLst>
  </p:cSld>
  <p:clrMapOvr>
    <a:masterClrMapping/>
  </p:clrMapOvr>
  <p:transition spd="slow" advClick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116F608-3048-4E8C-BCBF-E56CCAFCEBC3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31" name="Picture 7" descr="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9688"/>
            <a:ext cx="5127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3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3000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6E8B7209-2C2F-44A7-8365-34305034E7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762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9C7DE769-7C95-4954-9F4E-BE2002F36E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381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44.png"/><Relationship Id="rId4" Type="http://schemas.openxmlformats.org/officeDocument/2006/relationships/diagramLayout" Target="../diagrams/layout17.xml"/><Relationship Id="rId9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image" Target="../media/image48.jpg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47.png"/><Relationship Id="rId4" Type="http://schemas.openxmlformats.org/officeDocument/2006/relationships/diagramLayout" Target="../diagrams/layout20.xml"/><Relationship Id="rId9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694176" y="2276872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10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694176" y="3068960"/>
            <a:ext cx="273657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服務行銷</a:t>
            </a:r>
            <a:r>
              <a:rPr lang="en-US" altLang="zh-TW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</a:t>
            </a:r>
            <a:endParaRPr lang="zh-TW" altLang="en-US" sz="4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084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§10.3.1 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產業</a:t>
            </a:r>
            <a:r>
              <a:rPr lang="zh-TW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管理的哲學觀念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7923" y="1124744"/>
            <a:ext cx="8229600" cy="485740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產業管理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(industrial management)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的哲學觀念早先是因應工業品的製造而產生，其認為通路、促銷與廣告等策略共同決定了銷貨收入，而勞力及其他的作業成本應該盡可能地被壓到最低的水準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 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重視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銷售收入與作業成本，而忽略人員在顧客滿意與未來長期利益上所扮演的角色。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94383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-27466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§10.3.2 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市場</a:t>
            </a:r>
            <a:r>
              <a:rPr lang="zh-TW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導向管理的哲學觀念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107915"/>
            <a:ext cx="8229600" cy="216024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市場導向管理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(market-focus management)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的哲學觀念相信組織存在的目的是為了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服務顧客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投影片編號版面配置區 5"/>
          <p:cNvSpPr txBox="1">
            <a:spLocks/>
          </p:cNvSpPr>
          <p:nvPr/>
        </p:nvSpPr>
        <p:spPr>
          <a:xfrm>
            <a:off x="6596063" y="6372225"/>
            <a:ext cx="21336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mtClean="0"/>
              <a:t>10-</a:t>
            </a:r>
            <a:fld id="{8483EE6C-E3C4-4916-8D0D-CDE6BD6C0449}" type="slidenum">
              <a:rPr lang="en-US" altLang="zh-TW" smtClean="0"/>
              <a:pPr/>
              <a:t>11</a:t>
            </a:fld>
            <a:endParaRPr lang="en-US" altLang="zh-TW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865610" y="3558745"/>
            <a:ext cx="1651000" cy="2260600"/>
            <a:chOff x="3355" y="2041"/>
            <a:chExt cx="1040" cy="1424"/>
          </a:xfrm>
        </p:grpSpPr>
        <p:pic>
          <p:nvPicPr>
            <p:cNvPr id="9" name="Picture 6" descr="so02955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" y="2343"/>
              <a:ext cx="889" cy="11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355" y="2041"/>
              <a:ext cx="104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100" b="1" spc="150" dirty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人員很重要</a:t>
              </a: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3347864" y="2624501"/>
            <a:ext cx="2533650" cy="1857375"/>
            <a:chOff x="2977" y="3719"/>
            <a:chExt cx="1596" cy="1170"/>
          </a:xfrm>
        </p:grpSpPr>
        <p:pic>
          <p:nvPicPr>
            <p:cNvPr id="12" name="Picture 10" descr="j028897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" y="3991"/>
              <a:ext cx="1488" cy="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281" y="3719"/>
              <a:ext cx="129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100" b="1" spc="150" dirty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訓練良好 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3774901" y="4616810"/>
            <a:ext cx="1454150" cy="2093911"/>
            <a:chOff x="4453" y="3626"/>
            <a:chExt cx="916" cy="1319"/>
          </a:xfrm>
        </p:grpSpPr>
        <p:pic>
          <p:nvPicPr>
            <p:cNvPr id="15" name="Picture 13" descr="j023719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" y="3822"/>
              <a:ext cx="888" cy="1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488" y="3626"/>
              <a:ext cx="881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100" b="1" spc="150" dirty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報酬豐厚 </a:t>
              </a:r>
            </a:p>
          </p:txBody>
        </p:sp>
      </p:grp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2611613" y="4481876"/>
            <a:ext cx="549746" cy="5111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TW" altLang="en-US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5881514" y="4439034"/>
            <a:ext cx="549747" cy="5111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6594152" y="3884178"/>
            <a:ext cx="280831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較</a:t>
            </a:r>
            <a:r>
              <a:rPr lang="zh-TW" altLang="en-US" sz="22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佳的服務</a:t>
            </a:r>
            <a:br>
              <a:rPr lang="zh-TW" altLang="en-US" sz="22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較</a:t>
            </a:r>
            <a:r>
              <a:rPr lang="zh-TW" altLang="en-US" sz="22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滿意的顧客服務</a:t>
            </a:r>
            <a:br>
              <a:rPr lang="zh-TW" altLang="en-US" sz="22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較</a:t>
            </a:r>
            <a:r>
              <a:rPr lang="zh-TW" altLang="en-US" sz="22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高的顧客忠誠性</a:t>
            </a:r>
            <a:br>
              <a:rPr lang="zh-TW" altLang="en-US" sz="22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較</a:t>
            </a:r>
            <a:r>
              <a:rPr lang="zh-TW" altLang="en-US" sz="22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頻繁的重購</a:t>
            </a:r>
            <a:br>
              <a:rPr lang="zh-TW" altLang="en-US" sz="22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</a:br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更</a:t>
            </a:r>
            <a:r>
              <a:rPr lang="zh-TW" altLang="en-US" sz="22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佳的口碑 </a:t>
            </a:r>
          </a:p>
        </p:txBody>
      </p:sp>
    </p:spTree>
    <p:extLst>
      <p:ext uri="{BB962C8B-B14F-4D97-AF65-F5344CB8AC3E}">
        <p14:creationId xmlns:p14="http://schemas.microsoft.com/office/powerpoint/2010/main" val="33194383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  <p:bldP spid="18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12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429210995"/>
              </p:ext>
            </p:extLst>
          </p:nvPr>
        </p:nvGraphicFramePr>
        <p:xfrm>
          <a:off x="1187624" y="235670"/>
          <a:ext cx="748883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94383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7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63A566-0112-406F-A435-E6AABFCE8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7">
                                            <p:graphicEl>
                                              <a:dgm id="{9A63A566-0112-406F-A435-E6AABFCE8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0A580B-52CE-47F8-AB9B-D8E103732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7">
                                            <p:graphicEl>
                                              <a:dgm id="{8E0A580B-52CE-47F8-AB9B-D8E103732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98C5D9-A08B-419A-B3BE-8688D061F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7">
                                            <p:graphicEl>
                                              <a:dgm id="{0298C5D9-A08B-419A-B3BE-8688D061F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§10.4.1 </a:t>
            </a:r>
            <a:r>
              <a:rPr lang="zh-TW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服務</a:t>
            </a:r>
            <a:r>
              <a:rPr lang="zh-TW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品質的主要構面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3911" y="1052736"/>
            <a:ext cx="8229600" cy="2232249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SERVQUAL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是常用來衡量顧客對於服務認知品質的量表，這套量表主要是根據以下</a:t>
            </a:r>
            <a:r>
              <a:rPr lang="zh-TW" altLang="zh-TW" sz="3000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五個構面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來進行服務品質的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評估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13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684162894"/>
              </p:ext>
            </p:extLst>
          </p:nvPr>
        </p:nvGraphicFramePr>
        <p:xfrm>
          <a:off x="1259632" y="2420888"/>
          <a:ext cx="6480720" cy="4331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94383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13D299-6673-49B1-BCE5-30B194C2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F213D299-6673-49B1-BCE5-30B194C2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3867AC-65CE-4309-A7F2-496DF18E0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183867AC-65CE-4309-A7F2-496DF18E0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2D6BF9-898C-4EF7-A242-8D9C911B4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162D6BF9-898C-4EF7-A242-8D9C911B4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0E35A7-07BF-4E26-A168-D6BA6A39A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A10E35A7-07BF-4E26-A168-D6BA6A39A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48ED90-7E59-4C6B-8487-FE41C77E7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3648ED90-7E59-4C6B-8487-FE41C77E7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E376E4-55F4-481B-86D6-BC8AC933C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EBE376E4-55F4-481B-86D6-BC8AC933C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12BEA9-45E3-4D87-979E-8252609A2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1C12BEA9-45E3-4D87-979E-8252609A2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C59FB4-0877-42D5-B1DF-B8DE818F0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4C59FB4-0877-42D5-B1DF-B8DE818F0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9AE870-A297-466F-B2B8-0AB87C847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609AE870-A297-466F-B2B8-0AB87C847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C2F061-3693-4313-B512-198C5B9C7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22C2F061-3693-4313-B512-198C5B9C7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076BC-B4CE-403F-9343-EF35DCBA9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BAC076BC-B4CE-403F-9343-EF35DCBA9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§10.4.1.1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有形化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35621"/>
            <a:ext cx="8229600" cy="424847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服務有形化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(tangibles)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可以表現在</a:t>
            </a:r>
            <a:r>
              <a:rPr lang="zh-TW" altLang="zh-TW" sz="30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實體設備的</a:t>
            </a:r>
            <a:r>
              <a:rPr lang="zh-TW" altLang="zh-TW" sz="30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外表、</a:t>
            </a:r>
            <a:r>
              <a:rPr lang="zh-TW" altLang="zh-TW" sz="30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服務人員的穿著與</a:t>
            </a:r>
            <a:r>
              <a:rPr lang="zh-TW" altLang="zh-TW" sz="30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外在，</a:t>
            </a:r>
            <a:r>
              <a:rPr lang="zh-TW" altLang="zh-TW" sz="30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以及提供服務所使用的</a:t>
            </a:r>
            <a:r>
              <a:rPr lang="zh-TW" altLang="zh-TW" sz="30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工具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在評估有形化構面時，典型的一些問題如下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zh-TW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組織的設備是否帶給</a:t>
            </a:r>
            <a:r>
              <a:rPr lang="zh-TW" altLang="zh-TW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顧客正確</a:t>
            </a:r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</a:t>
            </a:r>
            <a:r>
              <a:rPr lang="zh-TW" altLang="zh-TW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感受</a:t>
            </a:r>
            <a:r>
              <a:rPr lang="zh-TW" altLang="en-US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？</a:t>
            </a:r>
            <a:endParaRPr lang="en-US" altLang="zh-TW" sz="30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en-US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zh-TW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員工</a:t>
            </a:r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的儀容是否端莊合宜</a:t>
            </a:r>
            <a:r>
              <a:rPr lang="zh-TW" altLang="zh-TW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？</a:t>
            </a:r>
            <a:endParaRPr lang="en-US" altLang="zh-TW" sz="30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en-US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zh-TW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與</a:t>
            </a:r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服務相關的有形設施或</a:t>
            </a:r>
            <a:r>
              <a:rPr lang="zh-TW" altLang="zh-TW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材料，</a:t>
            </a:r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其外觀是否吸引人？</a:t>
            </a:r>
            <a:endParaRPr lang="zh-TW" altLang="en-US" sz="30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14</a:t>
            </a:fld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90702"/>
            <a:ext cx="2592288" cy="1725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"/>
          <a:stretch/>
        </p:blipFill>
        <p:spPr bwMode="auto">
          <a:xfrm>
            <a:off x="6372200" y="4714427"/>
            <a:ext cx="1454939" cy="2077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4383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10.4.1.2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可信賴性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803736"/>
            <a:ext cx="8229600" cy="521744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可信賴性</a:t>
            </a:r>
            <a:r>
              <a:rPr lang="en-US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(reliability)</a:t>
            </a:r>
            <a:r>
              <a:rPr lang="zh-TW" altLang="zh-TW" sz="28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是顧客判定服務品質時的最重要準則</a:t>
            </a:r>
            <a:r>
              <a:rPr lang="zh-TW" altLang="zh-TW" sz="28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28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可</a:t>
            </a:r>
            <a:r>
              <a:rPr lang="zh-TW" altLang="zh-TW" sz="28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表現在</a:t>
            </a:r>
            <a:r>
              <a:rPr lang="zh-TW" altLang="zh-TW" sz="28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準確與按時的服務</a:t>
            </a:r>
            <a:r>
              <a:rPr lang="zh-TW" altLang="zh-TW" sz="28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記錄，</a:t>
            </a:r>
            <a:r>
              <a:rPr lang="zh-TW" altLang="zh-TW" sz="28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以及按顧客所預期與依對顧客承諾的方式來</a:t>
            </a:r>
            <a:r>
              <a:rPr lang="zh-TW" altLang="zh-TW" sz="28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提供服務</a:t>
            </a:r>
            <a:r>
              <a:rPr lang="zh-TW" altLang="zh-TW" sz="28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28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在評估可信賴性構面時，典型的一些問題如下</a:t>
            </a:r>
            <a:r>
              <a:rPr lang="zh-TW" altLang="zh-TW" sz="28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sz="2800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en-US" altLang="zh-TW" sz="28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組織是否第一次便能正確無誤地提供服務給顧客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？</a:t>
            </a:r>
            <a:endParaRPr lang="en-US" altLang="zh-TW" sz="28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en-US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組織是否能夠準時提供服務給顧客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？</a:t>
            </a:r>
            <a:endParaRPr lang="en-US" altLang="zh-TW" sz="28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en-US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組織是否能信守其對顧客的承諾？</a:t>
            </a:r>
            <a:r>
              <a:rPr lang="zh-TW" altLang="en-US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endParaRPr lang="en-US" altLang="zh-TW" sz="28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en-US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組織過去是否有服務失誤的記錄？</a:t>
            </a:r>
            <a:r>
              <a:rPr lang="zh-TW" altLang="en-US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8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15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440" y="4201369"/>
            <a:ext cx="1266825" cy="2476500"/>
          </a:xfrm>
          <a:prstGeom prst="roundRect">
            <a:avLst>
              <a:gd name="adj" fmla="val 1222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4383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10.4.1.3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反應性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16181"/>
            <a:ext cx="8229600" cy="5073427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反應性</a:t>
            </a:r>
            <a:r>
              <a:rPr lang="en-US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(responsiveness</a:t>
            </a:r>
            <a:r>
              <a:rPr lang="en-US" altLang="zh-TW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員工在提供服務時，所表現出來的意願與準備是否完善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表現在</a:t>
            </a:r>
            <a:r>
              <a:rPr lang="zh-TW" altLang="zh-TW" sz="28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主動的顧客</a:t>
            </a:r>
            <a:r>
              <a:rPr lang="zh-TW" altLang="zh-TW" sz="28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因應，</a:t>
            </a:r>
            <a:r>
              <a:rPr lang="zh-TW" altLang="zh-TW" sz="28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以及因應緊急的顧客需求和特殊服務</a:t>
            </a:r>
            <a:r>
              <a:rPr lang="zh-TW" altLang="zh-TW" sz="28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方面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在評估反應性構面時，典型的一些問題如下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是否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能快速地提供服務給顧客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？</a:t>
            </a:r>
            <a:endParaRPr lang="en-US" altLang="zh-TW" sz="28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en-US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人員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是否總是表現出願意幫助顧客的意願？</a:t>
            </a:r>
            <a:r>
              <a:rPr lang="zh-TW" altLang="en-US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8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對於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非一般性的需求是否能夠盡可能地滿足顧客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？</a:t>
            </a:r>
            <a:endParaRPr lang="en-US" altLang="zh-TW" sz="28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en-US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人員</a:t>
            </a: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對於顧客問題的回應是否太慢？</a:t>
            </a:r>
            <a:endParaRPr lang="zh-TW" altLang="en-US" sz="28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16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30" y="5042981"/>
            <a:ext cx="1179728" cy="1772816"/>
          </a:xfrm>
          <a:prstGeom prst="roundRect">
            <a:avLst>
              <a:gd name="adj" fmla="val 1070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4383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10.4.1.4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確保性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7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確保性</a:t>
            </a:r>
            <a:r>
              <a:rPr lang="en-US" altLang="zh-TW" sz="27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(assurance)</a:t>
            </a:r>
            <a:r>
              <a:rPr lang="zh-TW" altLang="zh-TW" sz="27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是指員工所具有的知識與能力，以及其所傳達給顧客的信任與信心</a:t>
            </a:r>
            <a:r>
              <a:rPr lang="zh-TW" altLang="zh-TW" sz="27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7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27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表現在</a:t>
            </a:r>
            <a:r>
              <a:rPr lang="zh-TW" altLang="zh-TW" sz="27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員工的知識與</a:t>
            </a:r>
            <a:r>
              <a:rPr lang="zh-TW" altLang="zh-TW" sz="27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能力、</a:t>
            </a:r>
            <a:r>
              <a:rPr lang="zh-TW" altLang="zh-TW" sz="27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組織的聲譽與</a:t>
            </a:r>
            <a:r>
              <a:rPr lang="zh-TW" altLang="zh-TW" sz="27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口碑及</a:t>
            </a:r>
            <a:r>
              <a:rPr lang="zh-TW" altLang="zh-TW" sz="27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員工的個人</a:t>
            </a:r>
            <a:r>
              <a:rPr lang="zh-TW" altLang="zh-TW" sz="27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特性</a:t>
            </a:r>
            <a:r>
              <a:rPr lang="zh-TW" altLang="zh-TW" sz="27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r>
              <a:rPr lang="zh-TW" altLang="en-US" sz="27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endParaRPr lang="en-US" altLang="zh-TW" sz="27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7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在評估確保性構面時，典型的一些問題如下：</a:t>
            </a:r>
          </a:p>
          <a:p>
            <a:pPr>
              <a:buBlip>
                <a:blip r:embed="rId3"/>
              </a:buBlip>
            </a:pPr>
            <a:r>
              <a:rPr lang="zh-TW" altLang="en-US" sz="27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zh-TW" sz="27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</a:t>
            </a:r>
            <a:r>
              <a:rPr lang="zh-TW" altLang="zh-TW" sz="27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對於向該服務組織購買服務</a:t>
            </a:r>
            <a:r>
              <a:rPr lang="zh-TW" altLang="zh-TW" sz="27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是否</a:t>
            </a:r>
            <a:endParaRPr lang="en-US" altLang="zh-TW" sz="27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27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en-US" sz="27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zh-TW" altLang="zh-TW" sz="27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覺得</a:t>
            </a:r>
            <a:r>
              <a:rPr lang="zh-TW" altLang="zh-TW" sz="27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很放心？</a:t>
            </a:r>
            <a:r>
              <a:rPr lang="zh-TW" altLang="en-US" sz="27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7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 sz="27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服務</a:t>
            </a:r>
            <a:r>
              <a:rPr lang="zh-TW" altLang="zh-TW" sz="27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人員</a:t>
            </a:r>
            <a:r>
              <a:rPr lang="zh-TW" altLang="zh-TW" sz="27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對於顧客是否總是表現出彬</a:t>
            </a:r>
            <a:r>
              <a:rPr lang="zh-TW" altLang="zh-TW" sz="27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彬</a:t>
            </a:r>
            <a:endParaRPr lang="en-US" altLang="zh-TW" sz="27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27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en-US" sz="27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zh-TW" altLang="zh-TW" sz="27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</a:t>
            </a:r>
            <a:r>
              <a:rPr lang="zh-TW" altLang="zh-TW" sz="27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禮的態度</a:t>
            </a:r>
            <a:r>
              <a:rPr lang="zh-TW" altLang="zh-TW" sz="27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？</a:t>
            </a:r>
            <a:endParaRPr lang="en-US" altLang="zh-TW" sz="27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en-US" sz="27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服務</a:t>
            </a:r>
            <a:r>
              <a:rPr lang="zh-TW" altLang="zh-TW" sz="27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人員</a:t>
            </a:r>
            <a:r>
              <a:rPr lang="zh-TW" altLang="zh-TW" sz="27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回答顧客問題時是否能夠表現其專業？</a:t>
            </a:r>
            <a:endParaRPr lang="en-US" altLang="zh-TW" sz="27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en-US" sz="27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r>
              <a:rPr lang="zh-TW" altLang="zh-TW" sz="27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人員</a:t>
            </a:r>
            <a:r>
              <a:rPr lang="zh-TW" altLang="zh-TW" sz="27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表現出來的行為是否讓顧客感覺很有信心？</a:t>
            </a:r>
            <a:endParaRPr lang="zh-TW" altLang="en-US" sz="27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17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77" y="3338373"/>
            <a:ext cx="1413665" cy="1870387"/>
          </a:xfrm>
          <a:prstGeom prst="roundRect">
            <a:avLst>
              <a:gd name="adj" fmla="val 1069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4383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10.4.1.5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同理心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4528" y="1191704"/>
            <a:ext cx="8435280" cy="5001419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同理心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(empathy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員工在服務顧客時表現出來的理解、關懷與注意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表現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</a:t>
            </a:r>
            <a:r>
              <a:rPr lang="zh-TW" altLang="zh-TW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員工對顧客需求的傾聽，</a:t>
            </a:r>
            <a:r>
              <a:rPr lang="zh-TW" altLang="zh-TW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以及</a:t>
            </a:r>
            <a:endParaRPr lang="en-US" altLang="zh-TW" b="1" spc="150" dirty="0" smtClean="0">
              <a:ln w="11430"/>
              <a:solidFill>
                <a:srgbClr val="99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en-US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zh-TW" altLang="zh-TW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對</a:t>
            </a:r>
            <a:r>
              <a:rPr lang="zh-TW" altLang="zh-TW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顧客利益的</a:t>
            </a:r>
            <a:r>
              <a:rPr lang="zh-TW" altLang="zh-TW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關切和</a:t>
            </a:r>
            <a:r>
              <a:rPr lang="zh-TW" altLang="zh-TW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提供顧客</a:t>
            </a:r>
            <a:r>
              <a:rPr lang="zh-TW" altLang="zh-TW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個別</a:t>
            </a:r>
            <a:endParaRPr lang="en-US" altLang="zh-TW" b="1" spc="150" dirty="0" smtClean="0">
              <a:ln w="11430"/>
              <a:solidFill>
                <a:srgbClr val="99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en-US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zh-TW" altLang="zh-TW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</a:t>
            </a:r>
            <a:r>
              <a:rPr lang="zh-TW" altLang="zh-TW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注意與</a:t>
            </a:r>
            <a:r>
              <a:rPr lang="zh-TW" altLang="zh-TW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關懷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在評估同理心構面時，典型的一些問題如下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對於</a:t>
            </a:r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顧客而言，組織提供服務的時間是否方便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？</a:t>
            </a:r>
            <a:endParaRPr lang="en-US" altLang="zh-TW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服務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人員</a:t>
            </a:r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對於顧客是否能夠給予個別的關懷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？</a:t>
            </a:r>
            <a:endParaRPr lang="en-US" altLang="zh-TW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3"/>
              </a:buBlip>
            </a:pP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服務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人員</a:t>
            </a:r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是否瞭解顧客的基本需要？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18</a:t>
            </a:fld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9777" r="8094" b="12866"/>
          <a:stretch/>
        </p:blipFill>
        <p:spPr bwMode="auto">
          <a:xfrm>
            <a:off x="6877050" y="1772816"/>
            <a:ext cx="1754745" cy="1484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4383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§10.4.2.1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缺口分析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19</a:t>
            </a:fld>
            <a:endParaRPr lang="zh-TW" altLang="en-US" dirty="0"/>
          </a:p>
        </p:txBody>
      </p:sp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42" y="731520"/>
            <a:ext cx="6980217" cy="612648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0" y="14850"/>
            <a:ext cx="248376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圖</a:t>
            </a:r>
            <a:r>
              <a:rPr lang="en-US" altLang="zh-TW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10-3 </a:t>
            </a:r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服務缺口分析模式</a:t>
            </a:r>
            <a:endParaRPr lang="zh-TW" altLang="en-US" sz="22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379828" y="5517232"/>
            <a:ext cx="2654685" cy="1039982"/>
          </a:xfrm>
          <a:prstGeom prst="wedgeRoundRectCallout">
            <a:avLst>
              <a:gd name="adj1" fmla="val -2469"/>
              <a:gd name="adj2" fmla="val -82671"/>
              <a:gd name="adj3" fmla="val 16667"/>
            </a:avLst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消費者的期望與管理當局認知之間的差距</a:t>
            </a:r>
            <a:endParaRPr lang="zh-TW" altLang="en-US" sz="2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5796136" y="5205046"/>
            <a:ext cx="2808312" cy="1136144"/>
          </a:xfrm>
          <a:prstGeom prst="wedgeRoundRectCallout">
            <a:avLst>
              <a:gd name="adj1" fmla="val -107509"/>
              <a:gd name="adj2" fmla="val -7379"/>
              <a:gd name="adj3" fmla="val 16667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2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管理當局的認知與服務品質標準之間的差距</a:t>
            </a:r>
            <a:endParaRPr lang="zh-TW" altLang="en-US" sz="22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195250" y="3933056"/>
            <a:ext cx="2782992" cy="1039982"/>
          </a:xfrm>
          <a:prstGeom prst="wedgeRoundRectCallout">
            <a:avLst>
              <a:gd name="adj1" fmla="val 67480"/>
              <a:gd name="adj2" fmla="val -5568"/>
              <a:gd name="adj3" fmla="val 16667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服務品質標準與服務提供之間的差距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6228184" y="1988840"/>
            <a:ext cx="2808312" cy="1136144"/>
          </a:xfrm>
          <a:prstGeom prst="wedgeRoundRectCallout">
            <a:avLst>
              <a:gd name="adj1" fmla="val -67935"/>
              <a:gd name="adj2" fmla="val 6567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2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服務提供與外部溝通之間的差距</a:t>
            </a:r>
            <a:endParaRPr lang="zh-TW" altLang="en-US" sz="22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192119" y="1744967"/>
            <a:ext cx="2782992" cy="1039982"/>
          </a:xfrm>
          <a:prstGeom prst="wedgeRoundRectCallout">
            <a:avLst>
              <a:gd name="adj1" fmla="val 67480"/>
              <a:gd name="adj2" fmla="val -556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2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認知服務與期望服務之間的差距</a:t>
            </a:r>
            <a:endParaRPr lang="zh-TW" altLang="en-US" sz="22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4383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2048"/>
            <a:ext cx="8229600" cy="876672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Chapter 10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zh-TW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1560" y="6309320"/>
            <a:ext cx="2232248" cy="365125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33F449-7AA8-4DCD-AEC5-4B134B512325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4069079295"/>
              </p:ext>
            </p:extLst>
          </p:nvPr>
        </p:nvGraphicFramePr>
        <p:xfrm>
          <a:off x="1136304" y="871538"/>
          <a:ext cx="7488832" cy="543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87475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63A566-0112-406F-A435-E6AABFCE8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A63A566-0112-406F-A435-E6AABFCE8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0A580B-52CE-47F8-AB9B-D8E103732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8E0A580B-52CE-47F8-AB9B-D8E103732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98C5D9-A08B-419A-B3BE-8688D061F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0298C5D9-A08B-419A-B3BE-8688D061F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§10.4.2.2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關鍵事件技術分析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090486"/>
            <a:ext cx="8229600" cy="324036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關鍵事件技術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(critical incident technique)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是藉由分析顧客的抱怨來找出關鍵事件</a:t>
            </a:r>
            <a:r>
              <a:rPr lang="en-US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(critical incident)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關鍵事件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是指顧客與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服務人員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之間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一些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容易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導致不滿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意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或引發問題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的特定接觸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情境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；其可分成兩大類：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20</a:t>
            </a:fld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539552" y="4096821"/>
            <a:ext cx="3888432" cy="936104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1.</a:t>
            </a:r>
            <a:r>
              <a:rPr lang="zh-TW" altLang="zh-TW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指顧客的期望無法被服務組織所滿足的情境</a:t>
            </a:r>
            <a:endParaRPr lang="zh-TW" alt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93895" y="5162843"/>
            <a:ext cx="4106097" cy="1146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</a:t>
            </a:r>
            <a:r>
              <a:rPr lang="zh-TW" altLang="zh-TW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r>
              <a:rPr lang="zh-TW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組織具有可以滿足顧客期望的能力，但卻</a:t>
            </a:r>
            <a:r>
              <a:rPr lang="zh-TW" altLang="zh-TW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並未</a:t>
            </a:r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能</a:t>
            </a:r>
            <a:r>
              <a:rPr lang="zh-TW" altLang="zh-TW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滿足</a:t>
            </a:r>
            <a:r>
              <a:rPr lang="zh-TW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顧客期望的情境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88024" y="4241707"/>
            <a:ext cx="4032448" cy="738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透過消費者教育或溝通來扭轉顧客的不當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期望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1" name="直線單箭頭接點 10"/>
          <p:cNvCxnSpPr>
            <a:stCxn id="6" idx="3"/>
          </p:cNvCxnSpPr>
          <p:nvPr/>
        </p:nvCxnSpPr>
        <p:spPr>
          <a:xfrm>
            <a:off x="4427984" y="4564873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4580384" y="5736081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974083" y="5274416"/>
            <a:ext cx="4062413" cy="10618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組織必須</a:t>
            </a:r>
            <a:r>
              <a:rPr lang="zh-TW" altLang="zh-TW" sz="2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透過內部分析來瞭解內部的瓶頸，並透過內部的改善與修正，來滿足顧客的期望。</a:t>
            </a:r>
            <a:endParaRPr lang="zh-TW" altLang="en-US" sz="2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4383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9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21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305271665"/>
              </p:ext>
            </p:extLst>
          </p:nvPr>
        </p:nvGraphicFramePr>
        <p:xfrm>
          <a:off x="1187624" y="233241"/>
          <a:ext cx="748883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94383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7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63A566-0112-406F-A435-E6AABFCE8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7">
                                            <p:graphicEl>
                                              <a:dgm id="{9A63A566-0112-406F-A435-E6AABFCE8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0A580B-52CE-47F8-AB9B-D8E103732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7">
                                            <p:graphicEl>
                                              <a:dgm id="{8E0A580B-52CE-47F8-AB9B-D8E103732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98C5D9-A08B-419A-B3BE-8688D061F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7">
                                            <p:graphicEl>
                                              <a:dgm id="{0298C5D9-A08B-419A-B3BE-8688D061F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-91832"/>
            <a:ext cx="8147248" cy="1340768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§10.5.1 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服務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作業系統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428118"/>
              </p:ext>
            </p:extLst>
          </p:nvPr>
        </p:nvGraphicFramePr>
        <p:xfrm>
          <a:off x="683568" y="1242278"/>
          <a:ext cx="82296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22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43608" y="3663642"/>
            <a:ext cx="3954929" cy="44627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3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指顧客可以接觸到的</a:t>
            </a:r>
            <a:r>
              <a:rPr lang="zh-TW" altLang="zh-TW" sz="23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部分</a:t>
            </a:r>
            <a:r>
              <a:rPr lang="zh-TW" altLang="en-US" sz="23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3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1434" y="3579505"/>
            <a:ext cx="3326552" cy="44627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3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顧客接觸不到的</a:t>
            </a:r>
            <a:r>
              <a:rPr lang="zh-TW" altLang="zh-TW" sz="23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部分</a:t>
            </a:r>
            <a:r>
              <a:rPr lang="zh-TW" altLang="en-US" sz="23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3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04" y="4168461"/>
            <a:ext cx="2619375" cy="1743075"/>
          </a:xfrm>
          <a:prstGeom prst="roundRect">
            <a:avLst>
              <a:gd name="adj" fmla="val 126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40" y="4109918"/>
            <a:ext cx="2909740" cy="1784370"/>
          </a:xfrm>
          <a:prstGeom prst="roundRect">
            <a:avLst>
              <a:gd name="adj" fmla="val 1272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918167" y="6009524"/>
            <a:ext cx="1563248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餐廳的前檯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73086" y="6009401"/>
            <a:ext cx="1563248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餐廳的廚房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4383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D14A4F-01BE-4F21-A7F0-15596D064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ED14A4F-01BE-4F21-A7F0-15596D064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611D5-1F79-4F44-940C-A434CE158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A5A611D5-1F79-4F44-940C-A434CE158C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8A42EC-3FDA-4976-A451-9A43DC033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58A42EC-3FDA-4976-A451-9A43DC033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F03245-BACF-4AE0-A64D-419E91C3B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2BF03245-BACF-4AE0-A64D-419E91C3B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E93B8B-B732-406F-AF71-D97E890EC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36E93B8B-B732-406F-AF71-D97E890EC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AtOnce"/>
        </p:bldSub>
      </p:bldGraphic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§10.5.2 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服務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傳達系統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046180"/>
            <a:ext cx="8229600" cy="352839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服務傳達系統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(service delivery system)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關切的是服務傳達給顧客的地點、時間與方式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服務傳達系統不僅限於服務作業系統的有形部分，還包括與目標顧客同時存在的其他顧客。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23</a:t>
            </a:fld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285" y="3397777"/>
            <a:ext cx="3052210" cy="2031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521621" y="3520778"/>
            <a:ext cx="2592288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例如餐廳所提供的服務會受到餐廳裝潢、服務的時間與其他顧客的素質所影響。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4383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§10.5.3 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服務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行銷系統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340768"/>
            <a:ext cx="8229600" cy="478539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服務行銷系統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(service marketing system)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包括廣告、促銷、服務人員的口頭推銷、口碑等推廣活動，是讓顧客瞭解服務組織的各種方法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透過服務行銷系統可以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讓目標顧客瞭解服務的特性與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品質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服務行銷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人員的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主要任務是在顧客的服務滿意度，以及服務作業的成本與效率兩者之間</a:t>
            </a:r>
            <a:r>
              <a:rPr lang="zh-TW" altLang="zh-TW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取得平衡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293070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25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93148883"/>
              </p:ext>
            </p:extLst>
          </p:nvPr>
        </p:nvGraphicFramePr>
        <p:xfrm>
          <a:off x="1259632" y="188640"/>
          <a:ext cx="748883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293070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7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63A566-0112-406F-A435-E6AABFCE8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7">
                                            <p:graphicEl>
                                              <a:dgm id="{9A63A566-0112-406F-A435-E6AABFCE8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0A580B-52CE-47F8-AB9B-D8E103732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7">
                                            <p:graphicEl>
                                              <a:dgm id="{8E0A580B-52CE-47F8-AB9B-D8E103732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98C5D9-A08B-419A-B3BE-8688D061F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7">
                                            <p:graphicEl>
                                              <a:dgm id="{0298C5D9-A08B-419A-B3BE-8688D061F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080120"/>
          </a:xfrm>
        </p:spPr>
        <p:txBody>
          <a:bodyPr>
            <a:norm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§10.6.1 </a:t>
            </a:r>
            <a:r>
              <a:rPr lang="zh-TW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外部</a:t>
            </a:r>
            <a:r>
              <a:rPr lang="zh-TW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行銷、內部行銷與互動行銷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26</a:t>
            </a:fld>
            <a:endParaRPr lang="zh-TW" altLang="en-US" dirty="0"/>
          </a:p>
        </p:txBody>
      </p:sp>
      <p:sp>
        <p:nvSpPr>
          <p:cNvPr id="6" name="等腰三角形 5"/>
          <p:cNvSpPr/>
          <p:nvPr/>
        </p:nvSpPr>
        <p:spPr>
          <a:xfrm>
            <a:off x="2267744" y="2030154"/>
            <a:ext cx="4392488" cy="2952328"/>
          </a:xfrm>
          <a:prstGeom prst="triangle">
            <a:avLst/>
          </a:prstGeom>
          <a:solidFill>
            <a:srgbClr val="CDACE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>
            <a:off x="4860032" y="2132856"/>
            <a:ext cx="1800200" cy="2448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2123728" y="2132856"/>
            <a:ext cx="1872208" cy="2592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2483768" y="5229200"/>
            <a:ext cx="38164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3995936" y="1484838"/>
            <a:ext cx="9625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組織</a:t>
            </a:r>
            <a:endParaRPr lang="zh-TW" altLang="en-US" sz="2400" b="1" spc="150" dirty="0">
              <a:ln w="11430"/>
              <a:solidFill>
                <a:srgbClr val="99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804248" y="4998367"/>
            <a:ext cx="9625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471606" y="4982482"/>
            <a:ext cx="9625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員工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565735" y="5327674"/>
            <a:ext cx="182297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互動行銷</a:t>
            </a:r>
          </a:p>
        </p:txBody>
      </p:sp>
      <p:sp>
        <p:nvSpPr>
          <p:cNvPr id="21" name="文字方塊 20"/>
          <p:cNvSpPr txBox="1"/>
          <p:nvPr/>
        </p:nvSpPr>
        <p:spPr>
          <a:xfrm rot="3050763">
            <a:off x="5171012" y="2843723"/>
            <a:ext cx="1908215" cy="461665"/>
          </a:xfrm>
          <a:prstGeom prst="rect">
            <a:avLst/>
          </a:prstGeom>
          <a:noFill/>
        </p:spPr>
        <p:txBody>
          <a:bodyPr vert="vert270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外部行銷</a:t>
            </a:r>
            <a:endParaRPr lang="zh-TW" altLang="en-US" sz="28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文字方塊 21"/>
          <p:cNvSpPr txBox="1"/>
          <p:nvPr/>
        </p:nvSpPr>
        <p:spPr>
          <a:xfrm rot="18659620">
            <a:off x="1718125" y="2855229"/>
            <a:ext cx="1908215" cy="461665"/>
          </a:xfrm>
          <a:prstGeom prst="rect">
            <a:avLst/>
          </a:prstGeom>
          <a:noFill/>
        </p:spPr>
        <p:txBody>
          <a:bodyPr vert="vert"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內部行銷</a:t>
            </a:r>
            <a:endParaRPr lang="zh-TW" altLang="en-US" sz="28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2480910" y="6006622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圖</a:t>
            </a:r>
            <a:r>
              <a:rPr lang="en-US" altLang="zh-TW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10-6 </a:t>
            </a:r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服務組織的三種行銷</a:t>
            </a:r>
            <a:endParaRPr lang="zh-TW" altLang="en-US" sz="22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776186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080120"/>
          </a:xfrm>
        </p:spPr>
        <p:txBody>
          <a:bodyPr>
            <a:norm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§10.6.1 </a:t>
            </a:r>
            <a:r>
              <a:rPr lang="zh-TW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外部</a:t>
            </a:r>
            <a:r>
              <a:rPr lang="zh-TW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行銷、內部行銷與互動行銷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026700"/>
              </p:ext>
            </p:extLst>
          </p:nvPr>
        </p:nvGraphicFramePr>
        <p:xfrm>
          <a:off x="457200" y="1268760"/>
          <a:ext cx="83632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293070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675AA2-226E-4CD7-9C6C-EDFA4CCE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8675AA2-226E-4CD7-9C6C-EDFA4CCEA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E0961E-9363-40AD-BA73-6A049A5DC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2E0961E-9363-40AD-BA73-6A049A5DC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AA7CDC-B506-4C3F-B620-E64873DEE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EDAA7CDC-B506-4C3F-B620-E64873DEE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BED235-8043-47AD-90E7-FEE81E1CE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18BED235-8043-47AD-90E7-FEE81E1CE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7E3FFC-9FE3-4842-B32F-13012E882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057E3FFC-9FE3-4842-B32F-13012E882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335E66-FF04-404E-8A54-ED32E95BA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C7335E66-FF04-404E-8A54-ED32E95BA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§10.6.2 </a:t>
            </a:r>
            <a:r>
              <a:rPr lang="zh-TW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服務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的關係行銷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16024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關係行銷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的觀念是藉由創造顧客滿意來培養顧客強烈的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忠誠度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關係行銷的執行可分為三個層級來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看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28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961063"/>
              </p:ext>
            </p:extLst>
          </p:nvPr>
        </p:nvGraphicFramePr>
        <p:xfrm>
          <a:off x="467544" y="2780928"/>
          <a:ext cx="836327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293070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675AA2-226E-4CD7-9C6C-EDFA4CCE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8675AA2-226E-4CD7-9C6C-EDFA4CCEA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E0961E-9363-40AD-BA73-6A049A5DC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F2E0961E-9363-40AD-BA73-6A049A5DC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A7CDC-B506-4C3F-B620-E64873DEE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EDAA7CDC-B506-4C3F-B620-E64873DEE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BED235-8043-47AD-90E7-FEE81E1CE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18BED235-8043-47AD-90E7-FEE81E1CE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7E3FFC-9FE3-4842-B32F-13012E882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057E3FFC-9FE3-4842-B32F-13012E882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335E66-FF04-404E-8A54-ED32E95BA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C7335E66-FF04-404E-8A54-ED32E95BA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29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293016930"/>
              </p:ext>
            </p:extLst>
          </p:nvPr>
        </p:nvGraphicFramePr>
        <p:xfrm>
          <a:off x="1187624" y="188640"/>
          <a:ext cx="748883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293070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7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63A566-0112-406F-A435-E6AABFCE8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7">
                                            <p:graphicEl>
                                              <a:dgm id="{9A63A566-0112-406F-A435-E6AABFCE8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0A580B-52CE-47F8-AB9B-D8E103732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7">
                                            <p:graphicEl>
                                              <a:dgm id="{8E0A580B-52CE-47F8-AB9B-D8E103732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98C5D9-A08B-419A-B3BE-8688D061F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7">
                                            <p:graphicEl>
                                              <a:dgm id="{0298C5D9-A08B-419A-B3BE-8688D061F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4288"/>
            <a:ext cx="8229600" cy="1182464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§10.1 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服務</a:t>
            </a:r>
            <a:r>
              <a:rPr lang="zh-TW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與實體產品的不同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30425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服務行銷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(service marketing</a:t>
            </a:r>
            <a:r>
              <a:rPr lang="en-US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en-US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指針</a:t>
            </a:r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對服務產品的行銷活動</a:t>
            </a:r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行銷與實體</a:t>
            </a:r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產品間</a:t>
            </a:r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存在著某些差異，這主要表現在四個特性上：</a:t>
            </a:r>
            <a:r>
              <a:rPr lang="zh-TW" altLang="en-US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30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3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77593204"/>
              </p:ext>
            </p:extLst>
          </p:nvPr>
        </p:nvGraphicFramePr>
        <p:xfrm>
          <a:off x="179512" y="2852936"/>
          <a:ext cx="890733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21779" y="4581699"/>
            <a:ext cx="2664296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服務是無形的，是摸不著、無法具體碰觸的，因此顧客無法以感覺實體產品的方式來感覺服務。</a:t>
            </a:r>
            <a:endParaRPr lang="zh-TW" altLang="en-US" sz="21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83768" y="4591967"/>
            <a:ext cx="2286000" cy="170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服務的生產、行銷和消費這三個流程幾乎是同時發生</a:t>
            </a:r>
            <a:r>
              <a:rPr lang="zh-TW" altLang="zh-TW" sz="21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</a:t>
            </a:r>
            <a:r>
              <a:rPr lang="zh-TW" altLang="en-US" sz="21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，也就是不可分離的。</a:t>
            </a:r>
            <a:endParaRPr lang="zh-TW" altLang="en-US" sz="2100" b="1" spc="150" dirty="0">
              <a:ln w="11430"/>
              <a:solidFill>
                <a:srgbClr val="99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98331" y="4625989"/>
            <a:ext cx="209163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易變性是指服務不像實體產品一樣具有標準化的特性。</a:t>
            </a:r>
            <a:endParaRPr lang="zh-TW" altLang="en-US" sz="22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60232" y="4601789"/>
            <a:ext cx="2592288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服務無法加以儲存，不但服務的產出無法儲存，沒有充分利用的服務產能，也無法儲存以供未來之用。</a:t>
            </a:r>
            <a:endParaRPr lang="zh-TW" altLang="en-US" sz="2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900515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5E5939-9D61-4449-B06A-0DDB5F09F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835E5939-9D61-4449-B06A-0DDB5F09F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960598-8381-45D3-A1B0-F18E38C5C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03960598-8381-45D3-A1B0-F18E38C5C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631A5C-B878-4D52-8E0C-1523648A5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C0631A5C-B878-4D52-8E0C-1523648A5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A92381-D459-4834-A8D9-B43FB7EE9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7A92381-D459-4834-A8D9-B43FB7EE9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§10.7.1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產品策略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5559" y="956110"/>
            <a:ext cx="8363272" cy="5328592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服務行銷的產品策略需著眼於服務流程來作規劃。服務行銷的處理流程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有四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種型態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zh-TW" altLang="zh-TW" sz="28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人的</a:t>
            </a:r>
            <a:r>
              <a:rPr lang="zh-TW" altLang="zh-TW" sz="28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處理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針對的對象是顧客本身。</a:t>
            </a:r>
            <a:r>
              <a:rPr lang="zh-TW" altLang="zh-TW" sz="26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例如：理髮、按摩、瘦身、醫療的服務等</a:t>
            </a:r>
            <a:r>
              <a:rPr lang="zh-TW" altLang="zh-TW" sz="26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6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zh-TW" altLang="zh-TW" sz="28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擁有物品的</a:t>
            </a:r>
            <a:r>
              <a:rPr lang="zh-TW" altLang="zh-TW" sz="28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處理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針對的對象是顧客擁有的物品。</a:t>
            </a:r>
            <a:r>
              <a:rPr lang="zh-TW" altLang="zh-TW" sz="26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例如：房屋整修、電腦維修、洗衣服務等</a:t>
            </a:r>
            <a:r>
              <a:rPr lang="zh-TW" altLang="zh-TW" sz="26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6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zh-TW" altLang="zh-TW" sz="28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心靈的</a:t>
            </a:r>
            <a:r>
              <a:rPr lang="zh-TW" altLang="zh-TW" sz="28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處理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針對的對象是顧客的心靈。</a:t>
            </a:r>
            <a:r>
              <a:rPr lang="zh-TW" altLang="zh-TW" sz="26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例如：教育、娛樂、心理諮商、宗教</a:t>
            </a:r>
            <a:r>
              <a:rPr lang="zh-TW" altLang="zh-TW" sz="26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活動等。</a:t>
            </a:r>
            <a:endParaRPr lang="en-US" altLang="zh-TW" sz="26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zh-TW" altLang="zh-TW" sz="2800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資訊的</a:t>
            </a:r>
            <a:r>
              <a:rPr lang="zh-TW" altLang="zh-TW" sz="2800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處理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提供的是資訊處理後的結果。</a:t>
            </a:r>
            <a:r>
              <a:rPr lang="zh-TW" altLang="zh-TW" sz="26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例如：管理顧問的服務、會計和稅務的服務、法律</a:t>
            </a:r>
            <a:r>
              <a:rPr lang="zh-TW" altLang="zh-TW" sz="26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服務等</a:t>
            </a:r>
            <a:r>
              <a:rPr lang="zh-TW" altLang="zh-TW" sz="26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6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</a:pP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293070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§10.7.2.1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訂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價考量因素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6995" y="985164"/>
            <a:ext cx="8422808" cy="674258"/>
          </a:xfrm>
        </p:spPr>
        <p:txBody>
          <a:bodyPr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在為服務訂價時，下列因素的考量是很重要</a:t>
            </a:r>
            <a:r>
              <a:rPr lang="zh-TW" altLang="zh-TW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</a:t>
            </a:r>
            <a:r>
              <a:rPr lang="zh-TW" altLang="en-US" sz="3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3000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31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556359"/>
              </p:ext>
            </p:extLst>
          </p:nvPr>
        </p:nvGraphicFramePr>
        <p:xfrm>
          <a:off x="-252536" y="1777224"/>
          <a:ext cx="51480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928" y="1943606"/>
            <a:ext cx="2325960" cy="775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627755" y="1706942"/>
            <a:ext cx="2174032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有些證照考試的補習收費是一次收費，顧客可持續上課直到考上為止，但有些則是按補習時間收費。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764" y="3003110"/>
            <a:ext cx="2057572" cy="1569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6541963" y="3091514"/>
            <a:ext cx="234561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旅館應該將住宿與餐飲合在</a:t>
            </a:r>
            <a:r>
              <a:rPr lang="zh-TW" altLang="zh-TW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一起，</a:t>
            </a:r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或是住宿與餐飲分開報價。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1" b="35335"/>
          <a:stretch/>
        </p:blipFill>
        <p:spPr bwMode="auto">
          <a:xfrm>
            <a:off x="4398399" y="4749144"/>
            <a:ext cx="1716848" cy="892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350131" y="4633442"/>
            <a:ext cx="225967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律師與會計師的收費標準往往必須考慮同業公會之規範。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93070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675AA2-226E-4CD7-9C6C-EDFA4CCE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8675AA2-226E-4CD7-9C6C-EDFA4CCEA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A7CDC-B506-4C3F-B620-E64873DEE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EDAA7CDC-B506-4C3F-B620-E64873DEE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7E3FFC-9FE3-4842-B32F-13012E882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057E3FFC-9FE3-4842-B32F-13012E882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  <p:bldP spid="7" grpId="0"/>
      <p:bldP spid="7" grpId="1"/>
      <p:bldP spid="8" grpId="0"/>
      <p:bldP spid="8" grpId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§10.7.2.2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定價考量方針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11521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行銷人員在為服務訂價時，根據訂價的著重點，有三種訂價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方針：</a:t>
            </a:r>
            <a:endParaRPr lang="zh-TW" altLang="zh-TW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32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54865"/>
              </p:ext>
            </p:extLst>
          </p:nvPr>
        </p:nvGraphicFramePr>
        <p:xfrm>
          <a:off x="256692" y="2260920"/>
          <a:ext cx="836327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472892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675AA2-226E-4CD7-9C6C-EDFA4CCE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8675AA2-226E-4CD7-9C6C-EDFA4CCEA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E0961E-9363-40AD-BA73-6A049A5DC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F2E0961E-9363-40AD-BA73-6A049A5DC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A7CDC-B506-4C3F-B620-E64873DEE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DAA7CDC-B506-4C3F-B620-E64873DEE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BED235-8043-47AD-90E7-FEE81E1CE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18BED235-8043-47AD-90E7-FEE81E1CE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7E3FFC-9FE3-4842-B32F-13012E882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057E3FFC-9FE3-4842-B32F-13012E882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335E66-FF04-404E-8A54-ED32E95BA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C7335E66-FF04-404E-8A54-ED32E95BA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§10.7.3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通路策略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79208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服務組織的通路策略必須考慮以下的因素：</a:t>
            </a:r>
            <a:r>
              <a:rPr lang="zh-TW" altLang="en-US" sz="28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28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33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102136"/>
              </p:ext>
            </p:extLst>
          </p:nvPr>
        </p:nvGraphicFramePr>
        <p:xfrm>
          <a:off x="251520" y="1628800"/>
          <a:ext cx="836327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472892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675AA2-226E-4CD7-9C6C-EDFA4CCE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8675AA2-226E-4CD7-9C6C-EDFA4CCEA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E0961E-9363-40AD-BA73-6A049A5DC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F2E0961E-9363-40AD-BA73-6A049A5DC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A7CDC-B506-4C3F-B620-E64873DEE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DAA7CDC-B506-4C3F-B620-E64873DEE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BED235-8043-47AD-90E7-FEE81E1CE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18BED235-8043-47AD-90E7-FEE81E1CE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7E3FFC-9FE3-4842-B32F-13012E882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057E3FFC-9FE3-4842-B32F-13012E882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335E66-FF04-404E-8A54-ED32E95BA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C7335E66-FF04-404E-8A54-ED32E95BA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75E276-5A35-42B2-8E6A-36AD14204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9875E276-5A35-42B2-8E6A-36AD14204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C74BBD-B970-4CA9-9603-5464061D2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32C74BBD-B970-4CA9-9603-5464061D2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§10.7.4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推廣策略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1521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行銷人員在推廣無形的服務時，可嘗試以下四種</a:t>
            </a:r>
            <a:r>
              <a:rPr lang="zh-TW" altLang="zh-TW" sz="28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策略：</a:t>
            </a:r>
            <a:r>
              <a:rPr lang="zh-TW" altLang="en-US" sz="28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28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34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058628"/>
              </p:ext>
            </p:extLst>
          </p:nvPr>
        </p:nvGraphicFramePr>
        <p:xfrm>
          <a:off x="0" y="2204865"/>
          <a:ext cx="5004048" cy="398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38" y="1825656"/>
            <a:ext cx="2090367" cy="1391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6077233" y="5165520"/>
            <a:ext cx="2704830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>
                  <a:noFill/>
                </a:ln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網上旅遊</a:t>
            </a:r>
            <a:r>
              <a:rPr lang="zh-TW" altLang="zh-TW" sz="2000" b="1" spc="15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業者經常</a:t>
            </a:r>
            <a:r>
              <a:rPr lang="zh-TW" altLang="zh-TW" sz="2000" b="1" spc="150" dirty="0">
                <a:ln w="11430">
                  <a:noFill/>
                </a:ln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提供有關銷售或優惠活動的訊息給老顧客，來維繫與顧客的互動與關係。</a:t>
            </a:r>
            <a:endParaRPr lang="zh-TW" altLang="en-US" sz="2000" b="1" spc="150" dirty="0">
              <a:ln w="11430">
                <a:noFill/>
              </a:ln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15498" r="10243"/>
          <a:stretch/>
        </p:blipFill>
        <p:spPr bwMode="auto">
          <a:xfrm>
            <a:off x="6713981" y="2698425"/>
            <a:ext cx="2102859" cy="1455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70" y="3768328"/>
            <a:ext cx="1515137" cy="139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6804248" y="1577817"/>
            <a:ext cx="2339752" cy="170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醫院的醫生透過專業的穿著、複雜的儀器及專業證書的展示來顯示其專業性。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7470" y="5203620"/>
            <a:ext cx="1443734" cy="1443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6134011" y="4242720"/>
            <a:ext cx="2339752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信義房屋便是以領導品牌的形象，來和競爭者有所區分。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42714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675AA2-226E-4CD7-9C6C-EDFA4CCE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8675AA2-226E-4CD7-9C6C-EDFA4CCEA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A7CDC-B506-4C3F-B620-E64873DEE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EDAA7CDC-B506-4C3F-B620-E64873DEE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7E3FFC-9FE3-4842-B32F-13012E882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057E3FFC-9FE3-4842-B32F-13012E882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82C059-A8ED-47A7-AA03-B22E3B4E1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2A82C059-A8ED-47A7-AA03-B22E3B4E1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  <p:bldP spid="8" grpId="0"/>
      <p:bldP spid="12" grpId="0"/>
      <p:bldP spid="12" grpId="1"/>
      <p:bldP spid="14" grpId="0"/>
      <p:bldP spid="1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800200"/>
          </a:xfrm>
        </p:spPr>
        <p:txBody>
          <a:bodyPr>
            <a:normAutofit/>
          </a:bodyPr>
          <a:lstStyle/>
          <a:p>
            <a:r>
              <a:rPr lang="en-US" altLang="zh-TW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FontTx/>
              <a:buNone/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79512" y="6390482"/>
            <a:ext cx="3168352" cy="27887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solidFill>
                <a:schemeClr val="bg1">
                  <a:lumMod val="6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47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4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603665084"/>
              </p:ext>
            </p:extLst>
          </p:nvPr>
        </p:nvGraphicFramePr>
        <p:xfrm>
          <a:off x="1187624" y="235670"/>
          <a:ext cx="748883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94383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63A566-0112-406F-A435-E6AABFCE8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9A63A566-0112-406F-A435-E6AABFCE8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0A580B-52CE-47F8-AB9B-D8E103732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8E0A580B-52CE-47F8-AB9B-D8E103732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98C5D9-A08B-419A-B3BE-8688D061F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">
                                            <p:graphicEl>
                                              <a:dgm id="{0298C5D9-A08B-419A-B3BE-8688D061F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§10.2 </a:t>
            </a:r>
            <a:r>
              <a:rPr lang="zh-TW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服務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的分類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1/4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5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150972930"/>
              </p:ext>
            </p:extLst>
          </p:nvPr>
        </p:nvGraphicFramePr>
        <p:xfrm>
          <a:off x="251520" y="1052736"/>
          <a:ext cx="52565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3" b="6384"/>
          <a:stretch/>
        </p:blipFill>
        <p:spPr bwMode="auto">
          <a:xfrm>
            <a:off x="5234612" y="1289579"/>
            <a:ext cx="1584176" cy="130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611" y="1289580"/>
            <a:ext cx="2167228" cy="1393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4"/>
          <a:stretch/>
        </p:blipFill>
        <p:spPr bwMode="auto">
          <a:xfrm>
            <a:off x="5331638" y="3878566"/>
            <a:ext cx="1797914" cy="2072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74" y="3473334"/>
            <a:ext cx="1743075" cy="2619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331638" y="2682798"/>
            <a:ext cx="1390124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修車服務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39096" y="2792334"/>
            <a:ext cx="1992853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美容瘦身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84038" y="6073329"/>
            <a:ext cx="1390124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餐廳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30348" y="6148574"/>
            <a:ext cx="1390124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飛航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4383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DBA78E-649E-4850-BA6C-4A53DA17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0DBA78E-649E-4850-BA6C-4A53DA17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991380-B868-482C-A172-3F4BAD0B4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43991380-B868-482C-A172-3F4BAD0B4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73B53D-B256-4F3D-8CC1-AC9A8DB90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773B53D-B256-4F3D-8CC1-AC9A8DB90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9DE7AA-1AFC-4ADD-8E89-DFB57BA43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F89DE7AA-1AFC-4ADD-8E89-DFB57BA43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E39A4B-1CDD-4CAA-B9B8-94F58349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C0E39A4B-1CDD-4CAA-B9B8-94F583499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§10.2 </a:t>
            </a:r>
            <a:r>
              <a:rPr lang="zh-TW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服務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的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分類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2/4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6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75654505"/>
              </p:ext>
            </p:extLst>
          </p:nvPr>
        </p:nvGraphicFramePr>
        <p:xfrm>
          <a:off x="107504" y="1052736"/>
          <a:ext cx="48965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0" descr="3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67" y="1487325"/>
            <a:ext cx="2232248" cy="1740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600" y="1371598"/>
            <a:ext cx="1941675" cy="1941675"/>
          </a:xfrm>
          <a:prstGeom prst="roundRect">
            <a:avLst>
              <a:gd name="adj" fmla="val 1078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137079" y="3313273"/>
            <a:ext cx="1390124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醫療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92375" y="3313273"/>
            <a:ext cx="1390124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教育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90" y="4077072"/>
            <a:ext cx="2148875" cy="1508001"/>
          </a:xfrm>
          <a:prstGeom prst="roundRect">
            <a:avLst>
              <a:gd name="adj" fmla="val 1193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93" y="3991347"/>
            <a:ext cx="1847888" cy="1906418"/>
          </a:xfrm>
          <a:prstGeom prst="roundRect">
            <a:avLst>
              <a:gd name="adj" fmla="val 120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5028082" y="5692504"/>
            <a:ext cx="1691489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電影院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92375" y="5897765"/>
            <a:ext cx="1390124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洗衣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4383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DBA78E-649E-4850-BA6C-4A53DA17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B0DBA78E-649E-4850-BA6C-4A53DA17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991380-B868-482C-A172-3F4BAD0B4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3991380-B868-482C-A172-3F4BAD0B4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73B53D-B256-4F3D-8CC1-AC9A8DB90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F773B53D-B256-4F3D-8CC1-AC9A8DB90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9DE7AA-1AFC-4ADD-8E89-DFB57BA43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F89DE7AA-1AFC-4ADD-8E89-DFB57BA43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E39A4B-1CDD-4CAA-B9B8-94F58349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C0E39A4B-1CDD-4CAA-B9B8-94F583499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9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§10.2 </a:t>
            </a:r>
            <a:r>
              <a:rPr lang="zh-TW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服務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的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分類</a:t>
            </a:r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7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805725330"/>
              </p:ext>
            </p:extLst>
          </p:nvPr>
        </p:nvGraphicFramePr>
        <p:xfrm>
          <a:off x="107504" y="836712"/>
          <a:ext cx="48965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r="7255"/>
          <a:stretch/>
        </p:blipFill>
        <p:spPr bwMode="auto">
          <a:xfrm>
            <a:off x="4860032" y="1385888"/>
            <a:ext cx="1986552" cy="1825972"/>
          </a:xfrm>
          <a:prstGeom prst="roundRect">
            <a:avLst>
              <a:gd name="adj" fmla="val 1197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r="16129"/>
          <a:stretch/>
        </p:blipFill>
        <p:spPr bwMode="auto">
          <a:xfrm>
            <a:off x="6950533" y="1425922"/>
            <a:ext cx="2052862" cy="1743075"/>
          </a:xfrm>
          <a:prstGeom prst="roundRect">
            <a:avLst>
              <a:gd name="adj" fmla="val 1011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5108504" y="3270411"/>
            <a:ext cx="1390124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旅館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81902" y="3250229"/>
            <a:ext cx="1390124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托嬰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20" descr="34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67" y="3877622"/>
            <a:ext cx="2232248" cy="1740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600" y="3761895"/>
            <a:ext cx="1941675" cy="1941675"/>
          </a:xfrm>
          <a:prstGeom prst="roundRect">
            <a:avLst>
              <a:gd name="adj" fmla="val 1078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5137079" y="5703570"/>
            <a:ext cx="1390124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醫療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92375" y="5703570"/>
            <a:ext cx="1390124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教育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4383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DBA78E-649E-4850-BA6C-4A53DA17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0DBA78E-649E-4850-BA6C-4A53DA17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991380-B868-482C-A172-3F4BAD0B4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43991380-B868-482C-A172-3F4BAD0B4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73B53D-B256-4F3D-8CC1-AC9A8DB90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773B53D-B256-4F3D-8CC1-AC9A8DB90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9DE7AA-1AFC-4ADD-8E89-DFB57BA43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F89DE7AA-1AFC-4ADD-8E89-DFB57BA43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E39A4B-1CDD-4CAA-B9B8-94F58349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C0E39A4B-1CDD-4CAA-B9B8-94F583499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12" grpId="0"/>
      <p:bldP spid="13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§10.2 </a:t>
            </a:r>
            <a:r>
              <a:rPr lang="zh-TW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服務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的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分類</a:t>
            </a:r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8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54142033"/>
              </p:ext>
            </p:extLst>
          </p:nvPr>
        </p:nvGraphicFramePr>
        <p:xfrm>
          <a:off x="107504" y="836712"/>
          <a:ext cx="48965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96" y="1510721"/>
            <a:ext cx="2018159" cy="1973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t3.gstatic.com/images?q=tbn:ANd9GcSlFZbH5vUsO3ZsfGvqI7hPfv4c8C7D4Rm3c1FhaNE3UnPp5BP_Z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65" y="1514304"/>
            <a:ext cx="1966540" cy="1966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5119914" y="3484427"/>
            <a:ext cx="1390124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法律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10416" y="3530498"/>
            <a:ext cx="1390124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醫療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55" y="3973936"/>
            <a:ext cx="1390124" cy="2300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834" y="4131267"/>
            <a:ext cx="1507940" cy="150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5040864" y="6282558"/>
            <a:ext cx="1992853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家庭清掃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58834" y="5809089"/>
            <a:ext cx="1390124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泊車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4383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DBA78E-649E-4850-BA6C-4A53DA17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0DBA78E-649E-4850-BA6C-4A53DA17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991380-B868-482C-A172-3F4BAD0B4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43991380-B868-482C-A172-3F4BAD0B4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73B53D-B256-4F3D-8CC1-AC9A8DB90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773B53D-B256-4F3D-8CC1-AC9A8DB90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9DE7AA-1AFC-4ADD-8E89-DFB57BA43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F89DE7AA-1AFC-4ADD-8E89-DFB57BA43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E39A4B-1CDD-4CAA-B9B8-94F583499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C0E39A4B-1CDD-4CAA-B9B8-94F583499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10" grpId="0"/>
      <p:bldP spid="11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10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服務行銷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10-</a:t>
            </a:r>
            <a:fld id="{B26F0F54-EDFB-4D3E-95FE-4222E89E373E}" type="slidenum">
              <a:rPr lang="zh-TW" altLang="en-US" smtClean="0"/>
              <a:t>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639518283"/>
              </p:ext>
            </p:extLst>
          </p:nvPr>
        </p:nvGraphicFramePr>
        <p:xfrm>
          <a:off x="1187624" y="116632"/>
          <a:ext cx="748883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943838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63A566-0112-406F-A435-E6AABFCE8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9A63A566-0112-406F-A435-E6AABFCE8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0A580B-52CE-47F8-AB9B-D8E103732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8E0A580B-52CE-47F8-AB9B-D8E103732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98C5D9-A08B-419A-B3BE-8688D061F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">
                                            <p:graphicEl>
                                              <a:dgm id="{0298C5D9-A08B-419A-B3BE-8688D061F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行銷管理(改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Adobe 繁黑體 Std B"/>
        <a:cs typeface=""/>
      </a:majorFont>
      <a:minorFont>
        <a:latin typeface="Arial"/>
        <a:ea typeface="Adobe 繁黑體 Std B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行銷管理(改</Template>
  <TotalTime>349</TotalTime>
  <Words>2518</Words>
  <Application>Microsoft Office PowerPoint</Application>
  <PresentationFormat>如螢幕大小 (4:3)</PresentationFormat>
  <Paragraphs>320</Paragraphs>
  <Slides>35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35</vt:i4>
      </vt:variant>
    </vt:vector>
  </HeadingPairs>
  <TitlesOfParts>
    <vt:vector size="44" baseType="lpstr">
      <vt:lpstr>Adobe 繁黑體 Std B</vt:lpstr>
      <vt:lpstr>微軟正黑體</vt:lpstr>
      <vt:lpstr>新細明體</vt:lpstr>
      <vt:lpstr>標楷體</vt:lpstr>
      <vt:lpstr>Arial</vt:lpstr>
      <vt:lpstr>Calibri</vt:lpstr>
      <vt:lpstr>行銷管理(改</vt:lpstr>
      <vt:lpstr>自訂設計</vt:lpstr>
      <vt:lpstr>1_自訂設計</vt:lpstr>
      <vt:lpstr>PowerPoint 簡報</vt:lpstr>
      <vt:lpstr>Chapter 10 服務行銷</vt:lpstr>
      <vt:lpstr>§10.1 服務與實體產品的不同</vt:lpstr>
      <vt:lpstr>PowerPoint 簡報</vt:lpstr>
      <vt:lpstr>§10.2 服務的分類1/4</vt:lpstr>
      <vt:lpstr>§10.2 服務的分類2/4</vt:lpstr>
      <vt:lpstr>§10.2 服務的分類3/4</vt:lpstr>
      <vt:lpstr>§10.2 服務的分類4/4</vt:lpstr>
      <vt:lpstr>PowerPoint 簡報</vt:lpstr>
      <vt:lpstr>§10.3.1 產業管理的哲學觀念</vt:lpstr>
      <vt:lpstr>§10.3.2 市場導向管理的哲學觀念</vt:lpstr>
      <vt:lpstr>PowerPoint 簡報</vt:lpstr>
      <vt:lpstr>§10.4.1 服務品質的主要構面</vt:lpstr>
      <vt:lpstr>§10.4.1.1 有形化</vt:lpstr>
      <vt:lpstr>§10.4.1.2 可信賴性</vt:lpstr>
      <vt:lpstr>§10.4.1.3 反應性</vt:lpstr>
      <vt:lpstr>§10.4.1.4 確保性</vt:lpstr>
      <vt:lpstr>§10.4.1.5 同理心</vt:lpstr>
      <vt:lpstr>§10.4.2.1 缺口分析</vt:lpstr>
      <vt:lpstr>§10.4.2.2 關鍵事件技術分析</vt:lpstr>
      <vt:lpstr>PowerPoint 簡報</vt:lpstr>
      <vt:lpstr>§10.5.1 服務作業系統</vt:lpstr>
      <vt:lpstr>§10.5.2 服務傳達系統</vt:lpstr>
      <vt:lpstr>§10.5.3 服務行銷系統</vt:lpstr>
      <vt:lpstr>PowerPoint 簡報</vt:lpstr>
      <vt:lpstr>§10.6.1 外部行銷、內部行銷與互動行銷</vt:lpstr>
      <vt:lpstr>§10.6.1 外部行銷、內部行銷與互動行銷</vt:lpstr>
      <vt:lpstr>§10.6.2 服務的關係行銷</vt:lpstr>
      <vt:lpstr>PowerPoint 簡報</vt:lpstr>
      <vt:lpstr>§10.7.1 產品策略</vt:lpstr>
      <vt:lpstr>§10.7.2.1 訂價考量因素</vt:lpstr>
      <vt:lpstr>§10.7.2.2 定價考量方針</vt:lpstr>
      <vt:lpstr>§10.7.3 通路策略</vt:lpstr>
      <vt:lpstr>§10.7.4 推廣策略</vt:lpstr>
      <vt:lpstr>-The End-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Zona</cp:lastModifiedBy>
  <cp:revision>194</cp:revision>
  <dcterms:created xsi:type="dcterms:W3CDTF">2011-05-30T14:06:51Z</dcterms:created>
  <dcterms:modified xsi:type="dcterms:W3CDTF">2014-05-20T14:53:22Z</dcterms:modified>
</cp:coreProperties>
</file>