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</p:sldMasterIdLst>
  <p:notesMasterIdLst>
    <p:notesMasterId r:id="rId33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9" r:id="rId12"/>
    <p:sldId id="265" r:id="rId13"/>
    <p:sldId id="280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1" r:id="rId26"/>
    <p:sldId id="277" r:id="rId27"/>
    <p:sldId id="278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5C0FC"/>
    <a:srgbClr val="66FF99"/>
    <a:srgbClr val="CDACE6"/>
    <a:srgbClr val="FFFF99"/>
    <a:srgbClr val="F6BCEA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6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E1F8CB-366B-4837-A5B3-E150B799672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66623E0-0040-4E26-A554-EEAA51687F87}">
      <dgm:prSet phldrT="[文字]" custT="1"/>
      <dgm:spPr>
        <a:solidFill>
          <a:srgbClr val="7030A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en-US" altLang="zh-TW" sz="4400" b="1" cap="none" spc="150" dirty="0" smtClean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§19.1 </a:t>
          </a:r>
          <a:r>
            <a:rPr lang="zh-TW" altLang="en-US" sz="4400" b="1" cap="none" spc="150" dirty="0" smtClean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 行銷執行</a:t>
          </a:r>
          <a:endParaRPr lang="zh-TW" altLang="en-US" sz="4400" b="1" cap="none" spc="150" dirty="0">
            <a:ln w="11430"/>
            <a:solidFill>
              <a:srgbClr val="FFFF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FD67E2CB-352D-41D4-9CAE-9719170116A2}" type="parTrans" cxnId="{554401DD-C7F8-4204-9EBF-8374D61F146A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0A393C8B-C662-42ED-9335-8E91627952F5}" type="sibTrans" cxnId="{554401DD-C7F8-4204-9EBF-8374D61F146A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21874C3B-E6F9-46BE-BBA7-51B3A98F393E}">
      <dgm:prSet phldrT="[文字]" custT="1"/>
      <dgm:spPr>
        <a:solidFill>
          <a:srgbClr val="CDACE6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en-US" altLang="zh-TW" sz="4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§19.2</a:t>
          </a:r>
          <a:r>
            <a:rPr lang="zh-TW" altLang="en-US" sz="4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  行銷控制</a:t>
          </a:r>
          <a:endParaRPr lang="zh-TW" altLang="en-US" sz="4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A18153F-6C49-4CBE-BBD6-9C2D8B0DECCE}" type="parTrans" cxnId="{40FBF53C-E704-401B-95D3-1C40814D7047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88A5E44-8233-40C1-AC6D-F517F24CD5D0}" type="sibTrans" cxnId="{40FBF53C-E704-401B-95D3-1C40814D7047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541DA28-CDCD-489A-9F84-11D61EC9A3FF}" type="pres">
      <dgm:prSet presAssocID="{6EE1F8CB-366B-4837-A5B3-E150B79967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9A62253-66AE-4B25-BF05-80D4F5919D6A}" type="pres">
      <dgm:prSet presAssocID="{466623E0-0040-4E26-A554-EEAA51687F8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E87418-2E9B-4068-BE3B-AA521FD793DE}" type="pres">
      <dgm:prSet presAssocID="{0A393C8B-C662-42ED-9335-8E91627952F5}" presName="spacer" presStyleCnt="0"/>
      <dgm:spPr/>
    </dgm:pt>
    <dgm:pt modelId="{48045E5C-A433-40C5-A9A1-1F2ACC2731E6}" type="pres">
      <dgm:prSet presAssocID="{21874C3B-E6F9-46BE-BBA7-51B3A98F393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061B46D-CEC2-49DB-8281-571211DC342D}" type="presOf" srcId="{466623E0-0040-4E26-A554-EEAA51687F87}" destId="{09A62253-66AE-4B25-BF05-80D4F5919D6A}" srcOrd="0" destOrd="0" presId="urn:microsoft.com/office/officeart/2005/8/layout/vList2"/>
    <dgm:cxn modelId="{40FBF53C-E704-401B-95D3-1C40814D7047}" srcId="{6EE1F8CB-366B-4837-A5B3-E150B7996724}" destId="{21874C3B-E6F9-46BE-BBA7-51B3A98F393E}" srcOrd="1" destOrd="0" parTransId="{DA18153F-6C49-4CBE-BBD6-9C2D8B0DECCE}" sibTransId="{A88A5E44-8233-40C1-AC6D-F517F24CD5D0}"/>
    <dgm:cxn modelId="{FBE2C632-8459-4C3A-8FCA-EA416D33F145}" type="presOf" srcId="{6EE1F8CB-366B-4837-A5B3-E150B7996724}" destId="{A541DA28-CDCD-489A-9F84-11D61EC9A3FF}" srcOrd="0" destOrd="0" presId="urn:microsoft.com/office/officeart/2005/8/layout/vList2"/>
    <dgm:cxn modelId="{35428548-8447-4F78-BD94-18D34F3B2AF1}" type="presOf" srcId="{21874C3B-E6F9-46BE-BBA7-51B3A98F393E}" destId="{48045E5C-A433-40C5-A9A1-1F2ACC2731E6}" srcOrd="0" destOrd="0" presId="urn:microsoft.com/office/officeart/2005/8/layout/vList2"/>
    <dgm:cxn modelId="{554401DD-C7F8-4204-9EBF-8374D61F146A}" srcId="{6EE1F8CB-366B-4837-A5B3-E150B7996724}" destId="{466623E0-0040-4E26-A554-EEAA51687F87}" srcOrd="0" destOrd="0" parTransId="{FD67E2CB-352D-41D4-9CAE-9719170116A2}" sibTransId="{0A393C8B-C662-42ED-9335-8E91627952F5}"/>
    <dgm:cxn modelId="{26FC269D-D0DC-44A1-867A-E4E8716C1F40}" type="presParOf" srcId="{A541DA28-CDCD-489A-9F84-11D61EC9A3FF}" destId="{09A62253-66AE-4B25-BF05-80D4F5919D6A}" srcOrd="0" destOrd="0" presId="urn:microsoft.com/office/officeart/2005/8/layout/vList2"/>
    <dgm:cxn modelId="{4C8E447D-6E6C-424F-A5F3-E27EFF9D1DEA}" type="presParOf" srcId="{A541DA28-CDCD-489A-9F84-11D61EC9A3FF}" destId="{78E87418-2E9B-4068-BE3B-AA521FD793DE}" srcOrd="1" destOrd="0" presId="urn:microsoft.com/office/officeart/2005/8/layout/vList2"/>
    <dgm:cxn modelId="{F5FD2077-A8BD-4BA8-8AD6-C335E2D879CA}" type="presParOf" srcId="{A541DA28-CDCD-489A-9F84-11D61EC9A3FF}" destId="{48045E5C-A433-40C5-A9A1-1F2ACC2731E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6860DC6-0C65-4B70-9765-BDBB237BA01A}" type="doc">
      <dgm:prSet loTypeId="urn:microsoft.com/office/officeart/2005/8/layout/process1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9577BA0F-6E9A-4787-8E8B-73E8C991F415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衡量實際的行銷績效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3A0D7828-828E-441B-9E12-32202088BC80}" type="parTrans" cxnId="{B3DC6F0B-484D-40EE-A812-09CB968353B6}">
      <dgm:prSet/>
      <dgm:spPr/>
      <dgm:t>
        <a:bodyPr/>
        <a:lstStyle/>
        <a:p>
          <a:endParaRPr lang="zh-TW" altLang="en-US"/>
        </a:p>
      </dgm:t>
    </dgm:pt>
    <dgm:pt modelId="{FC2F982A-E266-4293-AB80-E23EFEF8D131}" type="sibTrans" cxnId="{B3DC6F0B-484D-40EE-A812-09CB968353B6}">
      <dgm:prSet/>
      <dgm:spPr/>
      <dgm:t>
        <a:bodyPr/>
        <a:lstStyle/>
        <a:p>
          <a:endParaRPr lang="zh-TW" altLang="en-US"/>
        </a:p>
      </dgm:t>
    </dgm:pt>
    <dgm:pt modelId="{741AEB9E-1284-4413-9C35-A4394392BB09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比較績效標準和實際績效的差異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398C3058-5AEA-47E2-B313-137C3E734204}" type="parTrans" cxnId="{D29F4585-1248-4E67-9284-132AEAA4CE5E}">
      <dgm:prSet/>
      <dgm:spPr/>
      <dgm:t>
        <a:bodyPr/>
        <a:lstStyle/>
        <a:p>
          <a:endParaRPr lang="zh-TW" altLang="en-US"/>
        </a:p>
      </dgm:t>
    </dgm:pt>
    <dgm:pt modelId="{AB52A926-3B91-48C0-B18B-D0D8DE41B43F}" type="sibTrans" cxnId="{D29F4585-1248-4E67-9284-132AEAA4CE5E}">
      <dgm:prSet/>
      <dgm:spPr/>
      <dgm:t>
        <a:bodyPr/>
        <a:lstStyle/>
        <a:p>
          <a:endParaRPr lang="zh-TW" altLang="en-US"/>
        </a:p>
      </dgm:t>
    </dgm:pt>
    <dgm:pt modelId="{2EEE969A-9B76-42DE-9AF6-46F82C0CA88C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採取修正行動來導正偏離，或是修改不當的績效標準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628940B-9780-477D-8F53-7699AA891B77}" type="parTrans" cxnId="{037B35B6-26C0-40CC-A18F-A1A637271406}">
      <dgm:prSet/>
      <dgm:spPr/>
      <dgm:t>
        <a:bodyPr/>
        <a:lstStyle/>
        <a:p>
          <a:endParaRPr lang="zh-TW" altLang="en-US"/>
        </a:p>
      </dgm:t>
    </dgm:pt>
    <dgm:pt modelId="{71923644-578A-4B8E-AB78-7AE0413F183C}" type="sibTrans" cxnId="{037B35B6-26C0-40CC-A18F-A1A637271406}">
      <dgm:prSet/>
      <dgm:spPr/>
      <dgm:t>
        <a:bodyPr/>
        <a:lstStyle/>
        <a:p>
          <a:endParaRPr lang="zh-TW" altLang="en-US"/>
        </a:p>
      </dgm:t>
    </dgm:pt>
    <dgm:pt modelId="{58E07ACC-CE49-44CF-B882-DE0441411325}" type="pres">
      <dgm:prSet presAssocID="{16860DC6-0C65-4B70-9765-BDBB237BA01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7D12BCE-F517-4BA8-9E31-AA8E038DB2C1}" type="pres">
      <dgm:prSet presAssocID="{9577BA0F-6E9A-4787-8E8B-73E8C991F41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47B34EF-837E-4C6C-B42F-9DEDF7826678}" type="pres">
      <dgm:prSet presAssocID="{FC2F982A-E266-4293-AB80-E23EFEF8D131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0C8D3C0B-E4A2-493D-98A9-F14CEF614115}" type="pres">
      <dgm:prSet presAssocID="{FC2F982A-E266-4293-AB80-E23EFEF8D131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682BA52A-166A-4A67-B5FB-2CD9CC1AB6EB}" type="pres">
      <dgm:prSet presAssocID="{741AEB9E-1284-4413-9C35-A4394392BB0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E545F76-4DEA-4272-A609-9473D9F900E8}" type="pres">
      <dgm:prSet presAssocID="{AB52A926-3B91-48C0-B18B-D0D8DE41B43F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0F5D4EDB-FDC5-4CF7-A555-36872C588FDB}" type="pres">
      <dgm:prSet presAssocID="{AB52A926-3B91-48C0-B18B-D0D8DE41B43F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739CEB18-159A-4947-8F9C-800117D8A0DE}" type="pres">
      <dgm:prSet presAssocID="{2EEE969A-9B76-42DE-9AF6-46F82C0CA88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CD33D8F-FC5C-4C5E-8624-FA8ED51855FD}" type="presOf" srcId="{16860DC6-0C65-4B70-9765-BDBB237BA01A}" destId="{58E07ACC-CE49-44CF-B882-DE0441411325}" srcOrd="0" destOrd="0" presId="urn:microsoft.com/office/officeart/2005/8/layout/process1"/>
    <dgm:cxn modelId="{B3DC6F0B-484D-40EE-A812-09CB968353B6}" srcId="{16860DC6-0C65-4B70-9765-BDBB237BA01A}" destId="{9577BA0F-6E9A-4787-8E8B-73E8C991F415}" srcOrd="0" destOrd="0" parTransId="{3A0D7828-828E-441B-9E12-32202088BC80}" sibTransId="{FC2F982A-E266-4293-AB80-E23EFEF8D131}"/>
    <dgm:cxn modelId="{04E0D965-8480-4B5C-BF1F-B1C954AE8560}" type="presOf" srcId="{741AEB9E-1284-4413-9C35-A4394392BB09}" destId="{682BA52A-166A-4A67-B5FB-2CD9CC1AB6EB}" srcOrd="0" destOrd="0" presId="urn:microsoft.com/office/officeart/2005/8/layout/process1"/>
    <dgm:cxn modelId="{074604BE-E39E-49C7-BB1D-B3A1B009DE54}" type="presOf" srcId="{9577BA0F-6E9A-4787-8E8B-73E8C991F415}" destId="{57D12BCE-F517-4BA8-9E31-AA8E038DB2C1}" srcOrd="0" destOrd="0" presId="urn:microsoft.com/office/officeart/2005/8/layout/process1"/>
    <dgm:cxn modelId="{7A01E880-42A8-4AF8-A930-7F7A28B1F61C}" type="presOf" srcId="{FC2F982A-E266-4293-AB80-E23EFEF8D131}" destId="{0C8D3C0B-E4A2-493D-98A9-F14CEF614115}" srcOrd="1" destOrd="0" presId="urn:microsoft.com/office/officeart/2005/8/layout/process1"/>
    <dgm:cxn modelId="{67C4006C-CAE4-4888-87CB-C2E11EA354F8}" type="presOf" srcId="{AB52A926-3B91-48C0-B18B-D0D8DE41B43F}" destId="{0F5D4EDB-FDC5-4CF7-A555-36872C588FDB}" srcOrd="1" destOrd="0" presId="urn:microsoft.com/office/officeart/2005/8/layout/process1"/>
    <dgm:cxn modelId="{A2E28E39-89D8-4581-9958-D50684FE2F94}" type="presOf" srcId="{FC2F982A-E266-4293-AB80-E23EFEF8D131}" destId="{047B34EF-837E-4C6C-B42F-9DEDF7826678}" srcOrd="0" destOrd="0" presId="urn:microsoft.com/office/officeart/2005/8/layout/process1"/>
    <dgm:cxn modelId="{D29F4585-1248-4E67-9284-132AEAA4CE5E}" srcId="{16860DC6-0C65-4B70-9765-BDBB237BA01A}" destId="{741AEB9E-1284-4413-9C35-A4394392BB09}" srcOrd="1" destOrd="0" parTransId="{398C3058-5AEA-47E2-B313-137C3E734204}" sibTransId="{AB52A926-3B91-48C0-B18B-D0D8DE41B43F}"/>
    <dgm:cxn modelId="{037B35B6-26C0-40CC-A18F-A1A637271406}" srcId="{16860DC6-0C65-4B70-9765-BDBB237BA01A}" destId="{2EEE969A-9B76-42DE-9AF6-46F82C0CA88C}" srcOrd="2" destOrd="0" parTransId="{D628940B-9780-477D-8F53-7699AA891B77}" sibTransId="{71923644-578A-4B8E-AB78-7AE0413F183C}"/>
    <dgm:cxn modelId="{6A94C755-BAC9-4FCC-B4F0-331E654A40C1}" type="presOf" srcId="{2EEE969A-9B76-42DE-9AF6-46F82C0CA88C}" destId="{739CEB18-159A-4947-8F9C-800117D8A0DE}" srcOrd="0" destOrd="0" presId="urn:microsoft.com/office/officeart/2005/8/layout/process1"/>
    <dgm:cxn modelId="{271430E9-D5EA-4E94-AF01-B43765483511}" type="presOf" srcId="{AB52A926-3B91-48C0-B18B-D0D8DE41B43F}" destId="{4E545F76-4DEA-4272-A609-9473D9F900E8}" srcOrd="0" destOrd="0" presId="urn:microsoft.com/office/officeart/2005/8/layout/process1"/>
    <dgm:cxn modelId="{119467CA-4315-4AFD-B008-9FCE36849ABA}" type="presParOf" srcId="{58E07ACC-CE49-44CF-B882-DE0441411325}" destId="{57D12BCE-F517-4BA8-9E31-AA8E038DB2C1}" srcOrd="0" destOrd="0" presId="urn:microsoft.com/office/officeart/2005/8/layout/process1"/>
    <dgm:cxn modelId="{79611AAA-C70E-4051-9508-D0E1B05E432F}" type="presParOf" srcId="{58E07ACC-CE49-44CF-B882-DE0441411325}" destId="{047B34EF-837E-4C6C-B42F-9DEDF7826678}" srcOrd="1" destOrd="0" presId="urn:microsoft.com/office/officeart/2005/8/layout/process1"/>
    <dgm:cxn modelId="{5B5A5523-67ED-47F0-A387-4398486F4B9D}" type="presParOf" srcId="{047B34EF-837E-4C6C-B42F-9DEDF7826678}" destId="{0C8D3C0B-E4A2-493D-98A9-F14CEF614115}" srcOrd="0" destOrd="0" presId="urn:microsoft.com/office/officeart/2005/8/layout/process1"/>
    <dgm:cxn modelId="{AC72AF74-FA48-4F24-BEAB-3AD205517C33}" type="presParOf" srcId="{58E07ACC-CE49-44CF-B882-DE0441411325}" destId="{682BA52A-166A-4A67-B5FB-2CD9CC1AB6EB}" srcOrd="2" destOrd="0" presId="urn:microsoft.com/office/officeart/2005/8/layout/process1"/>
    <dgm:cxn modelId="{A4E4BABA-14E5-40B7-8DFC-F77330451E86}" type="presParOf" srcId="{58E07ACC-CE49-44CF-B882-DE0441411325}" destId="{4E545F76-4DEA-4272-A609-9473D9F900E8}" srcOrd="3" destOrd="0" presId="urn:microsoft.com/office/officeart/2005/8/layout/process1"/>
    <dgm:cxn modelId="{DDE848E8-5812-49CC-8632-A6400651093A}" type="presParOf" srcId="{4E545F76-4DEA-4272-A609-9473D9F900E8}" destId="{0F5D4EDB-FDC5-4CF7-A555-36872C588FDB}" srcOrd="0" destOrd="0" presId="urn:microsoft.com/office/officeart/2005/8/layout/process1"/>
    <dgm:cxn modelId="{1CB633EC-84B7-43DF-BC6B-06772EF90B26}" type="presParOf" srcId="{58E07ACC-CE49-44CF-B882-DE0441411325}" destId="{739CEB18-159A-4947-8F9C-800117D8A0D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AA43C58-D23A-420E-8913-BABFFEB08633}" type="doc">
      <dgm:prSet loTypeId="urn:microsoft.com/office/officeart/2005/8/layout/default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1B57BCC4-E97C-4E6A-AC6F-3D345A005198}">
      <dgm:prSet phldrT="[文字]"/>
      <dgm:spPr>
        <a:solidFill>
          <a:srgbClr val="660066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事前控制</a:t>
          </a:r>
          <a:endParaRPr lang="zh-TW" altLang="en-US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2FD5B87-F6D6-4914-B265-6375DE99DEA8}" type="parTrans" cxnId="{50C3EE68-6A60-48FC-848E-4FD6621FA7DF}">
      <dgm:prSet/>
      <dgm:spPr/>
      <dgm:t>
        <a:bodyPr/>
        <a:lstStyle/>
        <a:p>
          <a:endParaRPr lang="zh-TW" altLang="en-US"/>
        </a:p>
      </dgm:t>
    </dgm:pt>
    <dgm:pt modelId="{C8D70097-48FD-48AE-956D-701D4E336685}" type="sibTrans" cxnId="{50C3EE68-6A60-48FC-848E-4FD6621FA7DF}">
      <dgm:prSet/>
      <dgm:spPr/>
      <dgm:t>
        <a:bodyPr/>
        <a:lstStyle/>
        <a:p>
          <a:endParaRPr lang="zh-TW" altLang="en-US"/>
        </a:p>
      </dgm:t>
    </dgm:pt>
    <dgm:pt modelId="{990438B5-C578-48F7-9400-D2C7C6FD596E}">
      <dgm:prSet phldrT="[文字]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事中控制</a:t>
          </a:r>
          <a:endParaRPr lang="zh-TW" altLang="en-US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BA2D3746-5636-4E46-9278-BCC59A0FC2F9}" type="parTrans" cxnId="{A3CAD390-FEAB-4DCB-9BE0-B676857FE0CC}">
      <dgm:prSet/>
      <dgm:spPr/>
      <dgm:t>
        <a:bodyPr/>
        <a:lstStyle/>
        <a:p>
          <a:endParaRPr lang="zh-TW" altLang="en-US"/>
        </a:p>
      </dgm:t>
    </dgm:pt>
    <dgm:pt modelId="{F4BE3860-0CFA-4465-AFD3-159CCF051678}" type="sibTrans" cxnId="{A3CAD390-FEAB-4DCB-9BE0-B676857FE0CC}">
      <dgm:prSet/>
      <dgm:spPr/>
      <dgm:t>
        <a:bodyPr/>
        <a:lstStyle/>
        <a:p>
          <a:endParaRPr lang="zh-TW" altLang="en-US"/>
        </a:p>
      </dgm:t>
    </dgm:pt>
    <dgm:pt modelId="{AEFFE9C1-8DD6-4989-AAC3-0B713D2D4331}">
      <dgm:prSet phldrT="[文字]"/>
      <dgm:spPr>
        <a:solidFill>
          <a:srgbClr val="FF505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事後控制</a:t>
          </a:r>
          <a:endParaRPr lang="zh-TW" altLang="en-US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3DB7E963-7042-4CF1-9053-60BAEACD229B}" type="parTrans" cxnId="{014BEEFC-E3B8-4F4E-B85B-B278FCBB5D1E}">
      <dgm:prSet/>
      <dgm:spPr/>
      <dgm:t>
        <a:bodyPr/>
        <a:lstStyle/>
        <a:p>
          <a:endParaRPr lang="zh-TW" altLang="en-US"/>
        </a:p>
      </dgm:t>
    </dgm:pt>
    <dgm:pt modelId="{D64BEEAD-9639-4DD5-A173-CEBBE66904C2}" type="sibTrans" cxnId="{014BEEFC-E3B8-4F4E-B85B-B278FCBB5D1E}">
      <dgm:prSet/>
      <dgm:spPr/>
      <dgm:t>
        <a:bodyPr/>
        <a:lstStyle/>
        <a:p>
          <a:endParaRPr lang="zh-TW" altLang="en-US"/>
        </a:p>
      </dgm:t>
    </dgm:pt>
    <dgm:pt modelId="{76095A23-A959-4D82-8209-F4E6C9D8BD50}" type="pres">
      <dgm:prSet presAssocID="{DAA43C58-D23A-420E-8913-BABFFEB086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5542A5E-26ED-4234-8664-29E163BCDDA0}" type="pres">
      <dgm:prSet presAssocID="{1B57BCC4-E97C-4E6A-AC6F-3D345A005198}" presName="node" presStyleLbl="node1" presStyleIdx="0" presStyleCnt="3" custScaleX="57978" custScaleY="59259" custLinFactNeighborX="-3854" custLinFactNeighborY="-2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5C5C3C28-DBB1-4E45-8E82-71B280824AC3}" type="pres">
      <dgm:prSet presAssocID="{C8D70097-48FD-48AE-956D-701D4E336685}" presName="sibTrans" presStyleCnt="0"/>
      <dgm:spPr/>
      <dgm:t>
        <a:bodyPr/>
        <a:lstStyle/>
        <a:p>
          <a:endParaRPr lang="zh-TW" altLang="en-US"/>
        </a:p>
      </dgm:t>
    </dgm:pt>
    <dgm:pt modelId="{FA2DFF8C-377F-46BC-B51A-AE7A5145C0B7}" type="pres">
      <dgm:prSet presAssocID="{990438B5-C578-48F7-9400-D2C7C6FD596E}" presName="node" presStyleLbl="node1" presStyleIdx="1" presStyleCnt="3" custScaleX="57978" custScaleY="5925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2E5BB301-3918-4EAA-B6D6-A20E41E89F31}" type="pres">
      <dgm:prSet presAssocID="{F4BE3860-0CFA-4465-AFD3-159CCF051678}" presName="sibTrans" presStyleCnt="0"/>
      <dgm:spPr/>
      <dgm:t>
        <a:bodyPr/>
        <a:lstStyle/>
        <a:p>
          <a:endParaRPr lang="zh-TW" altLang="en-US"/>
        </a:p>
      </dgm:t>
    </dgm:pt>
    <dgm:pt modelId="{B147493B-2ACF-4210-A434-F82BF65829C3}" type="pres">
      <dgm:prSet presAssocID="{AEFFE9C1-8DD6-4989-AAC3-0B713D2D4331}" presName="node" presStyleLbl="node1" presStyleIdx="2" presStyleCnt="3" custScaleX="57978" custScaleY="59259" custLinFactNeighborX="2561" custLinFactNeighborY="-2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014BEEFC-E3B8-4F4E-B85B-B278FCBB5D1E}" srcId="{DAA43C58-D23A-420E-8913-BABFFEB08633}" destId="{AEFFE9C1-8DD6-4989-AAC3-0B713D2D4331}" srcOrd="2" destOrd="0" parTransId="{3DB7E963-7042-4CF1-9053-60BAEACD229B}" sibTransId="{D64BEEAD-9639-4DD5-A173-CEBBE66904C2}"/>
    <dgm:cxn modelId="{2DDFF80F-79DB-4C01-82E2-0177BB2D5056}" type="presOf" srcId="{990438B5-C578-48F7-9400-D2C7C6FD596E}" destId="{FA2DFF8C-377F-46BC-B51A-AE7A5145C0B7}" srcOrd="0" destOrd="0" presId="urn:microsoft.com/office/officeart/2005/8/layout/default"/>
    <dgm:cxn modelId="{A3CAD390-FEAB-4DCB-9BE0-B676857FE0CC}" srcId="{DAA43C58-D23A-420E-8913-BABFFEB08633}" destId="{990438B5-C578-48F7-9400-D2C7C6FD596E}" srcOrd="1" destOrd="0" parTransId="{BA2D3746-5636-4E46-9278-BCC59A0FC2F9}" sibTransId="{F4BE3860-0CFA-4465-AFD3-159CCF051678}"/>
    <dgm:cxn modelId="{874B1AE9-DBC7-46EE-AA33-B713828DB431}" type="presOf" srcId="{AEFFE9C1-8DD6-4989-AAC3-0B713D2D4331}" destId="{B147493B-2ACF-4210-A434-F82BF65829C3}" srcOrd="0" destOrd="0" presId="urn:microsoft.com/office/officeart/2005/8/layout/default"/>
    <dgm:cxn modelId="{84016D0B-9EE6-493B-BCF6-A72A22291B57}" type="presOf" srcId="{DAA43C58-D23A-420E-8913-BABFFEB08633}" destId="{76095A23-A959-4D82-8209-F4E6C9D8BD50}" srcOrd="0" destOrd="0" presId="urn:microsoft.com/office/officeart/2005/8/layout/default"/>
    <dgm:cxn modelId="{50C3EE68-6A60-48FC-848E-4FD6621FA7DF}" srcId="{DAA43C58-D23A-420E-8913-BABFFEB08633}" destId="{1B57BCC4-E97C-4E6A-AC6F-3D345A005198}" srcOrd="0" destOrd="0" parTransId="{22FD5B87-F6D6-4914-B265-6375DE99DEA8}" sibTransId="{C8D70097-48FD-48AE-956D-701D4E336685}"/>
    <dgm:cxn modelId="{E64AC012-D6BA-4BFB-8384-29DD81053EA9}" type="presOf" srcId="{1B57BCC4-E97C-4E6A-AC6F-3D345A005198}" destId="{05542A5E-26ED-4234-8664-29E163BCDDA0}" srcOrd="0" destOrd="0" presId="urn:microsoft.com/office/officeart/2005/8/layout/default"/>
    <dgm:cxn modelId="{F986216C-D180-4688-A435-DAEAFF8C4B75}" type="presParOf" srcId="{76095A23-A959-4D82-8209-F4E6C9D8BD50}" destId="{05542A5E-26ED-4234-8664-29E163BCDDA0}" srcOrd="0" destOrd="0" presId="urn:microsoft.com/office/officeart/2005/8/layout/default"/>
    <dgm:cxn modelId="{2D7D7843-2855-4DE8-85A5-EFAE8714A55F}" type="presParOf" srcId="{76095A23-A959-4D82-8209-F4E6C9D8BD50}" destId="{5C5C3C28-DBB1-4E45-8E82-71B280824AC3}" srcOrd="1" destOrd="0" presId="urn:microsoft.com/office/officeart/2005/8/layout/default"/>
    <dgm:cxn modelId="{1CB5E1C6-6435-4FD7-A271-1E8CB3BB0A6C}" type="presParOf" srcId="{76095A23-A959-4D82-8209-F4E6C9D8BD50}" destId="{FA2DFF8C-377F-46BC-B51A-AE7A5145C0B7}" srcOrd="2" destOrd="0" presId="urn:microsoft.com/office/officeart/2005/8/layout/default"/>
    <dgm:cxn modelId="{59C8B49D-F071-49C4-B665-6CA02A5FCF0D}" type="presParOf" srcId="{76095A23-A959-4D82-8209-F4E6C9D8BD50}" destId="{2E5BB301-3918-4EAA-B6D6-A20E41E89F31}" srcOrd="3" destOrd="0" presId="urn:microsoft.com/office/officeart/2005/8/layout/default"/>
    <dgm:cxn modelId="{C338FAD2-38B9-4933-9A2A-E82987E3080C}" type="presParOf" srcId="{76095A23-A959-4D82-8209-F4E6C9D8BD50}" destId="{B147493B-2ACF-4210-A434-F82BF65829C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AA43C58-D23A-420E-8913-BABFFEB08633}" type="doc">
      <dgm:prSet loTypeId="urn:microsoft.com/office/officeart/2005/8/layout/default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1B57BCC4-E97C-4E6A-AC6F-3D345A005198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需要替代性市場</a:t>
          </a:r>
          <a:endParaRPr lang="zh-TW" altLang="en-US" sz="24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2FD5B87-F6D6-4914-B265-6375DE99DEA8}" type="parTrans" cxnId="{50C3EE68-6A60-48FC-848E-4FD6621FA7DF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8D70097-48FD-48AE-956D-701D4E336685}" type="sibTrans" cxnId="{50C3EE68-6A60-48FC-848E-4FD6621FA7DF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990438B5-C578-48F7-9400-D2C7C6FD596E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同型替代性市場</a:t>
          </a:r>
          <a:endParaRPr lang="zh-TW" altLang="en-US" sz="24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BA2D3746-5636-4E46-9278-BCC59A0FC2F9}" type="parTrans" cxnId="{A3CAD390-FEAB-4DCB-9BE0-B676857FE0C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F4BE3860-0CFA-4465-AFD3-159CCF051678}" type="sibTrans" cxnId="{A3CAD390-FEAB-4DCB-9BE0-B676857FE0C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EFFE9C1-8DD6-4989-AAC3-0B713D2D4331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顧客替代性市場</a:t>
          </a:r>
          <a:endParaRPr lang="zh-TW" altLang="en-US" sz="24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3DB7E963-7042-4CF1-9053-60BAEACD229B}" type="parTrans" cxnId="{014BEEFC-E3B8-4F4E-B85B-B278FCBB5D1E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64BEEAD-9639-4DD5-A173-CEBBE66904C2}" type="sibTrans" cxnId="{014BEEFC-E3B8-4F4E-B85B-B278FCBB5D1E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25902CEF-40EA-47CC-8C7F-12DECC46187A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策略替代性市場</a:t>
          </a:r>
          <a:endParaRPr lang="zh-TW" altLang="en-US" sz="24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6750A5C-B479-45F9-A243-91A1F72AB838}" type="parTrans" cxnId="{3CA0FD6C-1866-46CB-A5DD-83364B7C10E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143FA9F6-1B4D-4666-A3AD-1F0BE3FB75E8}" type="sibTrans" cxnId="{3CA0FD6C-1866-46CB-A5DD-83364B7C10E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76095A23-A959-4D82-8209-F4E6C9D8BD50}" type="pres">
      <dgm:prSet presAssocID="{DAA43C58-D23A-420E-8913-BABFFEB086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5542A5E-26ED-4234-8664-29E163BCDDA0}" type="pres">
      <dgm:prSet presAssocID="{1B57BCC4-E97C-4E6A-AC6F-3D345A005198}" presName="node" presStyleLbl="node1" presStyleIdx="0" presStyleCnt="4" custScaleX="138656" custScaleY="10519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5C5C3C28-DBB1-4E45-8E82-71B280824AC3}" type="pres">
      <dgm:prSet presAssocID="{C8D70097-48FD-48AE-956D-701D4E336685}" presName="sibTrans" presStyleCnt="0"/>
      <dgm:spPr/>
      <dgm:t>
        <a:bodyPr/>
        <a:lstStyle/>
        <a:p>
          <a:endParaRPr lang="zh-TW" altLang="en-US"/>
        </a:p>
      </dgm:t>
    </dgm:pt>
    <dgm:pt modelId="{FA2DFF8C-377F-46BC-B51A-AE7A5145C0B7}" type="pres">
      <dgm:prSet presAssocID="{990438B5-C578-48F7-9400-D2C7C6FD596E}" presName="node" presStyleLbl="node1" presStyleIdx="1" presStyleCnt="4" custScaleX="123541" custScaleY="10519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2E5BB301-3918-4EAA-B6D6-A20E41E89F31}" type="pres">
      <dgm:prSet presAssocID="{F4BE3860-0CFA-4465-AFD3-159CCF051678}" presName="sibTrans" presStyleCnt="0"/>
      <dgm:spPr/>
      <dgm:t>
        <a:bodyPr/>
        <a:lstStyle/>
        <a:p>
          <a:endParaRPr lang="zh-TW" altLang="en-US"/>
        </a:p>
      </dgm:t>
    </dgm:pt>
    <dgm:pt modelId="{B147493B-2ACF-4210-A434-F82BF65829C3}" type="pres">
      <dgm:prSet presAssocID="{AEFFE9C1-8DD6-4989-AAC3-0B713D2D4331}" presName="node" presStyleLbl="node1" presStyleIdx="2" presStyleCnt="4" custScaleX="129540" custScaleY="10519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D67671A4-B6EE-45B4-A4A9-27714A682E06}" type="pres">
      <dgm:prSet presAssocID="{D64BEEAD-9639-4DD5-A173-CEBBE66904C2}" presName="sibTrans" presStyleCnt="0"/>
      <dgm:spPr/>
      <dgm:t>
        <a:bodyPr/>
        <a:lstStyle/>
        <a:p>
          <a:endParaRPr lang="zh-TW" altLang="en-US"/>
        </a:p>
      </dgm:t>
    </dgm:pt>
    <dgm:pt modelId="{5A976926-F4C1-4A14-B3EE-713C690953DE}" type="pres">
      <dgm:prSet presAssocID="{25902CEF-40EA-47CC-8C7F-12DECC46187A}" presName="node" presStyleLbl="node1" presStyleIdx="3" presStyleCnt="4" custScaleX="126541" custScaleY="105191" custLinFactNeighborX="3311" custLinFactNeighborY="10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A3CAD390-FEAB-4DCB-9BE0-B676857FE0CC}" srcId="{DAA43C58-D23A-420E-8913-BABFFEB08633}" destId="{990438B5-C578-48F7-9400-D2C7C6FD596E}" srcOrd="1" destOrd="0" parTransId="{BA2D3746-5636-4E46-9278-BCC59A0FC2F9}" sibTransId="{F4BE3860-0CFA-4465-AFD3-159CCF051678}"/>
    <dgm:cxn modelId="{8375EFFE-2E8E-4C43-A4A3-8921687C7071}" type="presOf" srcId="{25902CEF-40EA-47CC-8C7F-12DECC46187A}" destId="{5A976926-F4C1-4A14-B3EE-713C690953DE}" srcOrd="0" destOrd="0" presId="urn:microsoft.com/office/officeart/2005/8/layout/default"/>
    <dgm:cxn modelId="{B41670AF-A5E6-4F54-84B8-153BC6EF9B1E}" type="presOf" srcId="{DAA43C58-D23A-420E-8913-BABFFEB08633}" destId="{76095A23-A959-4D82-8209-F4E6C9D8BD50}" srcOrd="0" destOrd="0" presId="urn:microsoft.com/office/officeart/2005/8/layout/default"/>
    <dgm:cxn modelId="{3CA0FD6C-1866-46CB-A5DD-83364B7C10EC}" srcId="{DAA43C58-D23A-420E-8913-BABFFEB08633}" destId="{25902CEF-40EA-47CC-8C7F-12DECC46187A}" srcOrd="3" destOrd="0" parTransId="{26750A5C-B479-45F9-A243-91A1F72AB838}" sibTransId="{143FA9F6-1B4D-4666-A3AD-1F0BE3FB75E8}"/>
    <dgm:cxn modelId="{014BEEFC-E3B8-4F4E-B85B-B278FCBB5D1E}" srcId="{DAA43C58-D23A-420E-8913-BABFFEB08633}" destId="{AEFFE9C1-8DD6-4989-AAC3-0B713D2D4331}" srcOrd="2" destOrd="0" parTransId="{3DB7E963-7042-4CF1-9053-60BAEACD229B}" sibTransId="{D64BEEAD-9639-4DD5-A173-CEBBE66904C2}"/>
    <dgm:cxn modelId="{50C3EE68-6A60-48FC-848E-4FD6621FA7DF}" srcId="{DAA43C58-D23A-420E-8913-BABFFEB08633}" destId="{1B57BCC4-E97C-4E6A-AC6F-3D345A005198}" srcOrd="0" destOrd="0" parTransId="{22FD5B87-F6D6-4914-B265-6375DE99DEA8}" sibTransId="{C8D70097-48FD-48AE-956D-701D4E336685}"/>
    <dgm:cxn modelId="{5DC8DBF2-5E87-48D6-95FD-18A026428348}" type="presOf" srcId="{990438B5-C578-48F7-9400-D2C7C6FD596E}" destId="{FA2DFF8C-377F-46BC-B51A-AE7A5145C0B7}" srcOrd="0" destOrd="0" presId="urn:microsoft.com/office/officeart/2005/8/layout/default"/>
    <dgm:cxn modelId="{054F7579-82C0-441C-87DA-423A85FD09DB}" type="presOf" srcId="{AEFFE9C1-8DD6-4989-AAC3-0B713D2D4331}" destId="{B147493B-2ACF-4210-A434-F82BF65829C3}" srcOrd="0" destOrd="0" presId="urn:microsoft.com/office/officeart/2005/8/layout/default"/>
    <dgm:cxn modelId="{EA3C256D-B9D8-46EB-8062-2052A192BCE9}" type="presOf" srcId="{1B57BCC4-E97C-4E6A-AC6F-3D345A005198}" destId="{05542A5E-26ED-4234-8664-29E163BCDDA0}" srcOrd="0" destOrd="0" presId="urn:microsoft.com/office/officeart/2005/8/layout/default"/>
    <dgm:cxn modelId="{00EA72F1-86C6-4A95-AED3-2CF30C1EEC69}" type="presParOf" srcId="{76095A23-A959-4D82-8209-F4E6C9D8BD50}" destId="{05542A5E-26ED-4234-8664-29E163BCDDA0}" srcOrd="0" destOrd="0" presId="urn:microsoft.com/office/officeart/2005/8/layout/default"/>
    <dgm:cxn modelId="{4D328E6D-80C6-4585-B3E3-13E9EBBFCA27}" type="presParOf" srcId="{76095A23-A959-4D82-8209-F4E6C9D8BD50}" destId="{5C5C3C28-DBB1-4E45-8E82-71B280824AC3}" srcOrd="1" destOrd="0" presId="urn:microsoft.com/office/officeart/2005/8/layout/default"/>
    <dgm:cxn modelId="{AB8BCB44-0759-4BD8-920A-D515A80B4F94}" type="presParOf" srcId="{76095A23-A959-4D82-8209-F4E6C9D8BD50}" destId="{FA2DFF8C-377F-46BC-B51A-AE7A5145C0B7}" srcOrd="2" destOrd="0" presId="urn:microsoft.com/office/officeart/2005/8/layout/default"/>
    <dgm:cxn modelId="{D12021DB-EF2A-42DA-845C-A7C4A692BFAA}" type="presParOf" srcId="{76095A23-A959-4D82-8209-F4E6C9D8BD50}" destId="{2E5BB301-3918-4EAA-B6D6-A20E41E89F31}" srcOrd="3" destOrd="0" presId="urn:microsoft.com/office/officeart/2005/8/layout/default"/>
    <dgm:cxn modelId="{4B195609-5C2B-4FEE-8844-A18683EC294F}" type="presParOf" srcId="{76095A23-A959-4D82-8209-F4E6C9D8BD50}" destId="{B147493B-2ACF-4210-A434-F82BF65829C3}" srcOrd="4" destOrd="0" presId="urn:microsoft.com/office/officeart/2005/8/layout/default"/>
    <dgm:cxn modelId="{B143B1F9-A219-4C50-B419-9B93B2DDA605}" type="presParOf" srcId="{76095A23-A959-4D82-8209-F4E6C9D8BD50}" destId="{D67671A4-B6EE-45B4-A4A9-27714A682E06}" srcOrd="5" destOrd="0" presId="urn:microsoft.com/office/officeart/2005/8/layout/default"/>
    <dgm:cxn modelId="{76E93533-3461-4930-85AB-BF95D7794F51}" type="presParOf" srcId="{76095A23-A959-4D82-8209-F4E6C9D8BD50}" destId="{5A976926-F4C1-4A14-B3EE-713C690953D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D7F7D38-CA73-4B09-B873-162B2AA3B86B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DA82241E-1500-4D63-8923-3D69B35753C1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0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行銷費用占銷售金額的比率</a:t>
          </a:r>
          <a:endParaRPr lang="zh-TW" altLang="en-US" sz="20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D8807FE-647A-4DDC-BF4B-A45222513CBA}" type="parTrans" cxnId="{02ADCBDD-A7CD-4D9D-BA4D-97C9EBF4FA87}">
      <dgm:prSet/>
      <dgm:spPr/>
      <dgm:t>
        <a:bodyPr/>
        <a:lstStyle/>
        <a:p>
          <a:endParaRPr lang="zh-TW" altLang="en-US"/>
        </a:p>
      </dgm:t>
    </dgm:pt>
    <dgm:pt modelId="{420C5C18-32E9-4DCF-8F58-D304D0A46B6C}" type="sibTrans" cxnId="{02ADCBDD-A7CD-4D9D-BA4D-97C9EBF4FA87}">
      <dgm:prSet/>
      <dgm:spPr/>
      <dgm:t>
        <a:bodyPr/>
        <a:lstStyle/>
        <a:p>
          <a:endParaRPr lang="zh-TW" altLang="en-US"/>
        </a:p>
      </dgm:t>
    </dgm:pt>
    <dgm:pt modelId="{B4A94B5A-A51A-4416-B7BE-256165C76DAD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000" b="1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推廣費用占銷售金額的比率</a:t>
          </a:r>
          <a:endParaRPr lang="zh-TW" altLang="en-US" sz="20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56B14850-6F2A-41C7-A18F-84D4A6275640}" type="parTrans" cxnId="{5C550F29-28EA-4E12-9A49-01EFB26D7E66}">
      <dgm:prSet/>
      <dgm:spPr/>
      <dgm:t>
        <a:bodyPr/>
        <a:lstStyle/>
        <a:p>
          <a:endParaRPr lang="zh-TW" altLang="en-US"/>
        </a:p>
      </dgm:t>
    </dgm:pt>
    <dgm:pt modelId="{861756CA-625E-4BE8-AC23-8B030D26233A}" type="sibTrans" cxnId="{5C550F29-28EA-4E12-9A49-01EFB26D7E66}">
      <dgm:prSet/>
      <dgm:spPr/>
      <dgm:t>
        <a:bodyPr/>
        <a:lstStyle/>
        <a:p>
          <a:endParaRPr lang="zh-TW" altLang="en-US"/>
        </a:p>
      </dgm:t>
    </dgm:pt>
    <dgm:pt modelId="{CE1D3633-FB4C-440D-A5C0-FFF0A8023DD0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0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人員銷售的費用占銷售金額的比率</a:t>
          </a:r>
          <a:endParaRPr lang="zh-TW" altLang="en-US" sz="20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FBA836C-C12D-4A86-8B1E-CA2316E9F633}" type="parTrans" cxnId="{2E9B3895-AC13-461F-8299-2CF13AD6210B}">
      <dgm:prSet/>
      <dgm:spPr/>
      <dgm:t>
        <a:bodyPr/>
        <a:lstStyle/>
        <a:p>
          <a:endParaRPr lang="zh-TW" altLang="en-US"/>
        </a:p>
      </dgm:t>
    </dgm:pt>
    <dgm:pt modelId="{84AC6724-1FCB-4846-BD10-8C04AC0EC114}" type="sibTrans" cxnId="{2E9B3895-AC13-461F-8299-2CF13AD6210B}">
      <dgm:prSet/>
      <dgm:spPr/>
      <dgm:t>
        <a:bodyPr/>
        <a:lstStyle/>
        <a:p>
          <a:endParaRPr lang="zh-TW" altLang="en-US"/>
        </a:p>
      </dgm:t>
    </dgm:pt>
    <dgm:pt modelId="{1BEBC052-5E8A-4526-9ACD-D234DCD4B8EC}" type="pres">
      <dgm:prSet presAssocID="{9D7F7D38-CA73-4B09-B873-162B2AA3B8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BE8C3A1-1BB9-4B2E-8FE6-44C5F37FB2B1}" type="pres">
      <dgm:prSet presAssocID="{DA82241E-1500-4D63-8923-3D69B35753C1}" presName="linNode" presStyleCnt="0"/>
      <dgm:spPr/>
    </dgm:pt>
    <dgm:pt modelId="{807B68B2-8303-4500-8B74-37C8853D7BCE}" type="pres">
      <dgm:prSet presAssocID="{DA82241E-1500-4D63-8923-3D69B35753C1}" presName="parentText" presStyleLbl="node1" presStyleIdx="0" presStyleCnt="3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C19332-90F4-4FE5-8E54-188AFA76A356}" type="pres">
      <dgm:prSet presAssocID="{420C5C18-32E9-4DCF-8F58-D304D0A46B6C}" presName="sp" presStyleCnt="0"/>
      <dgm:spPr/>
    </dgm:pt>
    <dgm:pt modelId="{F70411E8-2CC2-4C37-8D58-907AFA53265F}" type="pres">
      <dgm:prSet presAssocID="{B4A94B5A-A51A-4416-B7BE-256165C76DAD}" presName="linNode" presStyleCnt="0"/>
      <dgm:spPr/>
    </dgm:pt>
    <dgm:pt modelId="{F7486BD9-94FB-4B86-8476-F6BF1C361391}" type="pres">
      <dgm:prSet presAssocID="{B4A94B5A-A51A-4416-B7BE-256165C76DAD}" presName="parentText" presStyleLbl="node1" presStyleIdx="1" presStyleCnt="3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B41D02-89CA-4467-800C-FD5A3EC35DED}" type="pres">
      <dgm:prSet presAssocID="{861756CA-625E-4BE8-AC23-8B030D26233A}" presName="sp" presStyleCnt="0"/>
      <dgm:spPr/>
    </dgm:pt>
    <dgm:pt modelId="{57055F6F-7CBD-4C13-9131-66EDF17B1516}" type="pres">
      <dgm:prSet presAssocID="{CE1D3633-FB4C-440D-A5C0-FFF0A8023DD0}" presName="linNode" presStyleCnt="0"/>
      <dgm:spPr/>
    </dgm:pt>
    <dgm:pt modelId="{DB0B8A60-4502-4834-8D82-275EFDFB75FE}" type="pres">
      <dgm:prSet presAssocID="{CE1D3633-FB4C-440D-A5C0-FFF0A8023DD0}" presName="parentText" presStyleLbl="node1" presStyleIdx="2" presStyleCnt="3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2ADCBDD-A7CD-4D9D-BA4D-97C9EBF4FA87}" srcId="{9D7F7D38-CA73-4B09-B873-162B2AA3B86B}" destId="{DA82241E-1500-4D63-8923-3D69B35753C1}" srcOrd="0" destOrd="0" parTransId="{CD8807FE-647A-4DDC-BF4B-A45222513CBA}" sibTransId="{420C5C18-32E9-4DCF-8F58-D304D0A46B6C}"/>
    <dgm:cxn modelId="{76F351F1-997E-47C1-BA8A-9FC0352414DD}" type="presOf" srcId="{9D7F7D38-CA73-4B09-B873-162B2AA3B86B}" destId="{1BEBC052-5E8A-4526-9ACD-D234DCD4B8EC}" srcOrd="0" destOrd="0" presId="urn:microsoft.com/office/officeart/2005/8/layout/vList5"/>
    <dgm:cxn modelId="{A5582C0B-6E61-4531-9803-A1E266825C13}" type="presOf" srcId="{B4A94B5A-A51A-4416-B7BE-256165C76DAD}" destId="{F7486BD9-94FB-4B86-8476-F6BF1C361391}" srcOrd="0" destOrd="0" presId="urn:microsoft.com/office/officeart/2005/8/layout/vList5"/>
    <dgm:cxn modelId="{5C550F29-28EA-4E12-9A49-01EFB26D7E66}" srcId="{9D7F7D38-CA73-4B09-B873-162B2AA3B86B}" destId="{B4A94B5A-A51A-4416-B7BE-256165C76DAD}" srcOrd="1" destOrd="0" parTransId="{56B14850-6F2A-41C7-A18F-84D4A6275640}" sibTransId="{861756CA-625E-4BE8-AC23-8B030D26233A}"/>
    <dgm:cxn modelId="{2E9B3895-AC13-461F-8299-2CF13AD6210B}" srcId="{9D7F7D38-CA73-4B09-B873-162B2AA3B86B}" destId="{CE1D3633-FB4C-440D-A5C0-FFF0A8023DD0}" srcOrd="2" destOrd="0" parTransId="{DFBA836C-C12D-4A86-8B1E-CA2316E9F633}" sibTransId="{84AC6724-1FCB-4846-BD10-8C04AC0EC114}"/>
    <dgm:cxn modelId="{7CBD1576-D01B-4A53-BA8D-85150F1A4991}" type="presOf" srcId="{DA82241E-1500-4D63-8923-3D69B35753C1}" destId="{807B68B2-8303-4500-8B74-37C8853D7BCE}" srcOrd="0" destOrd="0" presId="urn:microsoft.com/office/officeart/2005/8/layout/vList5"/>
    <dgm:cxn modelId="{DFD76A3C-5265-452E-BAC7-C90CF3340125}" type="presOf" srcId="{CE1D3633-FB4C-440D-A5C0-FFF0A8023DD0}" destId="{DB0B8A60-4502-4834-8D82-275EFDFB75FE}" srcOrd="0" destOrd="0" presId="urn:microsoft.com/office/officeart/2005/8/layout/vList5"/>
    <dgm:cxn modelId="{87378080-A77D-410F-B0C3-9BB5BD46E799}" type="presParOf" srcId="{1BEBC052-5E8A-4526-9ACD-D234DCD4B8EC}" destId="{EBE8C3A1-1BB9-4B2E-8FE6-44C5F37FB2B1}" srcOrd="0" destOrd="0" presId="urn:microsoft.com/office/officeart/2005/8/layout/vList5"/>
    <dgm:cxn modelId="{E7A9E1BC-6600-482E-8E8D-E1F560980646}" type="presParOf" srcId="{EBE8C3A1-1BB9-4B2E-8FE6-44C5F37FB2B1}" destId="{807B68B2-8303-4500-8B74-37C8853D7BCE}" srcOrd="0" destOrd="0" presId="urn:microsoft.com/office/officeart/2005/8/layout/vList5"/>
    <dgm:cxn modelId="{0942E73C-6D40-4717-8A10-58030754C6FC}" type="presParOf" srcId="{1BEBC052-5E8A-4526-9ACD-D234DCD4B8EC}" destId="{DDC19332-90F4-4FE5-8E54-188AFA76A356}" srcOrd="1" destOrd="0" presId="urn:microsoft.com/office/officeart/2005/8/layout/vList5"/>
    <dgm:cxn modelId="{1885C1D0-22AA-45AA-B79E-B50D18FE5F53}" type="presParOf" srcId="{1BEBC052-5E8A-4526-9ACD-D234DCD4B8EC}" destId="{F70411E8-2CC2-4C37-8D58-907AFA53265F}" srcOrd="2" destOrd="0" presId="urn:microsoft.com/office/officeart/2005/8/layout/vList5"/>
    <dgm:cxn modelId="{6BDD1FDD-D42A-469D-904D-481669ABD028}" type="presParOf" srcId="{F70411E8-2CC2-4C37-8D58-907AFA53265F}" destId="{F7486BD9-94FB-4B86-8476-F6BF1C361391}" srcOrd="0" destOrd="0" presId="urn:microsoft.com/office/officeart/2005/8/layout/vList5"/>
    <dgm:cxn modelId="{9C6DF17A-52FE-4497-A8BC-5C7698BC6169}" type="presParOf" srcId="{1BEBC052-5E8A-4526-9ACD-D234DCD4B8EC}" destId="{99B41D02-89CA-4467-800C-FD5A3EC35DED}" srcOrd="3" destOrd="0" presId="urn:microsoft.com/office/officeart/2005/8/layout/vList5"/>
    <dgm:cxn modelId="{7ABBA10A-3B98-4DC7-8069-29F88E27B760}" type="presParOf" srcId="{1BEBC052-5E8A-4526-9ACD-D234DCD4B8EC}" destId="{57055F6F-7CBD-4C13-9131-66EDF17B1516}" srcOrd="4" destOrd="0" presId="urn:microsoft.com/office/officeart/2005/8/layout/vList5"/>
    <dgm:cxn modelId="{67A667C1-8397-4CBE-ADE8-7C6F1FE31B69}" type="presParOf" srcId="{57055F6F-7CBD-4C13-9131-66EDF17B1516}" destId="{DB0B8A60-4502-4834-8D82-275EFDFB75F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D7F7D38-CA73-4B09-B873-162B2AA3B86B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DA82241E-1500-4D63-8923-3D69B35753C1}">
      <dgm:prSet phldrT="[文字]" custT="1"/>
      <dgm:spPr>
        <a:solidFill>
          <a:srgbClr val="66FF99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000" b="1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行銷研究費用占銷售金額的比率</a:t>
          </a:r>
          <a:endParaRPr lang="zh-TW" altLang="en-US" sz="20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D8807FE-647A-4DDC-BF4B-A45222513CBA}" type="parTrans" cxnId="{02ADCBDD-A7CD-4D9D-BA4D-97C9EBF4FA87}">
      <dgm:prSet/>
      <dgm:spPr/>
      <dgm:t>
        <a:bodyPr/>
        <a:lstStyle/>
        <a:p>
          <a:endParaRPr lang="zh-TW" altLang="en-US"/>
        </a:p>
      </dgm:t>
    </dgm:pt>
    <dgm:pt modelId="{420C5C18-32E9-4DCF-8F58-D304D0A46B6C}" type="sibTrans" cxnId="{02ADCBDD-A7CD-4D9D-BA4D-97C9EBF4FA87}">
      <dgm:prSet/>
      <dgm:spPr/>
      <dgm:t>
        <a:bodyPr/>
        <a:lstStyle/>
        <a:p>
          <a:endParaRPr lang="zh-TW" altLang="en-US"/>
        </a:p>
      </dgm:t>
    </dgm:pt>
    <dgm:pt modelId="{B4A94B5A-A51A-4416-B7BE-256165C76DAD}">
      <dgm:prSet phldrT="[文字]" custT="1"/>
      <dgm:spPr>
        <a:solidFill>
          <a:schemeClr val="accent6">
            <a:lumMod val="40000"/>
            <a:lumOff val="60000"/>
          </a:schemeClr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000" b="1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新產品研發支出占銷售金額的比率</a:t>
          </a:r>
          <a:endParaRPr lang="zh-TW" altLang="en-US" sz="20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56B14850-6F2A-41C7-A18F-84D4A6275640}" type="parTrans" cxnId="{5C550F29-28EA-4E12-9A49-01EFB26D7E66}">
      <dgm:prSet/>
      <dgm:spPr/>
      <dgm:t>
        <a:bodyPr/>
        <a:lstStyle/>
        <a:p>
          <a:endParaRPr lang="zh-TW" altLang="en-US"/>
        </a:p>
      </dgm:t>
    </dgm:pt>
    <dgm:pt modelId="{861756CA-625E-4BE8-AC23-8B030D26233A}" type="sibTrans" cxnId="{5C550F29-28EA-4E12-9A49-01EFB26D7E66}">
      <dgm:prSet/>
      <dgm:spPr/>
      <dgm:t>
        <a:bodyPr/>
        <a:lstStyle/>
        <a:p>
          <a:endParaRPr lang="zh-TW" altLang="en-US"/>
        </a:p>
      </dgm:t>
    </dgm:pt>
    <dgm:pt modelId="{CE1D3633-FB4C-440D-A5C0-FFF0A8023DD0}">
      <dgm:prSet phldrT="[文字]" custT="1"/>
      <dgm:spPr>
        <a:solidFill>
          <a:srgbClr val="E5C0FC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0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行銷行政及管理支出占銷售金額的比率</a:t>
          </a:r>
          <a:endParaRPr lang="zh-TW" altLang="en-US" sz="20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FBA836C-C12D-4A86-8B1E-CA2316E9F633}" type="parTrans" cxnId="{2E9B3895-AC13-461F-8299-2CF13AD6210B}">
      <dgm:prSet/>
      <dgm:spPr/>
      <dgm:t>
        <a:bodyPr/>
        <a:lstStyle/>
        <a:p>
          <a:endParaRPr lang="zh-TW" altLang="en-US"/>
        </a:p>
      </dgm:t>
    </dgm:pt>
    <dgm:pt modelId="{84AC6724-1FCB-4846-BD10-8C04AC0EC114}" type="sibTrans" cxnId="{2E9B3895-AC13-461F-8299-2CF13AD6210B}">
      <dgm:prSet/>
      <dgm:spPr/>
      <dgm:t>
        <a:bodyPr/>
        <a:lstStyle/>
        <a:p>
          <a:endParaRPr lang="zh-TW" altLang="en-US"/>
        </a:p>
      </dgm:t>
    </dgm:pt>
    <dgm:pt modelId="{1BEBC052-5E8A-4526-9ACD-D234DCD4B8EC}" type="pres">
      <dgm:prSet presAssocID="{9D7F7D38-CA73-4B09-B873-162B2AA3B8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BE8C3A1-1BB9-4B2E-8FE6-44C5F37FB2B1}" type="pres">
      <dgm:prSet presAssocID="{DA82241E-1500-4D63-8923-3D69B35753C1}" presName="linNode" presStyleCnt="0"/>
      <dgm:spPr/>
    </dgm:pt>
    <dgm:pt modelId="{807B68B2-8303-4500-8B74-37C8853D7BCE}" type="pres">
      <dgm:prSet presAssocID="{DA82241E-1500-4D63-8923-3D69B35753C1}" presName="parentText" presStyleLbl="node1" presStyleIdx="0" presStyleCnt="3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C19332-90F4-4FE5-8E54-188AFA76A356}" type="pres">
      <dgm:prSet presAssocID="{420C5C18-32E9-4DCF-8F58-D304D0A46B6C}" presName="sp" presStyleCnt="0"/>
      <dgm:spPr/>
    </dgm:pt>
    <dgm:pt modelId="{F70411E8-2CC2-4C37-8D58-907AFA53265F}" type="pres">
      <dgm:prSet presAssocID="{B4A94B5A-A51A-4416-B7BE-256165C76DAD}" presName="linNode" presStyleCnt="0"/>
      <dgm:spPr/>
    </dgm:pt>
    <dgm:pt modelId="{F7486BD9-94FB-4B86-8476-F6BF1C361391}" type="pres">
      <dgm:prSet presAssocID="{B4A94B5A-A51A-4416-B7BE-256165C76DAD}" presName="parentText" presStyleLbl="node1" presStyleIdx="1" presStyleCnt="3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B41D02-89CA-4467-800C-FD5A3EC35DED}" type="pres">
      <dgm:prSet presAssocID="{861756CA-625E-4BE8-AC23-8B030D26233A}" presName="sp" presStyleCnt="0"/>
      <dgm:spPr/>
    </dgm:pt>
    <dgm:pt modelId="{57055F6F-7CBD-4C13-9131-66EDF17B1516}" type="pres">
      <dgm:prSet presAssocID="{CE1D3633-FB4C-440D-A5C0-FFF0A8023DD0}" presName="linNode" presStyleCnt="0"/>
      <dgm:spPr/>
    </dgm:pt>
    <dgm:pt modelId="{DB0B8A60-4502-4834-8D82-275EFDFB75FE}" type="pres">
      <dgm:prSet presAssocID="{CE1D3633-FB4C-440D-A5C0-FFF0A8023DD0}" presName="parentText" presStyleLbl="node1" presStyleIdx="2" presStyleCnt="3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3C9E8D4-DE80-49E4-9F96-4EAA34D7E77B}" type="presOf" srcId="{B4A94B5A-A51A-4416-B7BE-256165C76DAD}" destId="{F7486BD9-94FB-4B86-8476-F6BF1C361391}" srcOrd="0" destOrd="0" presId="urn:microsoft.com/office/officeart/2005/8/layout/vList5"/>
    <dgm:cxn modelId="{02ADCBDD-A7CD-4D9D-BA4D-97C9EBF4FA87}" srcId="{9D7F7D38-CA73-4B09-B873-162B2AA3B86B}" destId="{DA82241E-1500-4D63-8923-3D69B35753C1}" srcOrd="0" destOrd="0" parTransId="{CD8807FE-647A-4DDC-BF4B-A45222513CBA}" sibTransId="{420C5C18-32E9-4DCF-8F58-D304D0A46B6C}"/>
    <dgm:cxn modelId="{84AE23D1-3F0B-4054-8BD8-646204E8DCC4}" type="presOf" srcId="{CE1D3633-FB4C-440D-A5C0-FFF0A8023DD0}" destId="{DB0B8A60-4502-4834-8D82-275EFDFB75FE}" srcOrd="0" destOrd="0" presId="urn:microsoft.com/office/officeart/2005/8/layout/vList5"/>
    <dgm:cxn modelId="{5C550F29-28EA-4E12-9A49-01EFB26D7E66}" srcId="{9D7F7D38-CA73-4B09-B873-162B2AA3B86B}" destId="{B4A94B5A-A51A-4416-B7BE-256165C76DAD}" srcOrd="1" destOrd="0" parTransId="{56B14850-6F2A-41C7-A18F-84D4A6275640}" sibTransId="{861756CA-625E-4BE8-AC23-8B030D26233A}"/>
    <dgm:cxn modelId="{920F7E88-FC60-4908-876B-4BE79F646898}" type="presOf" srcId="{DA82241E-1500-4D63-8923-3D69B35753C1}" destId="{807B68B2-8303-4500-8B74-37C8853D7BCE}" srcOrd="0" destOrd="0" presId="urn:microsoft.com/office/officeart/2005/8/layout/vList5"/>
    <dgm:cxn modelId="{2E9B3895-AC13-461F-8299-2CF13AD6210B}" srcId="{9D7F7D38-CA73-4B09-B873-162B2AA3B86B}" destId="{CE1D3633-FB4C-440D-A5C0-FFF0A8023DD0}" srcOrd="2" destOrd="0" parTransId="{DFBA836C-C12D-4A86-8B1E-CA2316E9F633}" sibTransId="{84AC6724-1FCB-4846-BD10-8C04AC0EC114}"/>
    <dgm:cxn modelId="{BEF7535C-FA07-4752-817B-B55C17D0D45B}" type="presOf" srcId="{9D7F7D38-CA73-4B09-B873-162B2AA3B86B}" destId="{1BEBC052-5E8A-4526-9ACD-D234DCD4B8EC}" srcOrd="0" destOrd="0" presId="urn:microsoft.com/office/officeart/2005/8/layout/vList5"/>
    <dgm:cxn modelId="{6A523CC0-6B7F-4AC4-A499-FEE264D3D91B}" type="presParOf" srcId="{1BEBC052-5E8A-4526-9ACD-D234DCD4B8EC}" destId="{EBE8C3A1-1BB9-4B2E-8FE6-44C5F37FB2B1}" srcOrd="0" destOrd="0" presId="urn:microsoft.com/office/officeart/2005/8/layout/vList5"/>
    <dgm:cxn modelId="{E3F22505-ACEE-41FD-B042-C6143D56E139}" type="presParOf" srcId="{EBE8C3A1-1BB9-4B2E-8FE6-44C5F37FB2B1}" destId="{807B68B2-8303-4500-8B74-37C8853D7BCE}" srcOrd="0" destOrd="0" presId="urn:microsoft.com/office/officeart/2005/8/layout/vList5"/>
    <dgm:cxn modelId="{A1D34303-71F5-4A7B-9713-20DFD35E7B89}" type="presParOf" srcId="{1BEBC052-5E8A-4526-9ACD-D234DCD4B8EC}" destId="{DDC19332-90F4-4FE5-8E54-188AFA76A356}" srcOrd="1" destOrd="0" presId="urn:microsoft.com/office/officeart/2005/8/layout/vList5"/>
    <dgm:cxn modelId="{AADC7673-9B70-4AF2-AFD6-A63D1F40D52E}" type="presParOf" srcId="{1BEBC052-5E8A-4526-9ACD-D234DCD4B8EC}" destId="{F70411E8-2CC2-4C37-8D58-907AFA53265F}" srcOrd="2" destOrd="0" presId="urn:microsoft.com/office/officeart/2005/8/layout/vList5"/>
    <dgm:cxn modelId="{094850EB-9AA1-4B2A-B5A4-C6C18A5989EE}" type="presParOf" srcId="{F70411E8-2CC2-4C37-8D58-907AFA53265F}" destId="{F7486BD9-94FB-4B86-8476-F6BF1C361391}" srcOrd="0" destOrd="0" presId="urn:microsoft.com/office/officeart/2005/8/layout/vList5"/>
    <dgm:cxn modelId="{216B6C2F-CA63-4EE0-B344-768C3E593DE1}" type="presParOf" srcId="{1BEBC052-5E8A-4526-9ACD-D234DCD4B8EC}" destId="{99B41D02-89CA-4467-800C-FD5A3EC35DED}" srcOrd="3" destOrd="0" presId="urn:microsoft.com/office/officeart/2005/8/layout/vList5"/>
    <dgm:cxn modelId="{661D40C9-E387-4AE3-BC09-BA66D4326C5A}" type="presParOf" srcId="{1BEBC052-5E8A-4526-9ACD-D234DCD4B8EC}" destId="{57055F6F-7CBD-4C13-9131-66EDF17B1516}" srcOrd="4" destOrd="0" presId="urn:microsoft.com/office/officeart/2005/8/layout/vList5"/>
    <dgm:cxn modelId="{DFC5E72F-3AE0-45DA-B163-867E5EDB7980}" type="presParOf" srcId="{57055F6F-7CBD-4C13-9131-66EDF17B1516}" destId="{DB0B8A60-4502-4834-8D82-275EFDFB75F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D7F7D38-CA73-4B09-B873-162B2AA3B86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DA82241E-1500-4D63-8923-3D69B35753C1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新顧客開發的數目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D8807FE-647A-4DDC-BF4B-A45222513CBA}" type="parTrans" cxnId="{02ADCBDD-A7CD-4D9D-BA4D-97C9EBF4FA87}">
      <dgm:prSet/>
      <dgm:spPr/>
      <dgm:t>
        <a:bodyPr/>
        <a:lstStyle/>
        <a:p>
          <a:endParaRPr lang="zh-TW" altLang="en-US"/>
        </a:p>
      </dgm:t>
    </dgm:pt>
    <dgm:pt modelId="{420C5C18-32E9-4DCF-8F58-D304D0A46B6C}" type="sibTrans" cxnId="{02ADCBDD-A7CD-4D9D-BA4D-97C9EBF4FA87}">
      <dgm:prSet/>
      <dgm:spPr/>
      <dgm:t>
        <a:bodyPr/>
        <a:lstStyle/>
        <a:p>
          <a:endParaRPr lang="zh-TW" altLang="en-US"/>
        </a:p>
      </dgm:t>
    </dgm:pt>
    <dgm:pt modelId="{B4A94B5A-A51A-4416-B7BE-256165C76DAD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2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目標市場的忠誠性與偏好度</a:t>
          </a:r>
          <a:endParaRPr lang="zh-TW" altLang="en-US" sz="22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56B14850-6F2A-41C7-A18F-84D4A6275640}" type="parTrans" cxnId="{5C550F29-28EA-4E12-9A49-01EFB26D7E66}">
      <dgm:prSet/>
      <dgm:spPr/>
      <dgm:t>
        <a:bodyPr/>
        <a:lstStyle/>
        <a:p>
          <a:endParaRPr lang="zh-TW" altLang="en-US"/>
        </a:p>
      </dgm:t>
    </dgm:pt>
    <dgm:pt modelId="{861756CA-625E-4BE8-AC23-8B030D26233A}" type="sibTrans" cxnId="{5C550F29-28EA-4E12-9A49-01EFB26D7E66}">
      <dgm:prSet/>
      <dgm:spPr/>
      <dgm:t>
        <a:bodyPr/>
        <a:lstStyle/>
        <a:p>
          <a:endParaRPr lang="zh-TW" altLang="en-US"/>
        </a:p>
      </dgm:t>
    </dgm:pt>
    <dgm:pt modelId="{CE1D3633-FB4C-440D-A5C0-FFF0A8023DD0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不滿意的顧客數目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FBA836C-C12D-4A86-8B1E-CA2316E9F633}" type="parTrans" cxnId="{2E9B3895-AC13-461F-8299-2CF13AD6210B}">
      <dgm:prSet/>
      <dgm:spPr/>
      <dgm:t>
        <a:bodyPr/>
        <a:lstStyle/>
        <a:p>
          <a:endParaRPr lang="zh-TW" altLang="en-US"/>
        </a:p>
      </dgm:t>
    </dgm:pt>
    <dgm:pt modelId="{84AC6724-1FCB-4846-BD10-8C04AC0EC114}" type="sibTrans" cxnId="{2E9B3895-AC13-461F-8299-2CF13AD6210B}">
      <dgm:prSet/>
      <dgm:spPr/>
      <dgm:t>
        <a:bodyPr/>
        <a:lstStyle/>
        <a:p>
          <a:endParaRPr lang="zh-TW" altLang="en-US"/>
        </a:p>
      </dgm:t>
    </dgm:pt>
    <dgm:pt modelId="{CC334524-DAE8-4C97-AF51-41C8312B8820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相對的產品品質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F13138E-2F2F-4B10-B855-3EF74671B91D}" type="parTrans" cxnId="{ED71F4A8-B1A0-4D23-909B-CD01A9EDD774}">
      <dgm:prSet/>
      <dgm:spPr/>
      <dgm:t>
        <a:bodyPr/>
        <a:lstStyle/>
        <a:p>
          <a:endParaRPr lang="zh-TW" altLang="en-US"/>
        </a:p>
      </dgm:t>
    </dgm:pt>
    <dgm:pt modelId="{6E966873-7755-42FF-9B66-AD799C3186FF}" type="sibTrans" cxnId="{ED71F4A8-B1A0-4D23-909B-CD01A9EDD774}">
      <dgm:prSet/>
      <dgm:spPr/>
      <dgm:t>
        <a:bodyPr/>
        <a:lstStyle/>
        <a:p>
          <a:endParaRPr lang="zh-TW" altLang="en-US"/>
        </a:p>
      </dgm:t>
    </dgm:pt>
    <dgm:pt modelId="{1BEBC052-5E8A-4526-9ACD-D234DCD4B8EC}" type="pres">
      <dgm:prSet presAssocID="{9D7F7D38-CA73-4B09-B873-162B2AA3B8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BE8C3A1-1BB9-4B2E-8FE6-44C5F37FB2B1}" type="pres">
      <dgm:prSet presAssocID="{DA82241E-1500-4D63-8923-3D69B35753C1}" presName="linNode" presStyleCnt="0"/>
      <dgm:spPr/>
      <dgm:t>
        <a:bodyPr/>
        <a:lstStyle/>
        <a:p>
          <a:endParaRPr lang="zh-TW" altLang="en-US"/>
        </a:p>
      </dgm:t>
    </dgm:pt>
    <dgm:pt modelId="{807B68B2-8303-4500-8B74-37C8853D7BCE}" type="pres">
      <dgm:prSet presAssocID="{DA82241E-1500-4D63-8923-3D69B35753C1}" presName="parentText" presStyleLbl="node1" presStyleIdx="0" presStyleCnt="4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C19332-90F4-4FE5-8E54-188AFA76A356}" type="pres">
      <dgm:prSet presAssocID="{420C5C18-32E9-4DCF-8F58-D304D0A46B6C}" presName="sp" presStyleCnt="0"/>
      <dgm:spPr/>
      <dgm:t>
        <a:bodyPr/>
        <a:lstStyle/>
        <a:p>
          <a:endParaRPr lang="zh-TW" altLang="en-US"/>
        </a:p>
      </dgm:t>
    </dgm:pt>
    <dgm:pt modelId="{F70411E8-2CC2-4C37-8D58-907AFA53265F}" type="pres">
      <dgm:prSet presAssocID="{B4A94B5A-A51A-4416-B7BE-256165C76DAD}" presName="linNode" presStyleCnt="0"/>
      <dgm:spPr/>
      <dgm:t>
        <a:bodyPr/>
        <a:lstStyle/>
        <a:p>
          <a:endParaRPr lang="zh-TW" altLang="en-US"/>
        </a:p>
      </dgm:t>
    </dgm:pt>
    <dgm:pt modelId="{F7486BD9-94FB-4B86-8476-F6BF1C361391}" type="pres">
      <dgm:prSet presAssocID="{B4A94B5A-A51A-4416-B7BE-256165C76DAD}" presName="parentText" presStyleLbl="node1" presStyleIdx="1" presStyleCnt="4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B41D02-89CA-4467-800C-FD5A3EC35DED}" type="pres">
      <dgm:prSet presAssocID="{861756CA-625E-4BE8-AC23-8B030D26233A}" presName="sp" presStyleCnt="0"/>
      <dgm:spPr/>
      <dgm:t>
        <a:bodyPr/>
        <a:lstStyle/>
        <a:p>
          <a:endParaRPr lang="zh-TW" altLang="en-US"/>
        </a:p>
      </dgm:t>
    </dgm:pt>
    <dgm:pt modelId="{57055F6F-7CBD-4C13-9131-66EDF17B1516}" type="pres">
      <dgm:prSet presAssocID="{CE1D3633-FB4C-440D-A5C0-FFF0A8023DD0}" presName="linNode" presStyleCnt="0"/>
      <dgm:spPr/>
      <dgm:t>
        <a:bodyPr/>
        <a:lstStyle/>
        <a:p>
          <a:endParaRPr lang="zh-TW" altLang="en-US"/>
        </a:p>
      </dgm:t>
    </dgm:pt>
    <dgm:pt modelId="{DB0B8A60-4502-4834-8D82-275EFDFB75FE}" type="pres">
      <dgm:prSet presAssocID="{CE1D3633-FB4C-440D-A5C0-FFF0A8023DD0}" presName="parentText" presStyleLbl="node1" presStyleIdx="2" presStyleCnt="4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69332D-CEE5-4588-AA01-2D799BFED974}" type="pres">
      <dgm:prSet presAssocID="{84AC6724-1FCB-4846-BD10-8C04AC0EC114}" presName="sp" presStyleCnt="0"/>
      <dgm:spPr/>
      <dgm:t>
        <a:bodyPr/>
        <a:lstStyle/>
        <a:p>
          <a:endParaRPr lang="zh-TW" altLang="en-US"/>
        </a:p>
      </dgm:t>
    </dgm:pt>
    <dgm:pt modelId="{EEE8A53C-E3A7-4DBE-AE28-428505042A26}" type="pres">
      <dgm:prSet presAssocID="{CC334524-DAE8-4C97-AF51-41C8312B8820}" presName="linNode" presStyleCnt="0"/>
      <dgm:spPr/>
      <dgm:t>
        <a:bodyPr/>
        <a:lstStyle/>
        <a:p>
          <a:endParaRPr lang="zh-TW" altLang="en-US"/>
        </a:p>
      </dgm:t>
    </dgm:pt>
    <dgm:pt modelId="{B8F6CA72-C13D-475B-ABBD-586FC0041DD6}" type="pres">
      <dgm:prSet presAssocID="{CC334524-DAE8-4C97-AF51-41C8312B8820}" presName="parentText" presStyleLbl="node1" presStyleIdx="3" presStyleCnt="4" custScaleX="26865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C6761D3-817A-4FCA-BC89-658DB1C3F402}" type="presOf" srcId="{B4A94B5A-A51A-4416-B7BE-256165C76DAD}" destId="{F7486BD9-94FB-4B86-8476-F6BF1C361391}" srcOrd="0" destOrd="0" presId="urn:microsoft.com/office/officeart/2005/8/layout/vList5"/>
    <dgm:cxn modelId="{5C550F29-28EA-4E12-9A49-01EFB26D7E66}" srcId="{9D7F7D38-CA73-4B09-B873-162B2AA3B86B}" destId="{B4A94B5A-A51A-4416-B7BE-256165C76DAD}" srcOrd="1" destOrd="0" parTransId="{56B14850-6F2A-41C7-A18F-84D4A6275640}" sibTransId="{861756CA-625E-4BE8-AC23-8B030D26233A}"/>
    <dgm:cxn modelId="{02ADCBDD-A7CD-4D9D-BA4D-97C9EBF4FA87}" srcId="{9D7F7D38-CA73-4B09-B873-162B2AA3B86B}" destId="{DA82241E-1500-4D63-8923-3D69B35753C1}" srcOrd="0" destOrd="0" parTransId="{CD8807FE-647A-4DDC-BF4B-A45222513CBA}" sibTransId="{420C5C18-32E9-4DCF-8F58-D304D0A46B6C}"/>
    <dgm:cxn modelId="{DF9C0D8B-F2A4-4440-809F-01986E7114AC}" type="presOf" srcId="{CE1D3633-FB4C-440D-A5C0-FFF0A8023DD0}" destId="{DB0B8A60-4502-4834-8D82-275EFDFB75FE}" srcOrd="0" destOrd="0" presId="urn:microsoft.com/office/officeart/2005/8/layout/vList5"/>
    <dgm:cxn modelId="{2E9B3895-AC13-461F-8299-2CF13AD6210B}" srcId="{9D7F7D38-CA73-4B09-B873-162B2AA3B86B}" destId="{CE1D3633-FB4C-440D-A5C0-FFF0A8023DD0}" srcOrd="2" destOrd="0" parTransId="{DFBA836C-C12D-4A86-8B1E-CA2316E9F633}" sibTransId="{84AC6724-1FCB-4846-BD10-8C04AC0EC114}"/>
    <dgm:cxn modelId="{ABF75CD1-DFE6-4C4B-BB53-B055A7447862}" type="presOf" srcId="{DA82241E-1500-4D63-8923-3D69B35753C1}" destId="{807B68B2-8303-4500-8B74-37C8853D7BCE}" srcOrd="0" destOrd="0" presId="urn:microsoft.com/office/officeart/2005/8/layout/vList5"/>
    <dgm:cxn modelId="{40770E38-4B0B-40E4-9245-A836C178608D}" type="presOf" srcId="{CC334524-DAE8-4C97-AF51-41C8312B8820}" destId="{B8F6CA72-C13D-475B-ABBD-586FC0041DD6}" srcOrd="0" destOrd="0" presId="urn:microsoft.com/office/officeart/2005/8/layout/vList5"/>
    <dgm:cxn modelId="{8C6B743A-2DE6-4E5C-9AD1-15B15300EEF3}" type="presOf" srcId="{9D7F7D38-CA73-4B09-B873-162B2AA3B86B}" destId="{1BEBC052-5E8A-4526-9ACD-D234DCD4B8EC}" srcOrd="0" destOrd="0" presId="urn:microsoft.com/office/officeart/2005/8/layout/vList5"/>
    <dgm:cxn modelId="{ED71F4A8-B1A0-4D23-909B-CD01A9EDD774}" srcId="{9D7F7D38-CA73-4B09-B873-162B2AA3B86B}" destId="{CC334524-DAE8-4C97-AF51-41C8312B8820}" srcOrd="3" destOrd="0" parTransId="{CF13138E-2F2F-4B10-B855-3EF74671B91D}" sibTransId="{6E966873-7755-42FF-9B66-AD799C3186FF}"/>
    <dgm:cxn modelId="{E8028304-5A78-477A-9456-A24AE486279A}" type="presParOf" srcId="{1BEBC052-5E8A-4526-9ACD-D234DCD4B8EC}" destId="{EBE8C3A1-1BB9-4B2E-8FE6-44C5F37FB2B1}" srcOrd="0" destOrd="0" presId="urn:microsoft.com/office/officeart/2005/8/layout/vList5"/>
    <dgm:cxn modelId="{485B3319-ED98-4CFA-A334-E28ECE768215}" type="presParOf" srcId="{EBE8C3A1-1BB9-4B2E-8FE6-44C5F37FB2B1}" destId="{807B68B2-8303-4500-8B74-37C8853D7BCE}" srcOrd="0" destOrd="0" presId="urn:microsoft.com/office/officeart/2005/8/layout/vList5"/>
    <dgm:cxn modelId="{3E18F353-FEEE-44D8-B08D-98FFCDD70F7C}" type="presParOf" srcId="{1BEBC052-5E8A-4526-9ACD-D234DCD4B8EC}" destId="{DDC19332-90F4-4FE5-8E54-188AFA76A356}" srcOrd="1" destOrd="0" presId="urn:microsoft.com/office/officeart/2005/8/layout/vList5"/>
    <dgm:cxn modelId="{3A1897E5-79D8-43D5-A265-A167A7F95774}" type="presParOf" srcId="{1BEBC052-5E8A-4526-9ACD-D234DCD4B8EC}" destId="{F70411E8-2CC2-4C37-8D58-907AFA53265F}" srcOrd="2" destOrd="0" presId="urn:microsoft.com/office/officeart/2005/8/layout/vList5"/>
    <dgm:cxn modelId="{F04E675E-EF59-4DBC-B56E-099D7236DA9E}" type="presParOf" srcId="{F70411E8-2CC2-4C37-8D58-907AFA53265F}" destId="{F7486BD9-94FB-4B86-8476-F6BF1C361391}" srcOrd="0" destOrd="0" presId="urn:microsoft.com/office/officeart/2005/8/layout/vList5"/>
    <dgm:cxn modelId="{6419D3B8-8A18-4A48-B8D4-1CEEFE5D0F43}" type="presParOf" srcId="{1BEBC052-5E8A-4526-9ACD-D234DCD4B8EC}" destId="{99B41D02-89CA-4467-800C-FD5A3EC35DED}" srcOrd="3" destOrd="0" presId="urn:microsoft.com/office/officeart/2005/8/layout/vList5"/>
    <dgm:cxn modelId="{F7865522-F6D8-426C-96BC-D795A5F37355}" type="presParOf" srcId="{1BEBC052-5E8A-4526-9ACD-D234DCD4B8EC}" destId="{57055F6F-7CBD-4C13-9131-66EDF17B1516}" srcOrd="4" destOrd="0" presId="urn:microsoft.com/office/officeart/2005/8/layout/vList5"/>
    <dgm:cxn modelId="{425ECAEF-4A6F-4C6B-B14E-BC67C142480A}" type="presParOf" srcId="{57055F6F-7CBD-4C13-9131-66EDF17B1516}" destId="{DB0B8A60-4502-4834-8D82-275EFDFB75FE}" srcOrd="0" destOrd="0" presId="urn:microsoft.com/office/officeart/2005/8/layout/vList5"/>
    <dgm:cxn modelId="{9F6E5E18-198B-49F9-BF4E-AD5CE67CC810}" type="presParOf" srcId="{1BEBC052-5E8A-4526-9ACD-D234DCD4B8EC}" destId="{8869332D-CEE5-4588-AA01-2D799BFED974}" srcOrd="5" destOrd="0" presId="urn:microsoft.com/office/officeart/2005/8/layout/vList5"/>
    <dgm:cxn modelId="{BDBC9F39-7C91-4EF7-8094-DA8B4AB5E559}" type="presParOf" srcId="{1BEBC052-5E8A-4526-9ACD-D234DCD4B8EC}" destId="{EEE8A53C-E3A7-4DBE-AE28-428505042A26}" srcOrd="6" destOrd="0" presId="urn:microsoft.com/office/officeart/2005/8/layout/vList5"/>
    <dgm:cxn modelId="{62525448-7344-4829-AB2A-9887DB520DE7}" type="presParOf" srcId="{EEE8A53C-E3A7-4DBE-AE28-428505042A26}" destId="{B8F6CA72-C13D-475B-ABBD-586FC0041DD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D7F7D38-CA73-4B09-B873-162B2AA3B86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DA82241E-1500-4D63-8923-3D69B35753C1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顧客流失的數目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D8807FE-647A-4DDC-BF4B-A45222513CBA}" type="parTrans" cxnId="{02ADCBDD-A7CD-4D9D-BA4D-97C9EBF4FA87}">
      <dgm:prSet/>
      <dgm:spPr/>
      <dgm:t>
        <a:bodyPr/>
        <a:lstStyle/>
        <a:p>
          <a:endParaRPr lang="zh-TW" altLang="en-US"/>
        </a:p>
      </dgm:t>
    </dgm:pt>
    <dgm:pt modelId="{420C5C18-32E9-4DCF-8F58-D304D0A46B6C}" type="sibTrans" cxnId="{02ADCBDD-A7CD-4D9D-BA4D-97C9EBF4FA87}">
      <dgm:prSet/>
      <dgm:spPr/>
      <dgm:t>
        <a:bodyPr/>
        <a:lstStyle/>
        <a:p>
          <a:endParaRPr lang="zh-TW" altLang="en-US"/>
        </a:p>
      </dgm:t>
    </dgm:pt>
    <dgm:pt modelId="{B4A94B5A-A51A-4416-B7BE-256165C76DAD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相對的服務品質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56B14850-6F2A-41C7-A18F-84D4A6275640}" type="parTrans" cxnId="{5C550F29-28EA-4E12-9A49-01EFB26D7E66}">
      <dgm:prSet/>
      <dgm:spPr/>
      <dgm:t>
        <a:bodyPr/>
        <a:lstStyle/>
        <a:p>
          <a:endParaRPr lang="zh-TW" altLang="en-US"/>
        </a:p>
      </dgm:t>
    </dgm:pt>
    <dgm:pt modelId="{861756CA-625E-4BE8-AC23-8B030D26233A}" type="sibTrans" cxnId="{5C550F29-28EA-4E12-9A49-01EFB26D7E66}">
      <dgm:prSet/>
      <dgm:spPr/>
      <dgm:t>
        <a:bodyPr/>
        <a:lstStyle/>
        <a:p>
          <a:endParaRPr lang="zh-TW" altLang="en-US"/>
        </a:p>
      </dgm:t>
    </dgm:pt>
    <dgm:pt modelId="{CE1D3633-FB4C-440D-A5C0-FFF0A8023DD0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目標市場的知名度與評價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FBA836C-C12D-4A86-8B1E-CA2316E9F633}" type="parTrans" cxnId="{2E9B3895-AC13-461F-8299-2CF13AD6210B}">
      <dgm:prSet/>
      <dgm:spPr/>
      <dgm:t>
        <a:bodyPr/>
        <a:lstStyle/>
        <a:p>
          <a:endParaRPr lang="zh-TW" altLang="en-US"/>
        </a:p>
      </dgm:t>
    </dgm:pt>
    <dgm:pt modelId="{84AC6724-1FCB-4846-BD10-8C04AC0EC114}" type="sibTrans" cxnId="{2E9B3895-AC13-461F-8299-2CF13AD6210B}">
      <dgm:prSet/>
      <dgm:spPr/>
      <dgm:t>
        <a:bodyPr/>
        <a:lstStyle/>
        <a:p>
          <a:endParaRPr lang="zh-TW" altLang="en-US"/>
        </a:p>
      </dgm:t>
    </dgm:pt>
    <dgm:pt modelId="{CC334524-DAE8-4C97-AF51-41C8312B8820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新舊顧客的比率變動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F13138E-2F2F-4B10-B855-3EF74671B91D}" type="parTrans" cxnId="{ED71F4A8-B1A0-4D23-909B-CD01A9EDD774}">
      <dgm:prSet/>
      <dgm:spPr/>
      <dgm:t>
        <a:bodyPr/>
        <a:lstStyle/>
        <a:p>
          <a:endParaRPr lang="zh-TW" altLang="en-US"/>
        </a:p>
      </dgm:t>
    </dgm:pt>
    <dgm:pt modelId="{6E966873-7755-42FF-9B66-AD799C3186FF}" type="sibTrans" cxnId="{ED71F4A8-B1A0-4D23-909B-CD01A9EDD774}">
      <dgm:prSet/>
      <dgm:spPr/>
      <dgm:t>
        <a:bodyPr/>
        <a:lstStyle/>
        <a:p>
          <a:endParaRPr lang="zh-TW" altLang="en-US"/>
        </a:p>
      </dgm:t>
    </dgm:pt>
    <dgm:pt modelId="{1BEBC052-5E8A-4526-9ACD-D234DCD4B8EC}" type="pres">
      <dgm:prSet presAssocID="{9D7F7D38-CA73-4B09-B873-162B2AA3B8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BE8C3A1-1BB9-4B2E-8FE6-44C5F37FB2B1}" type="pres">
      <dgm:prSet presAssocID="{DA82241E-1500-4D63-8923-3D69B35753C1}" presName="linNode" presStyleCnt="0"/>
      <dgm:spPr/>
      <dgm:t>
        <a:bodyPr/>
        <a:lstStyle/>
        <a:p>
          <a:endParaRPr lang="zh-TW" altLang="en-US"/>
        </a:p>
      </dgm:t>
    </dgm:pt>
    <dgm:pt modelId="{807B68B2-8303-4500-8B74-37C8853D7BCE}" type="pres">
      <dgm:prSet presAssocID="{DA82241E-1500-4D63-8923-3D69B35753C1}" presName="parentText" presStyleLbl="node1" presStyleIdx="0" presStyleCnt="4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C19332-90F4-4FE5-8E54-188AFA76A356}" type="pres">
      <dgm:prSet presAssocID="{420C5C18-32E9-4DCF-8F58-D304D0A46B6C}" presName="sp" presStyleCnt="0"/>
      <dgm:spPr/>
      <dgm:t>
        <a:bodyPr/>
        <a:lstStyle/>
        <a:p>
          <a:endParaRPr lang="zh-TW" altLang="en-US"/>
        </a:p>
      </dgm:t>
    </dgm:pt>
    <dgm:pt modelId="{F70411E8-2CC2-4C37-8D58-907AFA53265F}" type="pres">
      <dgm:prSet presAssocID="{B4A94B5A-A51A-4416-B7BE-256165C76DAD}" presName="linNode" presStyleCnt="0"/>
      <dgm:spPr/>
      <dgm:t>
        <a:bodyPr/>
        <a:lstStyle/>
        <a:p>
          <a:endParaRPr lang="zh-TW" altLang="en-US"/>
        </a:p>
      </dgm:t>
    </dgm:pt>
    <dgm:pt modelId="{F7486BD9-94FB-4B86-8476-F6BF1C361391}" type="pres">
      <dgm:prSet presAssocID="{B4A94B5A-A51A-4416-B7BE-256165C76DAD}" presName="parentText" presStyleLbl="node1" presStyleIdx="1" presStyleCnt="4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B41D02-89CA-4467-800C-FD5A3EC35DED}" type="pres">
      <dgm:prSet presAssocID="{861756CA-625E-4BE8-AC23-8B030D26233A}" presName="sp" presStyleCnt="0"/>
      <dgm:spPr/>
      <dgm:t>
        <a:bodyPr/>
        <a:lstStyle/>
        <a:p>
          <a:endParaRPr lang="zh-TW" altLang="en-US"/>
        </a:p>
      </dgm:t>
    </dgm:pt>
    <dgm:pt modelId="{57055F6F-7CBD-4C13-9131-66EDF17B1516}" type="pres">
      <dgm:prSet presAssocID="{CE1D3633-FB4C-440D-A5C0-FFF0A8023DD0}" presName="linNode" presStyleCnt="0"/>
      <dgm:spPr/>
      <dgm:t>
        <a:bodyPr/>
        <a:lstStyle/>
        <a:p>
          <a:endParaRPr lang="zh-TW" altLang="en-US"/>
        </a:p>
      </dgm:t>
    </dgm:pt>
    <dgm:pt modelId="{DB0B8A60-4502-4834-8D82-275EFDFB75FE}" type="pres">
      <dgm:prSet presAssocID="{CE1D3633-FB4C-440D-A5C0-FFF0A8023DD0}" presName="parentText" presStyleLbl="node1" presStyleIdx="2" presStyleCnt="4" custScaleX="26854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69332D-CEE5-4588-AA01-2D799BFED974}" type="pres">
      <dgm:prSet presAssocID="{84AC6724-1FCB-4846-BD10-8C04AC0EC114}" presName="sp" presStyleCnt="0"/>
      <dgm:spPr/>
      <dgm:t>
        <a:bodyPr/>
        <a:lstStyle/>
        <a:p>
          <a:endParaRPr lang="zh-TW" altLang="en-US"/>
        </a:p>
      </dgm:t>
    </dgm:pt>
    <dgm:pt modelId="{EEE8A53C-E3A7-4DBE-AE28-428505042A26}" type="pres">
      <dgm:prSet presAssocID="{CC334524-DAE8-4C97-AF51-41C8312B8820}" presName="linNode" presStyleCnt="0"/>
      <dgm:spPr/>
      <dgm:t>
        <a:bodyPr/>
        <a:lstStyle/>
        <a:p>
          <a:endParaRPr lang="zh-TW" altLang="en-US"/>
        </a:p>
      </dgm:t>
    </dgm:pt>
    <dgm:pt modelId="{B8F6CA72-C13D-475B-ABBD-586FC0041DD6}" type="pres">
      <dgm:prSet presAssocID="{CC334524-DAE8-4C97-AF51-41C8312B8820}" presName="parentText" presStyleLbl="node1" presStyleIdx="3" presStyleCnt="4" custScaleX="26865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C550F29-28EA-4E12-9A49-01EFB26D7E66}" srcId="{9D7F7D38-CA73-4B09-B873-162B2AA3B86B}" destId="{B4A94B5A-A51A-4416-B7BE-256165C76DAD}" srcOrd="1" destOrd="0" parTransId="{56B14850-6F2A-41C7-A18F-84D4A6275640}" sibTransId="{861756CA-625E-4BE8-AC23-8B030D26233A}"/>
    <dgm:cxn modelId="{924834AA-1284-4D52-A92E-7AE557460BC0}" type="presOf" srcId="{CE1D3633-FB4C-440D-A5C0-FFF0A8023DD0}" destId="{DB0B8A60-4502-4834-8D82-275EFDFB75FE}" srcOrd="0" destOrd="0" presId="urn:microsoft.com/office/officeart/2005/8/layout/vList5"/>
    <dgm:cxn modelId="{9B0BBDD6-341D-44F3-8798-FA0FC5D6EC53}" type="presOf" srcId="{9D7F7D38-CA73-4B09-B873-162B2AA3B86B}" destId="{1BEBC052-5E8A-4526-9ACD-D234DCD4B8EC}" srcOrd="0" destOrd="0" presId="urn:microsoft.com/office/officeart/2005/8/layout/vList5"/>
    <dgm:cxn modelId="{02ADCBDD-A7CD-4D9D-BA4D-97C9EBF4FA87}" srcId="{9D7F7D38-CA73-4B09-B873-162B2AA3B86B}" destId="{DA82241E-1500-4D63-8923-3D69B35753C1}" srcOrd="0" destOrd="0" parTransId="{CD8807FE-647A-4DDC-BF4B-A45222513CBA}" sibTransId="{420C5C18-32E9-4DCF-8F58-D304D0A46B6C}"/>
    <dgm:cxn modelId="{D5B20A83-715E-4A5C-B03B-E610F6CEB60A}" type="presOf" srcId="{DA82241E-1500-4D63-8923-3D69B35753C1}" destId="{807B68B2-8303-4500-8B74-37C8853D7BCE}" srcOrd="0" destOrd="0" presId="urn:microsoft.com/office/officeart/2005/8/layout/vList5"/>
    <dgm:cxn modelId="{D49B8421-BC1C-4D0F-AEDB-4C180AED7A7E}" type="presOf" srcId="{B4A94B5A-A51A-4416-B7BE-256165C76DAD}" destId="{F7486BD9-94FB-4B86-8476-F6BF1C361391}" srcOrd="0" destOrd="0" presId="urn:microsoft.com/office/officeart/2005/8/layout/vList5"/>
    <dgm:cxn modelId="{2E9B3895-AC13-461F-8299-2CF13AD6210B}" srcId="{9D7F7D38-CA73-4B09-B873-162B2AA3B86B}" destId="{CE1D3633-FB4C-440D-A5C0-FFF0A8023DD0}" srcOrd="2" destOrd="0" parTransId="{DFBA836C-C12D-4A86-8B1E-CA2316E9F633}" sibTransId="{84AC6724-1FCB-4846-BD10-8C04AC0EC114}"/>
    <dgm:cxn modelId="{5A198B4F-935A-4AE6-B9B6-2D8D70C4E833}" type="presOf" srcId="{CC334524-DAE8-4C97-AF51-41C8312B8820}" destId="{B8F6CA72-C13D-475B-ABBD-586FC0041DD6}" srcOrd="0" destOrd="0" presId="urn:microsoft.com/office/officeart/2005/8/layout/vList5"/>
    <dgm:cxn modelId="{ED71F4A8-B1A0-4D23-909B-CD01A9EDD774}" srcId="{9D7F7D38-CA73-4B09-B873-162B2AA3B86B}" destId="{CC334524-DAE8-4C97-AF51-41C8312B8820}" srcOrd="3" destOrd="0" parTransId="{CF13138E-2F2F-4B10-B855-3EF74671B91D}" sibTransId="{6E966873-7755-42FF-9B66-AD799C3186FF}"/>
    <dgm:cxn modelId="{0ABD6F06-54AD-4CB4-A1AB-C0CD526127CD}" type="presParOf" srcId="{1BEBC052-5E8A-4526-9ACD-D234DCD4B8EC}" destId="{EBE8C3A1-1BB9-4B2E-8FE6-44C5F37FB2B1}" srcOrd="0" destOrd="0" presId="urn:microsoft.com/office/officeart/2005/8/layout/vList5"/>
    <dgm:cxn modelId="{597077D6-D602-404D-B1AA-0653429737A1}" type="presParOf" srcId="{EBE8C3A1-1BB9-4B2E-8FE6-44C5F37FB2B1}" destId="{807B68B2-8303-4500-8B74-37C8853D7BCE}" srcOrd="0" destOrd="0" presId="urn:microsoft.com/office/officeart/2005/8/layout/vList5"/>
    <dgm:cxn modelId="{08CD1DC5-21B3-4694-8DED-DAE0E9BF30C8}" type="presParOf" srcId="{1BEBC052-5E8A-4526-9ACD-D234DCD4B8EC}" destId="{DDC19332-90F4-4FE5-8E54-188AFA76A356}" srcOrd="1" destOrd="0" presId="urn:microsoft.com/office/officeart/2005/8/layout/vList5"/>
    <dgm:cxn modelId="{21FD8AFA-B15B-4312-B250-735CF73984EA}" type="presParOf" srcId="{1BEBC052-5E8A-4526-9ACD-D234DCD4B8EC}" destId="{F70411E8-2CC2-4C37-8D58-907AFA53265F}" srcOrd="2" destOrd="0" presId="urn:microsoft.com/office/officeart/2005/8/layout/vList5"/>
    <dgm:cxn modelId="{CDB2A279-6F5C-4010-9884-16BD89992061}" type="presParOf" srcId="{F70411E8-2CC2-4C37-8D58-907AFA53265F}" destId="{F7486BD9-94FB-4B86-8476-F6BF1C361391}" srcOrd="0" destOrd="0" presId="urn:microsoft.com/office/officeart/2005/8/layout/vList5"/>
    <dgm:cxn modelId="{FCA36DF4-D075-43C8-85CA-D0A962518795}" type="presParOf" srcId="{1BEBC052-5E8A-4526-9ACD-D234DCD4B8EC}" destId="{99B41D02-89CA-4467-800C-FD5A3EC35DED}" srcOrd="3" destOrd="0" presId="urn:microsoft.com/office/officeart/2005/8/layout/vList5"/>
    <dgm:cxn modelId="{BE890AFE-8000-4861-8D27-67E0ECD44BB8}" type="presParOf" srcId="{1BEBC052-5E8A-4526-9ACD-D234DCD4B8EC}" destId="{57055F6F-7CBD-4C13-9131-66EDF17B1516}" srcOrd="4" destOrd="0" presId="urn:microsoft.com/office/officeart/2005/8/layout/vList5"/>
    <dgm:cxn modelId="{FFBCBC84-1888-4CBD-B14F-1CAF0FD67CC5}" type="presParOf" srcId="{57055F6F-7CBD-4C13-9131-66EDF17B1516}" destId="{DB0B8A60-4502-4834-8D82-275EFDFB75FE}" srcOrd="0" destOrd="0" presId="urn:microsoft.com/office/officeart/2005/8/layout/vList5"/>
    <dgm:cxn modelId="{55AF6736-7110-4197-BA25-B83E43E33638}" type="presParOf" srcId="{1BEBC052-5E8A-4526-9ACD-D234DCD4B8EC}" destId="{8869332D-CEE5-4588-AA01-2D799BFED974}" srcOrd="5" destOrd="0" presId="urn:microsoft.com/office/officeart/2005/8/layout/vList5"/>
    <dgm:cxn modelId="{D7558D7A-FA66-4D99-9E9C-1FAB42C944FB}" type="presParOf" srcId="{1BEBC052-5E8A-4526-9ACD-D234DCD4B8EC}" destId="{EEE8A53C-E3A7-4DBE-AE28-428505042A26}" srcOrd="6" destOrd="0" presId="urn:microsoft.com/office/officeart/2005/8/layout/vList5"/>
    <dgm:cxn modelId="{46B99207-6DD4-4A68-8BD3-EB48868D25DB}" type="presParOf" srcId="{EEE8A53C-E3A7-4DBE-AE28-428505042A26}" destId="{B8F6CA72-C13D-475B-ABBD-586FC0041DD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AA43C58-D23A-420E-8913-BABFFEB08633}" type="doc">
      <dgm:prSet loTypeId="urn:microsoft.com/office/officeart/2005/8/layout/default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1B57BCC4-E97C-4E6A-AC6F-3D345A005198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新產品效率</a:t>
          </a:r>
          <a:endParaRPr lang="zh-TW" altLang="en-US" sz="2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2FD5B87-F6D6-4914-B265-6375DE99DEA8}" type="parTrans" cxnId="{50C3EE68-6A60-48FC-848E-4FD6621FA7DF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8D70097-48FD-48AE-956D-701D4E336685}" type="sibTrans" cxnId="{50C3EE68-6A60-48FC-848E-4FD6621FA7DF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990438B5-C578-48F7-9400-D2C7C6FD596E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通路的效率</a:t>
          </a:r>
          <a:endParaRPr lang="zh-TW" altLang="en-US" sz="2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BA2D3746-5636-4E46-9278-BCC59A0FC2F9}" type="parTrans" cxnId="{A3CAD390-FEAB-4DCB-9BE0-B676857FE0C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F4BE3860-0CFA-4465-AFD3-159CCF051678}" type="sibTrans" cxnId="{A3CAD390-FEAB-4DCB-9BE0-B676857FE0C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EFFE9C1-8DD6-4989-AAC3-0B713D2D4331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銷售團隊效率</a:t>
          </a:r>
          <a:endParaRPr lang="zh-TW" altLang="en-US" sz="2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3DB7E963-7042-4CF1-9053-60BAEACD229B}" type="parTrans" cxnId="{014BEEFC-E3B8-4F4E-B85B-B278FCBB5D1E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64BEEAD-9639-4DD5-A173-CEBBE66904C2}" type="sibTrans" cxnId="{014BEEFC-E3B8-4F4E-B85B-B278FCBB5D1E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25902CEF-40EA-47CC-8C7F-12DECC46187A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廣告效率</a:t>
          </a:r>
          <a:endParaRPr lang="zh-TW" altLang="en-US" sz="2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6750A5C-B479-45F9-A243-91A1F72AB838}" type="parTrans" cxnId="{3CA0FD6C-1866-46CB-A5DD-83364B7C10E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143FA9F6-1B4D-4666-A3AD-1F0BE3FB75E8}" type="sibTrans" cxnId="{3CA0FD6C-1866-46CB-A5DD-83364B7C10E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B69C271-B007-4147-92CF-C2380DC03510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促銷效率</a:t>
          </a:r>
          <a:endParaRPr lang="zh-TW" altLang="en-US" sz="2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BDEF0615-55E8-4B7F-8A29-4988B4372164}" type="parTrans" cxnId="{BD8FCE48-2E1F-40DA-B0D3-36F4C2304E80}">
      <dgm:prSet/>
      <dgm:spPr/>
      <dgm:t>
        <a:bodyPr/>
        <a:lstStyle/>
        <a:p>
          <a:endParaRPr lang="zh-TW" altLang="en-US"/>
        </a:p>
      </dgm:t>
    </dgm:pt>
    <dgm:pt modelId="{CBAC321F-274B-47A1-A856-C8081B1F927A}" type="sibTrans" cxnId="{BD8FCE48-2E1F-40DA-B0D3-36F4C2304E80}">
      <dgm:prSet/>
      <dgm:spPr/>
      <dgm:t>
        <a:bodyPr/>
        <a:lstStyle/>
        <a:p>
          <a:endParaRPr lang="zh-TW" altLang="en-US"/>
        </a:p>
      </dgm:t>
    </dgm:pt>
    <dgm:pt modelId="{76095A23-A959-4D82-8209-F4E6C9D8BD50}" type="pres">
      <dgm:prSet presAssocID="{DAA43C58-D23A-420E-8913-BABFFEB086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5542A5E-26ED-4234-8664-29E163BCDDA0}" type="pres">
      <dgm:prSet presAssocID="{1B57BCC4-E97C-4E6A-AC6F-3D345A005198}" presName="node" presStyleLbl="node1" presStyleIdx="0" presStyleCnt="5" custScaleX="150502" custScaleY="11223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5C5C3C28-DBB1-4E45-8E82-71B280824AC3}" type="pres">
      <dgm:prSet presAssocID="{C8D70097-48FD-48AE-956D-701D4E336685}" presName="sibTrans" presStyleCnt="0"/>
      <dgm:spPr/>
      <dgm:t>
        <a:bodyPr/>
        <a:lstStyle/>
        <a:p>
          <a:endParaRPr lang="zh-TW" altLang="en-US"/>
        </a:p>
      </dgm:t>
    </dgm:pt>
    <dgm:pt modelId="{FA2DFF8C-377F-46BC-B51A-AE7A5145C0B7}" type="pres">
      <dgm:prSet presAssocID="{990438B5-C578-48F7-9400-D2C7C6FD596E}" presName="node" presStyleLbl="node1" presStyleIdx="1" presStyleCnt="5" custScaleX="134094" custScaleY="11223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2E5BB301-3918-4EAA-B6D6-A20E41E89F31}" type="pres">
      <dgm:prSet presAssocID="{F4BE3860-0CFA-4465-AFD3-159CCF051678}" presName="sibTrans" presStyleCnt="0"/>
      <dgm:spPr/>
      <dgm:t>
        <a:bodyPr/>
        <a:lstStyle/>
        <a:p>
          <a:endParaRPr lang="zh-TW" altLang="en-US"/>
        </a:p>
      </dgm:t>
    </dgm:pt>
    <dgm:pt modelId="{B147493B-2ACF-4210-A434-F82BF65829C3}" type="pres">
      <dgm:prSet presAssocID="{AEFFE9C1-8DD6-4989-AAC3-0B713D2D4331}" presName="node" presStyleLbl="node1" presStyleIdx="2" presStyleCnt="5" custScaleX="140606" custScaleY="11223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D67671A4-B6EE-45B4-A4A9-27714A682E06}" type="pres">
      <dgm:prSet presAssocID="{D64BEEAD-9639-4DD5-A173-CEBBE66904C2}" presName="sibTrans" presStyleCnt="0"/>
      <dgm:spPr/>
      <dgm:t>
        <a:bodyPr/>
        <a:lstStyle/>
        <a:p>
          <a:endParaRPr lang="zh-TW" altLang="en-US"/>
        </a:p>
      </dgm:t>
    </dgm:pt>
    <dgm:pt modelId="{5A976926-F4C1-4A14-B3EE-713C690953DE}" type="pres">
      <dgm:prSet presAssocID="{25902CEF-40EA-47CC-8C7F-12DECC46187A}" presName="node" presStyleLbl="node1" presStyleIdx="3" presStyleCnt="5" custScaleX="137351" custScaleY="112236" custLinFactNeighborX="2572" custLinFactNeighborY="428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758C5355-91EF-45E6-81E9-31F242EB2C83}" type="pres">
      <dgm:prSet presAssocID="{143FA9F6-1B4D-4666-A3AD-1F0BE3FB75E8}" presName="sibTrans" presStyleCnt="0"/>
      <dgm:spPr/>
    </dgm:pt>
    <dgm:pt modelId="{4A625763-F4C4-4010-97F1-8930E4087E8A}" type="pres">
      <dgm:prSet presAssocID="{AB69C271-B007-4147-92CF-C2380DC03510}" presName="node" presStyleLbl="node1" presStyleIdx="4" presStyleCnt="5" custScaleX="134094" custScaleY="10669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A3CAD390-FEAB-4DCB-9BE0-B676857FE0CC}" srcId="{DAA43C58-D23A-420E-8913-BABFFEB08633}" destId="{990438B5-C578-48F7-9400-D2C7C6FD596E}" srcOrd="1" destOrd="0" parTransId="{BA2D3746-5636-4E46-9278-BCC59A0FC2F9}" sibTransId="{F4BE3860-0CFA-4465-AFD3-159CCF051678}"/>
    <dgm:cxn modelId="{BD8FCE48-2E1F-40DA-B0D3-36F4C2304E80}" srcId="{DAA43C58-D23A-420E-8913-BABFFEB08633}" destId="{AB69C271-B007-4147-92CF-C2380DC03510}" srcOrd="4" destOrd="0" parTransId="{BDEF0615-55E8-4B7F-8A29-4988B4372164}" sibTransId="{CBAC321F-274B-47A1-A856-C8081B1F927A}"/>
    <dgm:cxn modelId="{2B977C2D-F1D2-4E4A-84C8-6B28470599DE}" type="presOf" srcId="{AEFFE9C1-8DD6-4989-AAC3-0B713D2D4331}" destId="{B147493B-2ACF-4210-A434-F82BF65829C3}" srcOrd="0" destOrd="0" presId="urn:microsoft.com/office/officeart/2005/8/layout/default"/>
    <dgm:cxn modelId="{7FC29B08-72C3-42B7-A8FE-BF7EB478F539}" type="presOf" srcId="{25902CEF-40EA-47CC-8C7F-12DECC46187A}" destId="{5A976926-F4C1-4A14-B3EE-713C690953DE}" srcOrd="0" destOrd="0" presId="urn:microsoft.com/office/officeart/2005/8/layout/default"/>
    <dgm:cxn modelId="{3CA0FD6C-1866-46CB-A5DD-83364B7C10EC}" srcId="{DAA43C58-D23A-420E-8913-BABFFEB08633}" destId="{25902CEF-40EA-47CC-8C7F-12DECC46187A}" srcOrd="3" destOrd="0" parTransId="{26750A5C-B479-45F9-A243-91A1F72AB838}" sibTransId="{143FA9F6-1B4D-4666-A3AD-1F0BE3FB75E8}"/>
    <dgm:cxn modelId="{014BEEFC-E3B8-4F4E-B85B-B278FCBB5D1E}" srcId="{DAA43C58-D23A-420E-8913-BABFFEB08633}" destId="{AEFFE9C1-8DD6-4989-AAC3-0B713D2D4331}" srcOrd="2" destOrd="0" parTransId="{3DB7E963-7042-4CF1-9053-60BAEACD229B}" sibTransId="{D64BEEAD-9639-4DD5-A173-CEBBE66904C2}"/>
    <dgm:cxn modelId="{D74C9FFF-9BDF-4875-8812-8992245DCA83}" type="presOf" srcId="{AB69C271-B007-4147-92CF-C2380DC03510}" destId="{4A625763-F4C4-4010-97F1-8930E4087E8A}" srcOrd="0" destOrd="0" presId="urn:microsoft.com/office/officeart/2005/8/layout/default"/>
    <dgm:cxn modelId="{50C3EE68-6A60-48FC-848E-4FD6621FA7DF}" srcId="{DAA43C58-D23A-420E-8913-BABFFEB08633}" destId="{1B57BCC4-E97C-4E6A-AC6F-3D345A005198}" srcOrd="0" destOrd="0" parTransId="{22FD5B87-F6D6-4914-B265-6375DE99DEA8}" sibTransId="{C8D70097-48FD-48AE-956D-701D4E336685}"/>
    <dgm:cxn modelId="{EA75ABE2-1DB8-417A-BCC8-DFCD05E1AC10}" type="presOf" srcId="{990438B5-C578-48F7-9400-D2C7C6FD596E}" destId="{FA2DFF8C-377F-46BC-B51A-AE7A5145C0B7}" srcOrd="0" destOrd="0" presId="urn:microsoft.com/office/officeart/2005/8/layout/default"/>
    <dgm:cxn modelId="{6AFEEBCE-BF87-456A-A3CA-1847D4861CE8}" type="presOf" srcId="{DAA43C58-D23A-420E-8913-BABFFEB08633}" destId="{76095A23-A959-4D82-8209-F4E6C9D8BD50}" srcOrd="0" destOrd="0" presId="urn:microsoft.com/office/officeart/2005/8/layout/default"/>
    <dgm:cxn modelId="{2D62E0ED-52EA-4906-8F8C-0636478E4220}" type="presOf" srcId="{1B57BCC4-E97C-4E6A-AC6F-3D345A005198}" destId="{05542A5E-26ED-4234-8664-29E163BCDDA0}" srcOrd="0" destOrd="0" presId="urn:microsoft.com/office/officeart/2005/8/layout/default"/>
    <dgm:cxn modelId="{A4CA7226-66F5-4541-A515-7EA6E7192A03}" type="presParOf" srcId="{76095A23-A959-4D82-8209-F4E6C9D8BD50}" destId="{05542A5E-26ED-4234-8664-29E163BCDDA0}" srcOrd="0" destOrd="0" presId="urn:microsoft.com/office/officeart/2005/8/layout/default"/>
    <dgm:cxn modelId="{49ED61C0-714F-4012-AC9D-24B6DC0C40B4}" type="presParOf" srcId="{76095A23-A959-4D82-8209-F4E6C9D8BD50}" destId="{5C5C3C28-DBB1-4E45-8E82-71B280824AC3}" srcOrd="1" destOrd="0" presId="urn:microsoft.com/office/officeart/2005/8/layout/default"/>
    <dgm:cxn modelId="{45F857BB-51E9-469D-B82E-2B94AD5075D2}" type="presParOf" srcId="{76095A23-A959-4D82-8209-F4E6C9D8BD50}" destId="{FA2DFF8C-377F-46BC-B51A-AE7A5145C0B7}" srcOrd="2" destOrd="0" presId="urn:microsoft.com/office/officeart/2005/8/layout/default"/>
    <dgm:cxn modelId="{B84ED54D-F5F4-4309-BE19-93A46187594C}" type="presParOf" srcId="{76095A23-A959-4D82-8209-F4E6C9D8BD50}" destId="{2E5BB301-3918-4EAA-B6D6-A20E41E89F31}" srcOrd="3" destOrd="0" presId="urn:microsoft.com/office/officeart/2005/8/layout/default"/>
    <dgm:cxn modelId="{45A14A04-A647-4CD4-A792-E7BC5A22689C}" type="presParOf" srcId="{76095A23-A959-4D82-8209-F4E6C9D8BD50}" destId="{B147493B-2ACF-4210-A434-F82BF65829C3}" srcOrd="4" destOrd="0" presId="urn:microsoft.com/office/officeart/2005/8/layout/default"/>
    <dgm:cxn modelId="{A557C892-4906-4BF8-A0E8-EA6317B484E0}" type="presParOf" srcId="{76095A23-A959-4D82-8209-F4E6C9D8BD50}" destId="{D67671A4-B6EE-45B4-A4A9-27714A682E06}" srcOrd="5" destOrd="0" presId="urn:microsoft.com/office/officeart/2005/8/layout/default"/>
    <dgm:cxn modelId="{C79E6BBE-3D9B-4831-8B4A-8C15B16125AF}" type="presParOf" srcId="{76095A23-A959-4D82-8209-F4E6C9D8BD50}" destId="{5A976926-F4C1-4A14-B3EE-713C690953DE}" srcOrd="6" destOrd="0" presId="urn:microsoft.com/office/officeart/2005/8/layout/default"/>
    <dgm:cxn modelId="{97003D33-9891-4B9B-A742-9427AD661DE6}" type="presParOf" srcId="{76095A23-A959-4D82-8209-F4E6C9D8BD50}" destId="{758C5355-91EF-45E6-81E9-31F242EB2C83}" srcOrd="7" destOrd="0" presId="urn:microsoft.com/office/officeart/2005/8/layout/default"/>
    <dgm:cxn modelId="{3AF23B52-61CB-4E26-A89C-9FBA50116CE2}" type="presParOf" srcId="{76095A23-A959-4D82-8209-F4E6C9D8BD50}" destId="{4A625763-F4C4-4010-97F1-8930E4087E8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066EAC-93C1-4738-A863-FC9A90CF7AD9}" type="doc">
      <dgm:prSet loTypeId="urn:microsoft.com/office/officeart/2005/8/layout/cycle5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99E66B83-7D5B-40DC-B783-E31A9FF02B8E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8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行銷規劃</a:t>
          </a:r>
          <a:endParaRPr lang="zh-TW" altLang="en-US" sz="28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F095012B-E547-44A8-9467-F2DC522E8FEE}" type="parTrans" cxnId="{A607F20F-4129-4280-BDE9-F633ABE42317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9E8152BD-21AF-41D1-971B-2BF346188CA3}" type="sibTrans" cxnId="{A607F20F-4129-4280-BDE9-F633ABE42317}">
      <dgm:prSet/>
      <dgm:spPr>
        <a:ln w="38100"/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21972444-F2F2-4C0C-A239-9452F91DBD0F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8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行銷執行</a:t>
          </a:r>
          <a:endParaRPr lang="zh-TW" altLang="en-US" sz="28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5DEFE6C5-9CE6-40FB-8E73-2F3C7C7D0C46}" type="parTrans" cxnId="{9B81273B-F4A6-4787-9EFA-8B17697EB224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BAD3B06D-D814-4AC2-A49C-48503A01ECD1}" type="sibTrans" cxnId="{9B81273B-F4A6-4787-9EFA-8B17697EB224}">
      <dgm:prSet/>
      <dgm:spPr>
        <a:ln w="38100"/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4058C0C0-E68D-4D41-9476-08FA5FA100B0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8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行銷控制</a:t>
          </a:r>
          <a:endParaRPr lang="zh-TW" altLang="en-US" sz="28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3A72DD8B-79ED-43F5-9795-2835473D5F6D}" type="parTrans" cxnId="{FF4C415F-97F8-44C6-82AF-5F49379A3248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532B0254-E07E-42FB-883A-4D1EAD39A7C8}" type="sibTrans" cxnId="{FF4C415F-97F8-44C6-82AF-5F49379A3248}">
      <dgm:prSet/>
      <dgm:spPr>
        <a:ln w="28575"/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FE914573-152B-46DD-91B3-05511B52D7CA}" type="pres">
      <dgm:prSet presAssocID="{48066EAC-93C1-4738-A863-FC9A90CF7AD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24A9CFF-04E8-403B-86D6-478EAC21918F}" type="pres">
      <dgm:prSet presAssocID="{99E66B83-7D5B-40DC-B783-E31A9FF02B8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4FC1BD-FC63-4A9A-BB53-E72E1A4567B7}" type="pres">
      <dgm:prSet presAssocID="{99E66B83-7D5B-40DC-B783-E31A9FF02B8E}" presName="spNode" presStyleCnt="0"/>
      <dgm:spPr/>
    </dgm:pt>
    <dgm:pt modelId="{80E7C596-FDB6-49C8-8823-9D93C9A067C6}" type="pres">
      <dgm:prSet presAssocID="{9E8152BD-21AF-41D1-971B-2BF346188CA3}" presName="sibTrans" presStyleLbl="sibTrans1D1" presStyleIdx="0" presStyleCnt="3"/>
      <dgm:spPr/>
      <dgm:t>
        <a:bodyPr/>
        <a:lstStyle/>
        <a:p>
          <a:endParaRPr lang="zh-TW" altLang="en-US"/>
        </a:p>
      </dgm:t>
    </dgm:pt>
    <dgm:pt modelId="{E61E9F1A-17BE-4823-91A9-23389C85C45E}" type="pres">
      <dgm:prSet presAssocID="{21972444-F2F2-4C0C-A239-9452F91DBD0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3E5C3D-0ECB-49ED-8A7D-AE7D13252B44}" type="pres">
      <dgm:prSet presAssocID="{21972444-F2F2-4C0C-A239-9452F91DBD0F}" presName="spNode" presStyleCnt="0"/>
      <dgm:spPr/>
    </dgm:pt>
    <dgm:pt modelId="{D578F02E-3F4C-4788-B5AE-0A62547D943F}" type="pres">
      <dgm:prSet presAssocID="{BAD3B06D-D814-4AC2-A49C-48503A01ECD1}" presName="sibTrans" presStyleLbl="sibTrans1D1" presStyleIdx="1" presStyleCnt="3"/>
      <dgm:spPr/>
      <dgm:t>
        <a:bodyPr/>
        <a:lstStyle/>
        <a:p>
          <a:endParaRPr lang="zh-TW" altLang="en-US"/>
        </a:p>
      </dgm:t>
    </dgm:pt>
    <dgm:pt modelId="{20E605BB-5335-44B2-A9C9-556EA5639D7A}" type="pres">
      <dgm:prSet presAssocID="{4058C0C0-E68D-4D41-9476-08FA5FA100B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CE91297-DD66-4AED-8630-B5B73C44FE39}" type="pres">
      <dgm:prSet presAssocID="{4058C0C0-E68D-4D41-9476-08FA5FA100B0}" presName="spNode" presStyleCnt="0"/>
      <dgm:spPr/>
    </dgm:pt>
    <dgm:pt modelId="{2025604F-539B-4185-A000-222BE4D649C2}" type="pres">
      <dgm:prSet presAssocID="{532B0254-E07E-42FB-883A-4D1EAD39A7C8}" presName="sibTrans" presStyleLbl="sibTrans1D1" presStyleIdx="2" presStyleCnt="3"/>
      <dgm:spPr/>
      <dgm:t>
        <a:bodyPr/>
        <a:lstStyle/>
        <a:p>
          <a:endParaRPr lang="zh-TW" altLang="en-US"/>
        </a:p>
      </dgm:t>
    </dgm:pt>
  </dgm:ptLst>
  <dgm:cxnLst>
    <dgm:cxn modelId="{EE7BE31C-EEE9-47EB-A138-EF668850D22A}" type="presOf" srcId="{532B0254-E07E-42FB-883A-4D1EAD39A7C8}" destId="{2025604F-539B-4185-A000-222BE4D649C2}" srcOrd="0" destOrd="0" presId="urn:microsoft.com/office/officeart/2005/8/layout/cycle5"/>
    <dgm:cxn modelId="{6EC09B8A-67ED-4506-A7BF-42154EC76E32}" type="presOf" srcId="{9E8152BD-21AF-41D1-971B-2BF346188CA3}" destId="{80E7C596-FDB6-49C8-8823-9D93C9A067C6}" srcOrd="0" destOrd="0" presId="urn:microsoft.com/office/officeart/2005/8/layout/cycle5"/>
    <dgm:cxn modelId="{DCAE1910-ABB9-4B90-A74D-5ADF9A37D9F9}" type="presOf" srcId="{21972444-F2F2-4C0C-A239-9452F91DBD0F}" destId="{E61E9F1A-17BE-4823-91A9-23389C85C45E}" srcOrd="0" destOrd="0" presId="urn:microsoft.com/office/officeart/2005/8/layout/cycle5"/>
    <dgm:cxn modelId="{A4C2A06D-EE87-4108-BA65-D218247FDC4F}" type="presOf" srcId="{BAD3B06D-D814-4AC2-A49C-48503A01ECD1}" destId="{D578F02E-3F4C-4788-B5AE-0A62547D943F}" srcOrd="0" destOrd="0" presId="urn:microsoft.com/office/officeart/2005/8/layout/cycle5"/>
    <dgm:cxn modelId="{9B81273B-F4A6-4787-9EFA-8B17697EB224}" srcId="{48066EAC-93C1-4738-A863-FC9A90CF7AD9}" destId="{21972444-F2F2-4C0C-A239-9452F91DBD0F}" srcOrd="1" destOrd="0" parTransId="{5DEFE6C5-9CE6-40FB-8E73-2F3C7C7D0C46}" sibTransId="{BAD3B06D-D814-4AC2-A49C-48503A01ECD1}"/>
    <dgm:cxn modelId="{A380AF63-FF44-4AFD-8653-C619BDA93B5E}" type="presOf" srcId="{99E66B83-7D5B-40DC-B783-E31A9FF02B8E}" destId="{024A9CFF-04E8-403B-86D6-478EAC21918F}" srcOrd="0" destOrd="0" presId="urn:microsoft.com/office/officeart/2005/8/layout/cycle5"/>
    <dgm:cxn modelId="{D14315BC-0856-4E69-BE24-66C7B903405B}" type="presOf" srcId="{4058C0C0-E68D-4D41-9476-08FA5FA100B0}" destId="{20E605BB-5335-44B2-A9C9-556EA5639D7A}" srcOrd="0" destOrd="0" presId="urn:microsoft.com/office/officeart/2005/8/layout/cycle5"/>
    <dgm:cxn modelId="{6EB24628-401C-4E55-935D-25E4E8089314}" type="presOf" srcId="{48066EAC-93C1-4738-A863-FC9A90CF7AD9}" destId="{FE914573-152B-46DD-91B3-05511B52D7CA}" srcOrd="0" destOrd="0" presId="urn:microsoft.com/office/officeart/2005/8/layout/cycle5"/>
    <dgm:cxn modelId="{FF4C415F-97F8-44C6-82AF-5F49379A3248}" srcId="{48066EAC-93C1-4738-A863-FC9A90CF7AD9}" destId="{4058C0C0-E68D-4D41-9476-08FA5FA100B0}" srcOrd="2" destOrd="0" parTransId="{3A72DD8B-79ED-43F5-9795-2835473D5F6D}" sibTransId="{532B0254-E07E-42FB-883A-4D1EAD39A7C8}"/>
    <dgm:cxn modelId="{A607F20F-4129-4280-BDE9-F633ABE42317}" srcId="{48066EAC-93C1-4738-A863-FC9A90CF7AD9}" destId="{99E66B83-7D5B-40DC-B783-E31A9FF02B8E}" srcOrd="0" destOrd="0" parTransId="{F095012B-E547-44A8-9467-F2DC522E8FEE}" sibTransId="{9E8152BD-21AF-41D1-971B-2BF346188CA3}"/>
    <dgm:cxn modelId="{AE9A82B3-A9D2-4CB4-AF9F-8BEB4913C2EA}" type="presParOf" srcId="{FE914573-152B-46DD-91B3-05511B52D7CA}" destId="{024A9CFF-04E8-403B-86D6-478EAC21918F}" srcOrd="0" destOrd="0" presId="urn:microsoft.com/office/officeart/2005/8/layout/cycle5"/>
    <dgm:cxn modelId="{132E1682-4386-468F-8A04-C210583004BF}" type="presParOf" srcId="{FE914573-152B-46DD-91B3-05511B52D7CA}" destId="{B74FC1BD-FC63-4A9A-BB53-E72E1A4567B7}" srcOrd="1" destOrd="0" presId="urn:microsoft.com/office/officeart/2005/8/layout/cycle5"/>
    <dgm:cxn modelId="{BCB0C803-3C8E-47CE-BEC9-C9B960148A5E}" type="presParOf" srcId="{FE914573-152B-46DD-91B3-05511B52D7CA}" destId="{80E7C596-FDB6-49C8-8823-9D93C9A067C6}" srcOrd="2" destOrd="0" presId="urn:microsoft.com/office/officeart/2005/8/layout/cycle5"/>
    <dgm:cxn modelId="{D3614E90-87AA-4763-8072-53ACABBFF7A2}" type="presParOf" srcId="{FE914573-152B-46DD-91B3-05511B52D7CA}" destId="{E61E9F1A-17BE-4823-91A9-23389C85C45E}" srcOrd="3" destOrd="0" presId="urn:microsoft.com/office/officeart/2005/8/layout/cycle5"/>
    <dgm:cxn modelId="{04762CB5-CD73-4E27-A46C-4E848F04B597}" type="presParOf" srcId="{FE914573-152B-46DD-91B3-05511B52D7CA}" destId="{743E5C3D-0ECB-49ED-8A7D-AE7D13252B44}" srcOrd="4" destOrd="0" presId="urn:microsoft.com/office/officeart/2005/8/layout/cycle5"/>
    <dgm:cxn modelId="{A2A4CD7A-8BD5-4BFA-AC35-003A6B574084}" type="presParOf" srcId="{FE914573-152B-46DD-91B3-05511B52D7CA}" destId="{D578F02E-3F4C-4788-B5AE-0A62547D943F}" srcOrd="5" destOrd="0" presId="urn:microsoft.com/office/officeart/2005/8/layout/cycle5"/>
    <dgm:cxn modelId="{B247B724-C7A4-43AD-ADD8-4914E68EC0B5}" type="presParOf" srcId="{FE914573-152B-46DD-91B3-05511B52D7CA}" destId="{20E605BB-5335-44B2-A9C9-556EA5639D7A}" srcOrd="6" destOrd="0" presId="urn:microsoft.com/office/officeart/2005/8/layout/cycle5"/>
    <dgm:cxn modelId="{F09ECD93-7289-4D90-9C33-A2FEFCB5AEFE}" type="presParOf" srcId="{FE914573-152B-46DD-91B3-05511B52D7CA}" destId="{5CE91297-DD66-4AED-8630-B5B73C44FE39}" srcOrd="7" destOrd="0" presId="urn:microsoft.com/office/officeart/2005/8/layout/cycle5"/>
    <dgm:cxn modelId="{7BBE4A11-D196-4C61-9F30-172DDC59BD27}" type="presParOf" srcId="{FE914573-152B-46DD-91B3-05511B52D7CA}" destId="{2025604F-539B-4185-A000-222BE4D649C2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A43C58-D23A-420E-8913-BABFFEB08633}" type="doc">
      <dgm:prSet loTypeId="urn:microsoft.com/office/officeart/2005/8/layout/default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1B57BCC4-E97C-4E6A-AC6F-3D345A005198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32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職能</a:t>
          </a:r>
          <a:endParaRPr lang="zh-TW" altLang="en-US" sz="32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2FD5B87-F6D6-4914-B265-6375DE99DEA8}" type="parTrans" cxnId="{50C3EE68-6A60-48FC-848E-4FD6621FA7DF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8D70097-48FD-48AE-956D-701D4E336685}" type="sibTrans" cxnId="{50C3EE68-6A60-48FC-848E-4FD6621FA7DF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990438B5-C578-48F7-9400-D2C7C6FD596E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32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地理區域</a:t>
          </a:r>
          <a:endParaRPr lang="zh-TW" altLang="en-US" sz="32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BA2D3746-5636-4E46-9278-BCC59A0FC2F9}" type="parTrans" cxnId="{A3CAD390-FEAB-4DCB-9BE0-B676857FE0C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F4BE3860-0CFA-4465-AFD3-159CCF051678}" type="sibTrans" cxnId="{A3CAD390-FEAB-4DCB-9BE0-B676857FE0C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EFFE9C1-8DD6-4989-AAC3-0B713D2D4331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32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產品或品牌</a:t>
          </a:r>
          <a:endParaRPr lang="zh-TW" altLang="en-US" sz="32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3DB7E963-7042-4CF1-9053-60BAEACD229B}" type="parTrans" cxnId="{014BEEFC-E3B8-4F4E-B85B-B278FCBB5D1E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64BEEAD-9639-4DD5-A173-CEBBE66904C2}" type="sibTrans" cxnId="{014BEEFC-E3B8-4F4E-B85B-B278FCBB5D1E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25902CEF-40EA-47CC-8C7F-12DECC46187A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32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顧客</a:t>
          </a:r>
          <a:endParaRPr lang="zh-TW" altLang="en-US" sz="32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6750A5C-B479-45F9-A243-91A1F72AB838}" type="parTrans" cxnId="{3CA0FD6C-1866-46CB-A5DD-83364B7C10E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143FA9F6-1B4D-4666-A3AD-1F0BE3FB75E8}" type="sibTrans" cxnId="{3CA0FD6C-1866-46CB-A5DD-83364B7C10E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16EC3F02-A1ED-4FB6-ADF3-D528E4E9F080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32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矩陣型態</a:t>
          </a:r>
          <a:endParaRPr lang="zh-TW" altLang="en-US" sz="32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69ECB786-1183-4EE3-A66B-9243F1D9FBFD}" type="parTrans" cxnId="{59BC234C-D7A7-43D5-9D13-12C7BC58F71A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45D76764-9C88-4638-89CD-42EC5F4FF794}" type="sibTrans" cxnId="{59BC234C-D7A7-43D5-9D13-12C7BC58F71A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41FFC8E6-A517-4E27-8DFF-515A5CBBB589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3200" b="1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網絡組織</a:t>
          </a:r>
          <a:endParaRPr lang="zh-TW" altLang="en-US" sz="3200" b="1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84037037-D99F-4006-A570-751F6CA7EA76}" type="parTrans" cxnId="{02180C09-4299-4A24-9A12-09A6521985DD}">
      <dgm:prSet/>
      <dgm:spPr/>
      <dgm:t>
        <a:bodyPr/>
        <a:lstStyle/>
        <a:p>
          <a:endParaRPr lang="zh-TW" altLang="en-US"/>
        </a:p>
      </dgm:t>
    </dgm:pt>
    <dgm:pt modelId="{22CEF023-1CAC-4DAA-87F8-788854CA4284}" type="sibTrans" cxnId="{02180C09-4299-4A24-9A12-09A6521985DD}">
      <dgm:prSet/>
      <dgm:spPr/>
      <dgm:t>
        <a:bodyPr/>
        <a:lstStyle/>
        <a:p>
          <a:endParaRPr lang="zh-TW" altLang="en-US"/>
        </a:p>
      </dgm:t>
    </dgm:pt>
    <dgm:pt modelId="{76095A23-A959-4D82-8209-F4E6C9D8BD50}" type="pres">
      <dgm:prSet presAssocID="{DAA43C58-D23A-420E-8913-BABFFEB086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5542A5E-26ED-4234-8664-29E163BCDDA0}" type="pres">
      <dgm:prSet presAssocID="{1B57BCC4-E97C-4E6A-AC6F-3D345A005198}" presName="node" presStyleLbl="node1" presStyleIdx="0" presStyleCnt="6" custScaleX="10292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5C5C3C28-DBB1-4E45-8E82-71B280824AC3}" type="pres">
      <dgm:prSet presAssocID="{C8D70097-48FD-48AE-956D-701D4E336685}" presName="sibTrans" presStyleCnt="0"/>
      <dgm:spPr/>
      <dgm:t>
        <a:bodyPr/>
        <a:lstStyle/>
        <a:p>
          <a:endParaRPr lang="zh-TW" altLang="en-US"/>
        </a:p>
      </dgm:t>
    </dgm:pt>
    <dgm:pt modelId="{FA2DFF8C-377F-46BC-B51A-AE7A5145C0B7}" type="pres">
      <dgm:prSet presAssocID="{990438B5-C578-48F7-9400-D2C7C6FD596E}" presName="node" presStyleLbl="node1" presStyleIdx="1" presStyleCnt="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2E5BB301-3918-4EAA-B6D6-A20E41E89F31}" type="pres">
      <dgm:prSet presAssocID="{F4BE3860-0CFA-4465-AFD3-159CCF051678}" presName="sibTrans" presStyleCnt="0"/>
      <dgm:spPr/>
      <dgm:t>
        <a:bodyPr/>
        <a:lstStyle/>
        <a:p>
          <a:endParaRPr lang="zh-TW" altLang="en-US"/>
        </a:p>
      </dgm:t>
    </dgm:pt>
    <dgm:pt modelId="{B147493B-2ACF-4210-A434-F82BF65829C3}" type="pres">
      <dgm:prSet presAssocID="{AEFFE9C1-8DD6-4989-AAC3-0B713D2D4331}" presName="node" presStyleLbl="node1" presStyleIdx="2" presStyleCnt="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D67671A4-B6EE-45B4-A4A9-27714A682E06}" type="pres">
      <dgm:prSet presAssocID="{D64BEEAD-9639-4DD5-A173-CEBBE66904C2}" presName="sibTrans" presStyleCnt="0"/>
      <dgm:spPr/>
      <dgm:t>
        <a:bodyPr/>
        <a:lstStyle/>
        <a:p>
          <a:endParaRPr lang="zh-TW" altLang="en-US"/>
        </a:p>
      </dgm:t>
    </dgm:pt>
    <dgm:pt modelId="{5A976926-F4C1-4A14-B3EE-713C690953DE}" type="pres">
      <dgm:prSet presAssocID="{25902CEF-40EA-47CC-8C7F-12DECC46187A}" presName="node" presStyleLbl="node1" presStyleIdx="3" presStyleCnt="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16A1044C-5A23-4DDC-9F74-CC0A79B401EA}" type="pres">
      <dgm:prSet presAssocID="{143FA9F6-1B4D-4666-A3AD-1F0BE3FB75E8}" presName="sibTrans" presStyleCnt="0"/>
      <dgm:spPr/>
      <dgm:t>
        <a:bodyPr/>
        <a:lstStyle/>
        <a:p>
          <a:endParaRPr lang="zh-TW" altLang="en-US"/>
        </a:p>
      </dgm:t>
    </dgm:pt>
    <dgm:pt modelId="{519E7015-12AB-4743-AE72-8327EFD0B7ED}" type="pres">
      <dgm:prSet presAssocID="{16EC3F02-A1ED-4FB6-ADF3-D528E4E9F080}" presName="node" presStyleLbl="node1" presStyleIdx="4" presStyleCnt="6" custScaleX="9513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B6AA0833-C468-441D-B68A-E3CA29810CC5}" type="pres">
      <dgm:prSet presAssocID="{45D76764-9C88-4638-89CD-42EC5F4FF794}" presName="sibTrans" presStyleCnt="0"/>
      <dgm:spPr/>
    </dgm:pt>
    <dgm:pt modelId="{0F347B83-52A6-4BF7-9143-3455C2B38209}" type="pres">
      <dgm:prSet presAssocID="{41FFC8E6-A517-4E27-8DFF-515A5CBBB589}" presName="node" presStyleLbl="node1" presStyleIdx="5" presStyleCnt="6" custScaleX="101496" custLinFactNeighborX="2540" custLinFactNeighborY="-373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A3CAD390-FEAB-4DCB-9BE0-B676857FE0CC}" srcId="{DAA43C58-D23A-420E-8913-BABFFEB08633}" destId="{990438B5-C578-48F7-9400-D2C7C6FD596E}" srcOrd="1" destOrd="0" parTransId="{BA2D3746-5636-4E46-9278-BCC59A0FC2F9}" sibTransId="{F4BE3860-0CFA-4465-AFD3-159CCF051678}"/>
    <dgm:cxn modelId="{59BC234C-D7A7-43D5-9D13-12C7BC58F71A}" srcId="{DAA43C58-D23A-420E-8913-BABFFEB08633}" destId="{16EC3F02-A1ED-4FB6-ADF3-D528E4E9F080}" srcOrd="4" destOrd="0" parTransId="{69ECB786-1183-4EE3-A66B-9243F1D9FBFD}" sibTransId="{45D76764-9C88-4638-89CD-42EC5F4FF794}"/>
    <dgm:cxn modelId="{CC3D9D22-4833-4971-8E0F-AA5D9F3958BD}" type="presOf" srcId="{AEFFE9C1-8DD6-4989-AAC3-0B713D2D4331}" destId="{B147493B-2ACF-4210-A434-F82BF65829C3}" srcOrd="0" destOrd="0" presId="urn:microsoft.com/office/officeart/2005/8/layout/default"/>
    <dgm:cxn modelId="{CFC3BC14-3561-47ED-AC88-74A315AD8034}" type="presOf" srcId="{25902CEF-40EA-47CC-8C7F-12DECC46187A}" destId="{5A976926-F4C1-4A14-B3EE-713C690953DE}" srcOrd="0" destOrd="0" presId="urn:microsoft.com/office/officeart/2005/8/layout/default"/>
    <dgm:cxn modelId="{ADEA30B1-D174-493D-9817-AA5B2751B0FE}" type="presOf" srcId="{1B57BCC4-E97C-4E6A-AC6F-3D345A005198}" destId="{05542A5E-26ED-4234-8664-29E163BCDDA0}" srcOrd="0" destOrd="0" presId="urn:microsoft.com/office/officeart/2005/8/layout/default"/>
    <dgm:cxn modelId="{3CA0FD6C-1866-46CB-A5DD-83364B7C10EC}" srcId="{DAA43C58-D23A-420E-8913-BABFFEB08633}" destId="{25902CEF-40EA-47CC-8C7F-12DECC46187A}" srcOrd="3" destOrd="0" parTransId="{26750A5C-B479-45F9-A243-91A1F72AB838}" sibTransId="{143FA9F6-1B4D-4666-A3AD-1F0BE3FB75E8}"/>
    <dgm:cxn modelId="{02180C09-4299-4A24-9A12-09A6521985DD}" srcId="{DAA43C58-D23A-420E-8913-BABFFEB08633}" destId="{41FFC8E6-A517-4E27-8DFF-515A5CBBB589}" srcOrd="5" destOrd="0" parTransId="{84037037-D99F-4006-A570-751F6CA7EA76}" sibTransId="{22CEF023-1CAC-4DAA-87F8-788854CA4284}"/>
    <dgm:cxn modelId="{014BEEFC-E3B8-4F4E-B85B-B278FCBB5D1E}" srcId="{DAA43C58-D23A-420E-8913-BABFFEB08633}" destId="{AEFFE9C1-8DD6-4989-AAC3-0B713D2D4331}" srcOrd="2" destOrd="0" parTransId="{3DB7E963-7042-4CF1-9053-60BAEACD229B}" sibTransId="{D64BEEAD-9639-4DD5-A173-CEBBE66904C2}"/>
    <dgm:cxn modelId="{50C3EE68-6A60-48FC-848E-4FD6621FA7DF}" srcId="{DAA43C58-D23A-420E-8913-BABFFEB08633}" destId="{1B57BCC4-E97C-4E6A-AC6F-3D345A005198}" srcOrd="0" destOrd="0" parTransId="{22FD5B87-F6D6-4914-B265-6375DE99DEA8}" sibTransId="{C8D70097-48FD-48AE-956D-701D4E336685}"/>
    <dgm:cxn modelId="{DDBF14A9-FED8-43C3-8FE1-D10E610F4E42}" type="presOf" srcId="{990438B5-C578-48F7-9400-D2C7C6FD596E}" destId="{FA2DFF8C-377F-46BC-B51A-AE7A5145C0B7}" srcOrd="0" destOrd="0" presId="urn:microsoft.com/office/officeart/2005/8/layout/default"/>
    <dgm:cxn modelId="{FB79D2AE-813E-4EC7-A094-3D1E9FB3B97E}" type="presOf" srcId="{DAA43C58-D23A-420E-8913-BABFFEB08633}" destId="{76095A23-A959-4D82-8209-F4E6C9D8BD50}" srcOrd="0" destOrd="0" presId="urn:microsoft.com/office/officeart/2005/8/layout/default"/>
    <dgm:cxn modelId="{923D72C7-5503-4320-91B0-A65499BD81D8}" type="presOf" srcId="{16EC3F02-A1ED-4FB6-ADF3-D528E4E9F080}" destId="{519E7015-12AB-4743-AE72-8327EFD0B7ED}" srcOrd="0" destOrd="0" presId="urn:microsoft.com/office/officeart/2005/8/layout/default"/>
    <dgm:cxn modelId="{98CBEE0D-A55A-4E14-A24A-2B56E5ED0E9B}" type="presOf" srcId="{41FFC8E6-A517-4E27-8DFF-515A5CBBB589}" destId="{0F347B83-52A6-4BF7-9143-3455C2B38209}" srcOrd="0" destOrd="0" presId="urn:microsoft.com/office/officeart/2005/8/layout/default"/>
    <dgm:cxn modelId="{8A7041F5-5872-4666-8D5C-972E35833906}" type="presParOf" srcId="{76095A23-A959-4D82-8209-F4E6C9D8BD50}" destId="{05542A5E-26ED-4234-8664-29E163BCDDA0}" srcOrd="0" destOrd="0" presId="urn:microsoft.com/office/officeart/2005/8/layout/default"/>
    <dgm:cxn modelId="{2F8C3DEA-4FEB-448E-8E95-CCEFF5A6F008}" type="presParOf" srcId="{76095A23-A959-4D82-8209-F4E6C9D8BD50}" destId="{5C5C3C28-DBB1-4E45-8E82-71B280824AC3}" srcOrd="1" destOrd="0" presId="urn:microsoft.com/office/officeart/2005/8/layout/default"/>
    <dgm:cxn modelId="{9719E740-9CB2-487A-A58D-8B472E14A474}" type="presParOf" srcId="{76095A23-A959-4D82-8209-F4E6C9D8BD50}" destId="{FA2DFF8C-377F-46BC-B51A-AE7A5145C0B7}" srcOrd="2" destOrd="0" presId="urn:microsoft.com/office/officeart/2005/8/layout/default"/>
    <dgm:cxn modelId="{759DDD63-F0AF-4A97-9888-012687D7289C}" type="presParOf" srcId="{76095A23-A959-4D82-8209-F4E6C9D8BD50}" destId="{2E5BB301-3918-4EAA-B6D6-A20E41E89F31}" srcOrd="3" destOrd="0" presId="urn:microsoft.com/office/officeart/2005/8/layout/default"/>
    <dgm:cxn modelId="{37079369-15DF-443D-BD90-969C9804D3C6}" type="presParOf" srcId="{76095A23-A959-4D82-8209-F4E6C9D8BD50}" destId="{B147493B-2ACF-4210-A434-F82BF65829C3}" srcOrd="4" destOrd="0" presId="urn:microsoft.com/office/officeart/2005/8/layout/default"/>
    <dgm:cxn modelId="{8B716495-47AA-42F5-989B-AC2C51ACAB0B}" type="presParOf" srcId="{76095A23-A959-4D82-8209-F4E6C9D8BD50}" destId="{D67671A4-B6EE-45B4-A4A9-27714A682E06}" srcOrd="5" destOrd="0" presId="urn:microsoft.com/office/officeart/2005/8/layout/default"/>
    <dgm:cxn modelId="{65B9A7B1-1A28-47D2-950B-46A5B2545193}" type="presParOf" srcId="{76095A23-A959-4D82-8209-F4E6C9D8BD50}" destId="{5A976926-F4C1-4A14-B3EE-713C690953DE}" srcOrd="6" destOrd="0" presId="urn:microsoft.com/office/officeart/2005/8/layout/default"/>
    <dgm:cxn modelId="{BDD5BC94-15C4-4B80-827B-995603194C15}" type="presParOf" srcId="{76095A23-A959-4D82-8209-F4E6C9D8BD50}" destId="{16A1044C-5A23-4DDC-9F74-CC0A79B401EA}" srcOrd="7" destOrd="0" presId="urn:microsoft.com/office/officeart/2005/8/layout/default"/>
    <dgm:cxn modelId="{0E88FF5D-B37C-4DBB-8FB3-85E05B343434}" type="presParOf" srcId="{76095A23-A959-4D82-8209-F4E6C9D8BD50}" destId="{519E7015-12AB-4743-AE72-8327EFD0B7ED}" srcOrd="8" destOrd="0" presId="urn:microsoft.com/office/officeart/2005/8/layout/default"/>
    <dgm:cxn modelId="{C2EDDC9B-2CD3-4DB8-8525-65DF4D7C4372}" type="presParOf" srcId="{76095A23-A959-4D82-8209-F4E6C9D8BD50}" destId="{B6AA0833-C468-441D-B68A-E3CA29810CC5}" srcOrd="9" destOrd="0" presId="urn:microsoft.com/office/officeart/2005/8/layout/default"/>
    <dgm:cxn modelId="{01C9A468-4234-41F5-983B-E604ACB04BC2}" type="presParOf" srcId="{76095A23-A959-4D82-8209-F4E6C9D8BD50}" destId="{0F347B83-52A6-4BF7-9143-3455C2B3820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D769F8-455B-4993-B138-10CB09ED6289}" type="doc">
      <dgm:prSet loTypeId="urn:microsoft.com/office/officeart/2005/8/layout/orgChart1" loCatId="hierarchy" qsTypeId="urn:microsoft.com/office/officeart/2005/8/quickstyle/simple5" qsCatId="simple" csTypeId="urn:microsoft.com/office/officeart/2005/8/colors/colorful5" csCatId="colorful" phldr="1"/>
      <dgm:spPr/>
    </dgm:pt>
    <dgm:pt modelId="{CACC09BB-075B-4012-8FE2-73FB90BE0736}">
      <dgm:prSet custT="1"/>
      <dgm:spPr/>
      <dgm:t>
        <a:bodyPr anchor="ctr"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800" b="1" i="0" u="none" strike="noStrike" cap="none" spc="150" normalizeH="0" baseline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</a:t>
          </a:r>
          <a:br>
            <a:rPr kumimoji="1" lang="zh-TW" altLang="en-US" sz="2800" b="1" i="0" u="none" strike="noStrike" cap="none" spc="150" normalizeH="0" baseline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</a:br>
          <a:r>
            <a:rPr kumimoji="1" lang="zh-TW" altLang="en-US" sz="2800" b="1" i="0" u="none" strike="noStrike" cap="none" spc="150" normalizeH="0" baseline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副總經理</a:t>
          </a:r>
          <a:endParaRPr kumimoji="1" lang="zh-TW" altLang="en-US" sz="2800" b="1" i="0" u="none" strike="noStrike" cap="none" spc="150" normalizeH="0" baseline="0" dirty="0" smtClean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gm:t>
    </dgm:pt>
    <dgm:pt modelId="{72F0F1BF-4521-4136-ADDE-C82663A630B0}" type="parTrans" cxnId="{C3FBC6E2-34D0-4BDE-9BD9-C28C3828EC88}">
      <dgm:prSet/>
      <dgm:spPr/>
      <dgm:t>
        <a:bodyPr/>
        <a:lstStyle/>
        <a:p>
          <a:endParaRPr lang="zh-TW" altLang="en-US" sz="2000"/>
        </a:p>
      </dgm:t>
    </dgm:pt>
    <dgm:pt modelId="{2AA057EA-2398-4356-A13D-4D881335D835}" type="sibTrans" cxnId="{C3FBC6E2-34D0-4BDE-9BD9-C28C3828EC88}">
      <dgm:prSet/>
      <dgm:spPr/>
      <dgm:t>
        <a:bodyPr/>
        <a:lstStyle/>
        <a:p>
          <a:endParaRPr lang="zh-TW" altLang="en-US" sz="2000"/>
        </a:p>
      </dgm:t>
    </dgm:pt>
    <dgm:pt modelId="{A781ACC0-8EB3-4335-A942-71CF60B2BA17}">
      <dgm:prSet custT="1"/>
      <dgm:spPr>
        <a:solidFill>
          <a:srgbClr val="FFC0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顧客服務經理</a:t>
          </a:r>
        </a:p>
      </dgm:t>
    </dgm:pt>
    <dgm:pt modelId="{39DB21ED-36C7-4D01-A221-22E5FD11C047}" type="parTrans" cxnId="{8B6838A2-3314-4A96-A433-162E632C4B6B}">
      <dgm:prSet/>
      <dgm:spPr/>
      <dgm:t>
        <a:bodyPr/>
        <a:lstStyle/>
        <a:p>
          <a:endParaRPr lang="zh-TW" altLang="en-US" sz="2000"/>
        </a:p>
      </dgm:t>
    </dgm:pt>
    <dgm:pt modelId="{B55E9DAB-8854-46D1-9A09-8D834CA95330}" type="sibTrans" cxnId="{8B6838A2-3314-4A96-A433-162E632C4B6B}">
      <dgm:prSet/>
      <dgm:spPr/>
      <dgm:t>
        <a:bodyPr/>
        <a:lstStyle/>
        <a:p>
          <a:endParaRPr lang="zh-TW" altLang="en-US" sz="2000"/>
        </a:p>
      </dgm:t>
    </dgm:pt>
    <dgm:pt modelId="{E1B80DB5-630A-43A9-B933-AB35B6EE89D8}">
      <dgm:prSet custT="1"/>
      <dgm:spPr>
        <a:solidFill>
          <a:srgbClr val="FFC0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廣告經理</a:t>
          </a:r>
        </a:p>
      </dgm:t>
    </dgm:pt>
    <dgm:pt modelId="{E4611D72-4D17-4996-B009-8B6A7C20BF10}" type="parTrans" cxnId="{0176CDE0-9326-489B-8FA5-2C1B0DEFDC36}">
      <dgm:prSet/>
      <dgm:spPr/>
      <dgm:t>
        <a:bodyPr/>
        <a:lstStyle/>
        <a:p>
          <a:endParaRPr lang="zh-TW" altLang="en-US" sz="2000"/>
        </a:p>
      </dgm:t>
    </dgm:pt>
    <dgm:pt modelId="{48A028A7-652F-4DA5-9B70-4D043D9B6288}" type="sibTrans" cxnId="{0176CDE0-9326-489B-8FA5-2C1B0DEFDC36}">
      <dgm:prSet/>
      <dgm:spPr/>
      <dgm:t>
        <a:bodyPr/>
        <a:lstStyle/>
        <a:p>
          <a:endParaRPr lang="zh-TW" altLang="en-US" sz="2000"/>
        </a:p>
      </dgm:t>
    </dgm:pt>
    <dgm:pt modelId="{5F6AFFDF-226D-4CA3-86A9-7E76ED632678}">
      <dgm:prSet custT="1"/>
      <dgm:spPr>
        <a:solidFill>
          <a:srgbClr val="FFC0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行銷研究經理</a:t>
          </a:r>
        </a:p>
      </dgm:t>
    </dgm:pt>
    <dgm:pt modelId="{1A3CC325-909C-4DD0-B603-98979026EC6F}" type="parTrans" cxnId="{10555F4E-953B-4D9F-AFD1-47662E86E81B}">
      <dgm:prSet/>
      <dgm:spPr/>
      <dgm:t>
        <a:bodyPr/>
        <a:lstStyle/>
        <a:p>
          <a:endParaRPr lang="zh-TW" altLang="en-US" sz="2000"/>
        </a:p>
      </dgm:t>
    </dgm:pt>
    <dgm:pt modelId="{48900191-B062-4C91-8495-D101C630B9FA}" type="sibTrans" cxnId="{10555F4E-953B-4D9F-AFD1-47662E86E81B}">
      <dgm:prSet/>
      <dgm:spPr/>
      <dgm:t>
        <a:bodyPr/>
        <a:lstStyle/>
        <a:p>
          <a:endParaRPr lang="zh-TW" altLang="en-US" sz="2000"/>
        </a:p>
      </dgm:t>
    </dgm:pt>
    <dgm:pt modelId="{9A8D3410-F213-49FC-BA30-07B4F5F29AC6}">
      <dgm:prSet custT="1"/>
      <dgm:spPr>
        <a:solidFill>
          <a:srgbClr val="FFC0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新產品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開發經理</a:t>
          </a:r>
        </a:p>
      </dgm:t>
    </dgm:pt>
    <dgm:pt modelId="{31EC2C73-E8C4-4C09-B8E4-C5AA6B1E16F5}" type="parTrans" cxnId="{EE1358EC-891A-463D-8C22-CDC801C0E62E}">
      <dgm:prSet/>
      <dgm:spPr/>
      <dgm:t>
        <a:bodyPr/>
        <a:lstStyle/>
        <a:p>
          <a:endParaRPr lang="zh-TW" altLang="en-US" sz="2000"/>
        </a:p>
      </dgm:t>
    </dgm:pt>
    <dgm:pt modelId="{6B0978AD-565A-440B-B26C-E03E3D70466F}" type="sibTrans" cxnId="{EE1358EC-891A-463D-8C22-CDC801C0E62E}">
      <dgm:prSet/>
      <dgm:spPr/>
      <dgm:t>
        <a:bodyPr/>
        <a:lstStyle/>
        <a:p>
          <a:endParaRPr lang="zh-TW" altLang="en-US" sz="2000"/>
        </a:p>
      </dgm:t>
    </dgm:pt>
    <dgm:pt modelId="{DFAFECFB-4CA2-4392-A28E-BFE2BF37881F}">
      <dgm:prSet custT="1"/>
      <dgm:spPr>
        <a:solidFill>
          <a:srgbClr val="FFC0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通路配銷經理</a:t>
          </a:r>
        </a:p>
      </dgm:t>
    </dgm:pt>
    <dgm:pt modelId="{EA4FFE1D-BA6B-402D-B336-FFD08F1BCABF}" type="parTrans" cxnId="{07EC7278-D7EE-4F60-9A6C-2689D5922A50}">
      <dgm:prSet/>
      <dgm:spPr/>
      <dgm:t>
        <a:bodyPr/>
        <a:lstStyle/>
        <a:p>
          <a:endParaRPr lang="zh-TW" altLang="en-US" sz="2000"/>
        </a:p>
      </dgm:t>
    </dgm:pt>
    <dgm:pt modelId="{C0B3CD09-5C8E-4CDB-A977-DC2C623A768F}" type="sibTrans" cxnId="{07EC7278-D7EE-4F60-9A6C-2689D5922A50}">
      <dgm:prSet/>
      <dgm:spPr/>
      <dgm:t>
        <a:bodyPr/>
        <a:lstStyle/>
        <a:p>
          <a:endParaRPr lang="zh-TW" altLang="en-US" sz="2000"/>
        </a:p>
      </dgm:t>
    </dgm:pt>
    <dgm:pt modelId="{BAAF1F2A-1430-4FF0-B301-9FB06FB5849F}">
      <dgm:prSet custT="1"/>
      <dgm:spPr>
        <a:solidFill>
          <a:srgbClr val="FFC0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銷售</a:t>
          </a:r>
          <a:br>
            <a:rPr kumimoji="1" lang="zh-TW" altLang="en-US" sz="2400" b="1" i="0" u="none" strike="noStrike" cap="none" spc="150" normalizeH="0" baseline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</a:br>
          <a:r>
            <a:rPr kumimoji="1" lang="zh-TW" altLang="en-US" sz="2400" b="1" i="0" u="none" strike="noStrike" cap="none" spc="150" normalizeH="0" baseline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經理</a:t>
          </a:r>
        </a:p>
      </dgm:t>
    </dgm:pt>
    <dgm:pt modelId="{521C05E7-E40E-45B6-BD58-76A0AE723715}" type="parTrans" cxnId="{426B0B4F-7ECA-4AB1-B055-11299B4D6F12}">
      <dgm:prSet/>
      <dgm:spPr/>
      <dgm:t>
        <a:bodyPr/>
        <a:lstStyle/>
        <a:p>
          <a:endParaRPr lang="zh-TW" altLang="en-US" sz="2000"/>
        </a:p>
      </dgm:t>
    </dgm:pt>
    <dgm:pt modelId="{C7C479C5-2658-481C-A830-5E5154BBB7A3}" type="sibTrans" cxnId="{426B0B4F-7ECA-4AB1-B055-11299B4D6F12}">
      <dgm:prSet/>
      <dgm:spPr/>
      <dgm:t>
        <a:bodyPr/>
        <a:lstStyle/>
        <a:p>
          <a:endParaRPr lang="zh-TW" altLang="en-US" sz="2000"/>
        </a:p>
      </dgm:t>
    </dgm:pt>
    <dgm:pt modelId="{B30DE6B7-CD39-4EF5-A92C-DD6B5C4DB80D}" type="pres">
      <dgm:prSet presAssocID="{05D769F8-455B-4993-B138-10CB09ED62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5034CD5-2739-4B1F-844F-20AFC31F8C62}" type="pres">
      <dgm:prSet presAssocID="{CACC09BB-075B-4012-8FE2-73FB90BE0736}" presName="hierRoot1" presStyleCnt="0">
        <dgm:presLayoutVars>
          <dgm:hierBranch/>
        </dgm:presLayoutVars>
      </dgm:prSet>
      <dgm:spPr/>
    </dgm:pt>
    <dgm:pt modelId="{C3CC7BC9-3CB7-4C5A-B44F-04DF492022CC}" type="pres">
      <dgm:prSet presAssocID="{CACC09BB-075B-4012-8FE2-73FB90BE0736}" presName="rootComposite1" presStyleCnt="0"/>
      <dgm:spPr/>
    </dgm:pt>
    <dgm:pt modelId="{BCE42C3A-2EEF-4F43-AF2E-1B6F4619DB82}" type="pres">
      <dgm:prSet presAssocID="{CACC09BB-075B-4012-8FE2-73FB90BE0736}" presName="rootText1" presStyleLbl="node0" presStyleIdx="0" presStyleCnt="1" custScaleX="129846" custScaleY="201114" custLinFactY="-6699" custLinFactNeighborX="1741" custLinFactNeighborY="-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F9A24535-5061-47DE-A172-B652F01F1775}" type="pres">
      <dgm:prSet presAssocID="{CACC09BB-075B-4012-8FE2-73FB90BE0736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89803A2F-3145-45AF-BC95-296CA38B1E6D}" type="pres">
      <dgm:prSet presAssocID="{CACC09BB-075B-4012-8FE2-73FB90BE0736}" presName="hierChild2" presStyleCnt="0"/>
      <dgm:spPr/>
    </dgm:pt>
    <dgm:pt modelId="{B17061CC-9E46-49C4-9721-88BD9CB70317}" type="pres">
      <dgm:prSet presAssocID="{39DB21ED-36C7-4D01-A221-22E5FD11C047}" presName="Name35" presStyleLbl="parChTrans1D2" presStyleIdx="0" presStyleCnt="6"/>
      <dgm:spPr/>
      <dgm:t>
        <a:bodyPr/>
        <a:lstStyle/>
        <a:p>
          <a:endParaRPr lang="zh-TW" altLang="en-US"/>
        </a:p>
      </dgm:t>
    </dgm:pt>
    <dgm:pt modelId="{A9959908-C2B6-4B86-8B0E-83723EE10CAF}" type="pres">
      <dgm:prSet presAssocID="{A781ACC0-8EB3-4335-A942-71CF60B2BA17}" presName="hierRoot2" presStyleCnt="0">
        <dgm:presLayoutVars>
          <dgm:hierBranch/>
        </dgm:presLayoutVars>
      </dgm:prSet>
      <dgm:spPr/>
    </dgm:pt>
    <dgm:pt modelId="{8006B1B4-1038-45A9-A68B-836511283DDC}" type="pres">
      <dgm:prSet presAssocID="{A781ACC0-8EB3-4335-A942-71CF60B2BA17}" presName="rootComposite" presStyleCnt="0"/>
      <dgm:spPr/>
    </dgm:pt>
    <dgm:pt modelId="{4B586421-9571-4966-8A07-E79013C8CD75}" type="pres">
      <dgm:prSet presAssocID="{A781ACC0-8EB3-4335-A942-71CF60B2BA17}" presName="rootText" presStyleLbl="node2" presStyleIdx="0" presStyleCnt="6" custScaleY="24058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B36F9536-D94D-452D-8BD3-59C23BE9C9C0}" type="pres">
      <dgm:prSet presAssocID="{A781ACC0-8EB3-4335-A942-71CF60B2BA17}" presName="rootConnector" presStyleLbl="node2" presStyleIdx="0" presStyleCnt="6"/>
      <dgm:spPr/>
      <dgm:t>
        <a:bodyPr/>
        <a:lstStyle/>
        <a:p>
          <a:endParaRPr lang="zh-TW" altLang="en-US"/>
        </a:p>
      </dgm:t>
    </dgm:pt>
    <dgm:pt modelId="{F488BFC7-ABBB-42F6-872E-528140C8F3DE}" type="pres">
      <dgm:prSet presAssocID="{A781ACC0-8EB3-4335-A942-71CF60B2BA17}" presName="hierChild4" presStyleCnt="0"/>
      <dgm:spPr/>
    </dgm:pt>
    <dgm:pt modelId="{28A126C5-8B83-4777-933F-7B993A0D2372}" type="pres">
      <dgm:prSet presAssocID="{A781ACC0-8EB3-4335-A942-71CF60B2BA17}" presName="hierChild5" presStyleCnt="0"/>
      <dgm:spPr/>
    </dgm:pt>
    <dgm:pt modelId="{B114CFD7-5384-4A22-AF00-27E0FAD8608F}" type="pres">
      <dgm:prSet presAssocID="{E4611D72-4D17-4996-B009-8B6A7C20BF10}" presName="Name35" presStyleLbl="parChTrans1D2" presStyleIdx="1" presStyleCnt="6"/>
      <dgm:spPr/>
      <dgm:t>
        <a:bodyPr/>
        <a:lstStyle/>
        <a:p>
          <a:endParaRPr lang="zh-TW" altLang="en-US"/>
        </a:p>
      </dgm:t>
    </dgm:pt>
    <dgm:pt modelId="{AE5A6E98-AC2E-4A74-9823-B6E4EE4B618F}" type="pres">
      <dgm:prSet presAssocID="{E1B80DB5-630A-43A9-B933-AB35B6EE89D8}" presName="hierRoot2" presStyleCnt="0">
        <dgm:presLayoutVars>
          <dgm:hierBranch/>
        </dgm:presLayoutVars>
      </dgm:prSet>
      <dgm:spPr/>
    </dgm:pt>
    <dgm:pt modelId="{692A771F-2595-4CC0-93C3-656C068DE2C3}" type="pres">
      <dgm:prSet presAssocID="{E1B80DB5-630A-43A9-B933-AB35B6EE89D8}" presName="rootComposite" presStyleCnt="0"/>
      <dgm:spPr/>
    </dgm:pt>
    <dgm:pt modelId="{59E62D6C-3CF6-4A22-9B93-4852D9933608}" type="pres">
      <dgm:prSet presAssocID="{E1B80DB5-630A-43A9-B933-AB35B6EE89D8}" presName="rootText" presStyleLbl="node2" presStyleIdx="1" presStyleCnt="6" custScaleY="24058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B79ABC33-36E9-44B2-94E8-6F0B4B6A07E2}" type="pres">
      <dgm:prSet presAssocID="{E1B80DB5-630A-43A9-B933-AB35B6EE89D8}" presName="rootConnector" presStyleLbl="node2" presStyleIdx="1" presStyleCnt="6"/>
      <dgm:spPr/>
      <dgm:t>
        <a:bodyPr/>
        <a:lstStyle/>
        <a:p>
          <a:endParaRPr lang="zh-TW" altLang="en-US"/>
        </a:p>
      </dgm:t>
    </dgm:pt>
    <dgm:pt modelId="{A2F7C60C-0786-4F64-9419-3C5C457B29D1}" type="pres">
      <dgm:prSet presAssocID="{E1B80DB5-630A-43A9-B933-AB35B6EE89D8}" presName="hierChild4" presStyleCnt="0"/>
      <dgm:spPr/>
    </dgm:pt>
    <dgm:pt modelId="{9E0631DF-F69C-49E8-A8D7-288B81F9D0DB}" type="pres">
      <dgm:prSet presAssocID="{E1B80DB5-630A-43A9-B933-AB35B6EE89D8}" presName="hierChild5" presStyleCnt="0"/>
      <dgm:spPr/>
    </dgm:pt>
    <dgm:pt modelId="{3165B677-B45C-48FA-84F7-FCA0B42BFDCD}" type="pres">
      <dgm:prSet presAssocID="{1A3CC325-909C-4DD0-B603-98979026EC6F}" presName="Name35" presStyleLbl="parChTrans1D2" presStyleIdx="2" presStyleCnt="6"/>
      <dgm:spPr/>
      <dgm:t>
        <a:bodyPr/>
        <a:lstStyle/>
        <a:p>
          <a:endParaRPr lang="zh-TW" altLang="en-US"/>
        </a:p>
      </dgm:t>
    </dgm:pt>
    <dgm:pt modelId="{6A7EF310-765E-4DF1-ADF6-B98355D39D54}" type="pres">
      <dgm:prSet presAssocID="{5F6AFFDF-226D-4CA3-86A9-7E76ED632678}" presName="hierRoot2" presStyleCnt="0">
        <dgm:presLayoutVars>
          <dgm:hierBranch/>
        </dgm:presLayoutVars>
      </dgm:prSet>
      <dgm:spPr/>
    </dgm:pt>
    <dgm:pt modelId="{6C5A8A84-A213-4BBB-A375-449A68B6BD26}" type="pres">
      <dgm:prSet presAssocID="{5F6AFFDF-226D-4CA3-86A9-7E76ED632678}" presName="rootComposite" presStyleCnt="0"/>
      <dgm:spPr/>
    </dgm:pt>
    <dgm:pt modelId="{C0BDB098-7B4F-49A2-A48E-CBD6C9F5FFA7}" type="pres">
      <dgm:prSet presAssocID="{5F6AFFDF-226D-4CA3-86A9-7E76ED632678}" presName="rootText" presStyleLbl="node2" presStyleIdx="2" presStyleCnt="6" custScaleY="24058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302EC9D8-CA2A-4468-B2B4-3FB051380C5F}" type="pres">
      <dgm:prSet presAssocID="{5F6AFFDF-226D-4CA3-86A9-7E76ED632678}" presName="rootConnector" presStyleLbl="node2" presStyleIdx="2" presStyleCnt="6"/>
      <dgm:spPr/>
      <dgm:t>
        <a:bodyPr/>
        <a:lstStyle/>
        <a:p>
          <a:endParaRPr lang="zh-TW" altLang="en-US"/>
        </a:p>
      </dgm:t>
    </dgm:pt>
    <dgm:pt modelId="{2A31EEE5-D510-4C56-9474-E94082D17966}" type="pres">
      <dgm:prSet presAssocID="{5F6AFFDF-226D-4CA3-86A9-7E76ED632678}" presName="hierChild4" presStyleCnt="0"/>
      <dgm:spPr/>
    </dgm:pt>
    <dgm:pt modelId="{881BEF77-816B-4033-913B-6E755C8D71B0}" type="pres">
      <dgm:prSet presAssocID="{5F6AFFDF-226D-4CA3-86A9-7E76ED632678}" presName="hierChild5" presStyleCnt="0"/>
      <dgm:spPr/>
    </dgm:pt>
    <dgm:pt modelId="{C8271F42-C653-4E07-B654-B9673FE0968E}" type="pres">
      <dgm:prSet presAssocID="{31EC2C73-E8C4-4C09-B8E4-C5AA6B1E16F5}" presName="Name35" presStyleLbl="parChTrans1D2" presStyleIdx="3" presStyleCnt="6"/>
      <dgm:spPr/>
      <dgm:t>
        <a:bodyPr/>
        <a:lstStyle/>
        <a:p>
          <a:endParaRPr lang="zh-TW" altLang="en-US"/>
        </a:p>
      </dgm:t>
    </dgm:pt>
    <dgm:pt modelId="{64C7A09D-BF4E-4BB7-899E-946B0B78A290}" type="pres">
      <dgm:prSet presAssocID="{9A8D3410-F213-49FC-BA30-07B4F5F29AC6}" presName="hierRoot2" presStyleCnt="0">
        <dgm:presLayoutVars>
          <dgm:hierBranch/>
        </dgm:presLayoutVars>
      </dgm:prSet>
      <dgm:spPr/>
    </dgm:pt>
    <dgm:pt modelId="{51A984B6-3472-49AB-BA60-8C2F50B69BAC}" type="pres">
      <dgm:prSet presAssocID="{9A8D3410-F213-49FC-BA30-07B4F5F29AC6}" presName="rootComposite" presStyleCnt="0"/>
      <dgm:spPr/>
    </dgm:pt>
    <dgm:pt modelId="{56B63867-43D5-4DE7-93E7-0136A46862C5}" type="pres">
      <dgm:prSet presAssocID="{9A8D3410-F213-49FC-BA30-07B4F5F29AC6}" presName="rootText" presStyleLbl="node2" presStyleIdx="3" presStyleCnt="6" custScaleY="24058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E0AEC391-D204-4286-B82A-7E798475F112}" type="pres">
      <dgm:prSet presAssocID="{9A8D3410-F213-49FC-BA30-07B4F5F29AC6}" presName="rootConnector" presStyleLbl="node2" presStyleIdx="3" presStyleCnt="6"/>
      <dgm:spPr/>
      <dgm:t>
        <a:bodyPr/>
        <a:lstStyle/>
        <a:p>
          <a:endParaRPr lang="zh-TW" altLang="en-US"/>
        </a:p>
      </dgm:t>
    </dgm:pt>
    <dgm:pt modelId="{DAC187CC-F1D0-47FB-987C-0B464B4458BE}" type="pres">
      <dgm:prSet presAssocID="{9A8D3410-F213-49FC-BA30-07B4F5F29AC6}" presName="hierChild4" presStyleCnt="0"/>
      <dgm:spPr/>
    </dgm:pt>
    <dgm:pt modelId="{EA53F551-37A3-4F51-9589-D2363F010F92}" type="pres">
      <dgm:prSet presAssocID="{9A8D3410-F213-49FC-BA30-07B4F5F29AC6}" presName="hierChild5" presStyleCnt="0"/>
      <dgm:spPr/>
    </dgm:pt>
    <dgm:pt modelId="{A01B9FD5-F2E6-49D4-A96B-A76819BF835E}" type="pres">
      <dgm:prSet presAssocID="{EA4FFE1D-BA6B-402D-B336-FFD08F1BCABF}" presName="Name35" presStyleLbl="parChTrans1D2" presStyleIdx="4" presStyleCnt="6"/>
      <dgm:spPr/>
      <dgm:t>
        <a:bodyPr/>
        <a:lstStyle/>
        <a:p>
          <a:endParaRPr lang="zh-TW" altLang="en-US"/>
        </a:p>
      </dgm:t>
    </dgm:pt>
    <dgm:pt modelId="{7D3056A2-ECA3-4051-93C2-95AE7F03E06D}" type="pres">
      <dgm:prSet presAssocID="{DFAFECFB-4CA2-4392-A28E-BFE2BF37881F}" presName="hierRoot2" presStyleCnt="0">
        <dgm:presLayoutVars>
          <dgm:hierBranch/>
        </dgm:presLayoutVars>
      </dgm:prSet>
      <dgm:spPr/>
    </dgm:pt>
    <dgm:pt modelId="{F690F3C4-1783-4E5D-AF8B-34DC7AC02E9C}" type="pres">
      <dgm:prSet presAssocID="{DFAFECFB-4CA2-4392-A28E-BFE2BF37881F}" presName="rootComposite" presStyleCnt="0"/>
      <dgm:spPr/>
    </dgm:pt>
    <dgm:pt modelId="{00A79694-C981-4C67-AAB8-4604D7B22BB9}" type="pres">
      <dgm:prSet presAssocID="{DFAFECFB-4CA2-4392-A28E-BFE2BF37881F}" presName="rootText" presStyleLbl="node2" presStyleIdx="4" presStyleCnt="6" custScaleY="24058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47E3E362-04BE-42FD-99C5-68339F985B49}" type="pres">
      <dgm:prSet presAssocID="{DFAFECFB-4CA2-4392-A28E-BFE2BF37881F}" presName="rootConnector" presStyleLbl="node2" presStyleIdx="4" presStyleCnt="6"/>
      <dgm:spPr/>
      <dgm:t>
        <a:bodyPr/>
        <a:lstStyle/>
        <a:p>
          <a:endParaRPr lang="zh-TW" altLang="en-US"/>
        </a:p>
      </dgm:t>
    </dgm:pt>
    <dgm:pt modelId="{48005208-D6F4-4CA1-A94B-630E5590A35D}" type="pres">
      <dgm:prSet presAssocID="{DFAFECFB-4CA2-4392-A28E-BFE2BF37881F}" presName="hierChild4" presStyleCnt="0"/>
      <dgm:spPr/>
    </dgm:pt>
    <dgm:pt modelId="{36D96B90-58D8-4FB2-95C6-DCF9B24BAD34}" type="pres">
      <dgm:prSet presAssocID="{DFAFECFB-4CA2-4392-A28E-BFE2BF37881F}" presName="hierChild5" presStyleCnt="0"/>
      <dgm:spPr/>
    </dgm:pt>
    <dgm:pt modelId="{A8731215-3601-4F92-9ED9-D0877DB3417D}" type="pres">
      <dgm:prSet presAssocID="{521C05E7-E40E-45B6-BD58-76A0AE723715}" presName="Name35" presStyleLbl="parChTrans1D2" presStyleIdx="5" presStyleCnt="6"/>
      <dgm:spPr/>
      <dgm:t>
        <a:bodyPr/>
        <a:lstStyle/>
        <a:p>
          <a:endParaRPr lang="zh-TW" altLang="en-US"/>
        </a:p>
      </dgm:t>
    </dgm:pt>
    <dgm:pt modelId="{A1CD234A-BB72-403A-8940-74C039D1409D}" type="pres">
      <dgm:prSet presAssocID="{BAAF1F2A-1430-4FF0-B301-9FB06FB5849F}" presName="hierRoot2" presStyleCnt="0">
        <dgm:presLayoutVars>
          <dgm:hierBranch/>
        </dgm:presLayoutVars>
      </dgm:prSet>
      <dgm:spPr/>
    </dgm:pt>
    <dgm:pt modelId="{011FA822-59F0-4AEB-9FC7-09B42B29A566}" type="pres">
      <dgm:prSet presAssocID="{BAAF1F2A-1430-4FF0-B301-9FB06FB5849F}" presName="rootComposite" presStyleCnt="0"/>
      <dgm:spPr/>
    </dgm:pt>
    <dgm:pt modelId="{D62D7142-C9A9-4279-903C-E4F45462A517}" type="pres">
      <dgm:prSet presAssocID="{BAAF1F2A-1430-4FF0-B301-9FB06FB5849F}" presName="rootText" presStyleLbl="node2" presStyleIdx="5" presStyleCnt="6" custScaleY="24058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4D1F090C-0463-4D2A-AEB7-51F4780EB5D8}" type="pres">
      <dgm:prSet presAssocID="{BAAF1F2A-1430-4FF0-B301-9FB06FB5849F}" presName="rootConnector" presStyleLbl="node2" presStyleIdx="5" presStyleCnt="6"/>
      <dgm:spPr/>
      <dgm:t>
        <a:bodyPr/>
        <a:lstStyle/>
        <a:p>
          <a:endParaRPr lang="zh-TW" altLang="en-US"/>
        </a:p>
      </dgm:t>
    </dgm:pt>
    <dgm:pt modelId="{3950DE0C-71D8-4714-BC78-A64A63D6F178}" type="pres">
      <dgm:prSet presAssocID="{BAAF1F2A-1430-4FF0-B301-9FB06FB5849F}" presName="hierChild4" presStyleCnt="0"/>
      <dgm:spPr/>
    </dgm:pt>
    <dgm:pt modelId="{FCE01BD0-ACB1-40B6-A412-BADE519852BE}" type="pres">
      <dgm:prSet presAssocID="{BAAF1F2A-1430-4FF0-B301-9FB06FB5849F}" presName="hierChild5" presStyleCnt="0"/>
      <dgm:spPr/>
    </dgm:pt>
    <dgm:pt modelId="{8E51A602-714D-4B2D-9B8C-02A6BB7F783E}" type="pres">
      <dgm:prSet presAssocID="{CACC09BB-075B-4012-8FE2-73FB90BE0736}" presName="hierChild3" presStyleCnt="0"/>
      <dgm:spPr/>
    </dgm:pt>
  </dgm:ptLst>
  <dgm:cxnLst>
    <dgm:cxn modelId="{C3FBC6E2-34D0-4BDE-9BD9-C28C3828EC88}" srcId="{05D769F8-455B-4993-B138-10CB09ED6289}" destId="{CACC09BB-075B-4012-8FE2-73FB90BE0736}" srcOrd="0" destOrd="0" parTransId="{72F0F1BF-4521-4136-ADDE-C82663A630B0}" sibTransId="{2AA057EA-2398-4356-A13D-4D881335D835}"/>
    <dgm:cxn modelId="{1FF81FB1-F433-423A-A9CE-9CF15B878B74}" type="presOf" srcId="{DFAFECFB-4CA2-4392-A28E-BFE2BF37881F}" destId="{47E3E362-04BE-42FD-99C5-68339F985B49}" srcOrd="1" destOrd="0" presId="urn:microsoft.com/office/officeart/2005/8/layout/orgChart1"/>
    <dgm:cxn modelId="{0176CDE0-9326-489B-8FA5-2C1B0DEFDC36}" srcId="{CACC09BB-075B-4012-8FE2-73FB90BE0736}" destId="{E1B80DB5-630A-43A9-B933-AB35B6EE89D8}" srcOrd="1" destOrd="0" parTransId="{E4611D72-4D17-4996-B009-8B6A7C20BF10}" sibTransId="{48A028A7-652F-4DA5-9B70-4D043D9B6288}"/>
    <dgm:cxn modelId="{8B6838A2-3314-4A96-A433-162E632C4B6B}" srcId="{CACC09BB-075B-4012-8FE2-73FB90BE0736}" destId="{A781ACC0-8EB3-4335-A942-71CF60B2BA17}" srcOrd="0" destOrd="0" parTransId="{39DB21ED-36C7-4D01-A221-22E5FD11C047}" sibTransId="{B55E9DAB-8854-46D1-9A09-8D834CA95330}"/>
    <dgm:cxn modelId="{BE55F39E-292D-47D5-88B5-A37A5972B4EA}" type="presOf" srcId="{31EC2C73-E8C4-4C09-B8E4-C5AA6B1E16F5}" destId="{C8271F42-C653-4E07-B654-B9673FE0968E}" srcOrd="0" destOrd="0" presId="urn:microsoft.com/office/officeart/2005/8/layout/orgChart1"/>
    <dgm:cxn modelId="{426B0B4F-7ECA-4AB1-B055-11299B4D6F12}" srcId="{CACC09BB-075B-4012-8FE2-73FB90BE0736}" destId="{BAAF1F2A-1430-4FF0-B301-9FB06FB5849F}" srcOrd="5" destOrd="0" parTransId="{521C05E7-E40E-45B6-BD58-76A0AE723715}" sibTransId="{C7C479C5-2658-481C-A830-5E5154BBB7A3}"/>
    <dgm:cxn modelId="{2AE0C6B3-CFE0-4C7E-9F30-875C3CDFC07D}" type="presOf" srcId="{05D769F8-455B-4993-B138-10CB09ED6289}" destId="{B30DE6B7-CD39-4EF5-A92C-DD6B5C4DB80D}" srcOrd="0" destOrd="0" presId="urn:microsoft.com/office/officeart/2005/8/layout/orgChart1"/>
    <dgm:cxn modelId="{0547D09C-D0B5-4839-AB64-2D34C0AB17CA}" type="presOf" srcId="{CACC09BB-075B-4012-8FE2-73FB90BE0736}" destId="{BCE42C3A-2EEF-4F43-AF2E-1B6F4619DB82}" srcOrd="0" destOrd="0" presId="urn:microsoft.com/office/officeart/2005/8/layout/orgChart1"/>
    <dgm:cxn modelId="{10555F4E-953B-4D9F-AFD1-47662E86E81B}" srcId="{CACC09BB-075B-4012-8FE2-73FB90BE0736}" destId="{5F6AFFDF-226D-4CA3-86A9-7E76ED632678}" srcOrd="2" destOrd="0" parTransId="{1A3CC325-909C-4DD0-B603-98979026EC6F}" sibTransId="{48900191-B062-4C91-8495-D101C630B9FA}"/>
    <dgm:cxn modelId="{2A4011D7-AF15-486E-98A7-01DF1D073547}" type="presOf" srcId="{BAAF1F2A-1430-4FF0-B301-9FB06FB5849F}" destId="{D62D7142-C9A9-4279-903C-E4F45462A517}" srcOrd="0" destOrd="0" presId="urn:microsoft.com/office/officeart/2005/8/layout/orgChart1"/>
    <dgm:cxn modelId="{ADFDF353-FFAA-4519-817B-CE805896B9FB}" type="presOf" srcId="{BAAF1F2A-1430-4FF0-B301-9FB06FB5849F}" destId="{4D1F090C-0463-4D2A-AEB7-51F4780EB5D8}" srcOrd="1" destOrd="0" presId="urn:microsoft.com/office/officeart/2005/8/layout/orgChart1"/>
    <dgm:cxn modelId="{B0E99641-F890-4DB0-9097-C12D5435EB20}" type="presOf" srcId="{E4611D72-4D17-4996-B009-8B6A7C20BF10}" destId="{B114CFD7-5384-4A22-AF00-27E0FAD8608F}" srcOrd="0" destOrd="0" presId="urn:microsoft.com/office/officeart/2005/8/layout/orgChart1"/>
    <dgm:cxn modelId="{07EC7278-D7EE-4F60-9A6C-2689D5922A50}" srcId="{CACC09BB-075B-4012-8FE2-73FB90BE0736}" destId="{DFAFECFB-4CA2-4392-A28E-BFE2BF37881F}" srcOrd="4" destOrd="0" parTransId="{EA4FFE1D-BA6B-402D-B336-FFD08F1BCABF}" sibTransId="{C0B3CD09-5C8E-4CDB-A977-DC2C623A768F}"/>
    <dgm:cxn modelId="{784F7292-2AC7-4632-A8C8-F737885131C5}" type="presOf" srcId="{E1B80DB5-630A-43A9-B933-AB35B6EE89D8}" destId="{59E62D6C-3CF6-4A22-9B93-4852D9933608}" srcOrd="0" destOrd="0" presId="urn:microsoft.com/office/officeart/2005/8/layout/orgChart1"/>
    <dgm:cxn modelId="{7C7A7A9A-19EE-4CF1-8457-A71D02B49F24}" type="presOf" srcId="{DFAFECFB-4CA2-4392-A28E-BFE2BF37881F}" destId="{00A79694-C981-4C67-AAB8-4604D7B22BB9}" srcOrd="0" destOrd="0" presId="urn:microsoft.com/office/officeart/2005/8/layout/orgChart1"/>
    <dgm:cxn modelId="{1E59A516-47C0-4EA0-99A8-98FED311DA4B}" type="presOf" srcId="{521C05E7-E40E-45B6-BD58-76A0AE723715}" destId="{A8731215-3601-4F92-9ED9-D0877DB3417D}" srcOrd="0" destOrd="0" presId="urn:microsoft.com/office/officeart/2005/8/layout/orgChart1"/>
    <dgm:cxn modelId="{67BF3291-26F5-4691-B627-4030355D0379}" type="presOf" srcId="{39DB21ED-36C7-4D01-A221-22E5FD11C047}" destId="{B17061CC-9E46-49C4-9721-88BD9CB70317}" srcOrd="0" destOrd="0" presId="urn:microsoft.com/office/officeart/2005/8/layout/orgChart1"/>
    <dgm:cxn modelId="{CFA3566A-7C50-446B-900F-AA58F6F2DA1E}" type="presOf" srcId="{EA4FFE1D-BA6B-402D-B336-FFD08F1BCABF}" destId="{A01B9FD5-F2E6-49D4-A96B-A76819BF835E}" srcOrd="0" destOrd="0" presId="urn:microsoft.com/office/officeart/2005/8/layout/orgChart1"/>
    <dgm:cxn modelId="{75377303-7FCC-46AE-88D3-EA9B650E0FF9}" type="presOf" srcId="{1A3CC325-909C-4DD0-B603-98979026EC6F}" destId="{3165B677-B45C-48FA-84F7-FCA0B42BFDCD}" srcOrd="0" destOrd="0" presId="urn:microsoft.com/office/officeart/2005/8/layout/orgChart1"/>
    <dgm:cxn modelId="{7B8502EA-C1FE-4DD0-811E-7E2934740F51}" type="presOf" srcId="{A781ACC0-8EB3-4335-A942-71CF60B2BA17}" destId="{B36F9536-D94D-452D-8BD3-59C23BE9C9C0}" srcOrd="1" destOrd="0" presId="urn:microsoft.com/office/officeart/2005/8/layout/orgChart1"/>
    <dgm:cxn modelId="{475ED4A0-CC85-4077-A6FB-2BB6A1ABD2CC}" type="presOf" srcId="{A781ACC0-8EB3-4335-A942-71CF60B2BA17}" destId="{4B586421-9571-4966-8A07-E79013C8CD75}" srcOrd="0" destOrd="0" presId="urn:microsoft.com/office/officeart/2005/8/layout/orgChart1"/>
    <dgm:cxn modelId="{AE9E5FA2-0B1D-4291-8B5F-37766FD6677D}" type="presOf" srcId="{5F6AFFDF-226D-4CA3-86A9-7E76ED632678}" destId="{C0BDB098-7B4F-49A2-A48E-CBD6C9F5FFA7}" srcOrd="0" destOrd="0" presId="urn:microsoft.com/office/officeart/2005/8/layout/orgChart1"/>
    <dgm:cxn modelId="{EE1358EC-891A-463D-8C22-CDC801C0E62E}" srcId="{CACC09BB-075B-4012-8FE2-73FB90BE0736}" destId="{9A8D3410-F213-49FC-BA30-07B4F5F29AC6}" srcOrd="3" destOrd="0" parTransId="{31EC2C73-E8C4-4C09-B8E4-C5AA6B1E16F5}" sibTransId="{6B0978AD-565A-440B-B26C-E03E3D70466F}"/>
    <dgm:cxn modelId="{49CB547F-D799-4AE7-95FA-E753533B0F1E}" type="presOf" srcId="{9A8D3410-F213-49FC-BA30-07B4F5F29AC6}" destId="{56B63867-43D5-4DE7-93E7-0136A46862C5}" srcOrd="0" destOrd="0" presId="urn:microsoft.com/office/officeart/2005/8/layout/orgChart1"/>
    <dgm:cxn modelId="{F95FFCCC-89F5-4BB9-85B5-042235E42320}" type="presOf" srcId="{9A8D3410-F213-49FC-BA30-07B4F5F29AC6}" destId="{E0AEC391-D204-4286-B82A-7E798475F112}" srcOrd="1" destOrd="0" presId="urn:microsoft.com/office/officeart/2005/8/layout/orgChart1"/>
    <dgm:cxn modelId="{A117D32E-D44E-491A-945C-D548C3335197}" type="presOf" srcId="{5F6AFFDF-226D-4CA3-86A9-7E76ED632678}" destId="{302EC9D8-CA2A-4468-B2B4-3FB051380C5F}" srcOrd="1" destOrd="0" presId="urn:microsoft.com/office/officeart/2005/8/layout/orgChart1"/>
    <dgm:cxn modelId="{6F4C32C4-2094-4BDF-8044-4C6AC80BC2CE}" type="presOf" srcId="{E1B80DB5-630A-43A9-B933-AB35B6EE89D8}" destId="{B79ABC33-36E9-44B2-94E8-6F0B4B6A07E2}" srcOrd="1" destOrd="0" presId="urn:microsoft.com/office/officeart/2005/8/layout/orgChart1"/>
    <dgm:cxn modelId="{047B4E11-EFBA-4A2B-9470-A4F84D7F929A}" type="presOf" srcId="{CACC09BB-075B-4012-8FE2-73FB90BE0736}" destId="{F9A24535-5061-47DE-A172-B652F01F1775}" srcOrd="1" destOrd="0" presId="urn:microsoft.com/office/officeart/2005/8/layout/orgChart1"/>
    <dgm:cxn modelId="{CEF8FBF5-B93E-4B1A-A5D1-548B749D35AC}" type="presParOf" srcId="{B30DE6B7-CD39-4EF5-A92C-DD6B5C4DB80D}" destId="{15034CD5-2739-4B1F-844F-20AFC31F8C62}" srcOrd="0" destOrd="0" presId="urn:microsoft.com/office/officeart/2005/8/layout/orgChart1"/>
    <dgm:cxn modelId="{921B06D7-4647-46B7-AB3D-393C30DDAC45}" type="presParOf" srcId="{15034CD5-2739-4B1F-844F-20AFC31F8C62}" destId="{C3CC7BC9-3CB7-4C5A-B44F-04DF492022CC}" srcOrd="0" destOrd="0" presId="urn:microsoft.com/office/officeart/2005/8/layout/orgChart1"/>
    <dgm:cxn modelId="{B235FE5F-8111-4E4F-897B-2B5609DBEA28}" type="presParOf" srcId="{C3CC7BC9-3CB7-4C5A-B44F-04DF492022CC}" destId="{BCE42C3A-2EEF-4F43-AF2E-1B6F4619DB82}" srcOrd="0" destOrd="0" presId="urn:microsoft.com/office/officeart/2005/8/layout/orgChart1"/>
    <dgm:cxn modelId="{48E65441-D7AD-4103-AA15-46521BE200A0}" type="presParOf" srcId="{C3CC7BC9-3CB7-4C5A-B44F-04DF492022CC}" destId="{F9A24535-5061-47DE-A172-B652F01F1775}" srcOrd="1" destOrd="0" presId="urn:microsoft.com/office/officeart/2005/8/layout/orgChart1"/>
    <dgm:cxn modelId="{D01696F4-D9DE-48DA-90B5-4EC3BB01F14B}" type="presParOf" srcId="{15034CD5-2739-4B1F-844F-20AFC31F8C62}" destId="{89803A2F-3145-45AF-BC95-296CA38B1E6D}" srcOrd="1" destOrd="0" presId="urn:microsoft.com/office/officeart/2005/8/layout/orgChart1"/>
    <dgm:cxn modelId="{3633ACCF-CEB5-482A-9A33-A7DBF0D1B678}" type="presParOf" srcId="{89803A2F-3145-45AF-BC95-296CA38B1E6D}" destId="{B17061CC-9E46-49C4-9721-88BD9CB70317}" srcOrd="0" destOrd="0" presId="urn:microsoft.com/office/officeart/2005/8/layout/orgChart1"/>
    <dgm:cxn modelId="{2E78839E-8865-463B-960D-E6E9535259FF}" type="presParOf" srcId="{89803A2F-3145-45AF-BC95-296CA38B1E6D}" destId="{A9959908-C2B6-4B86-8B0E-83723EE10CAF}" srcOrd="1" destOrd="0" presId="urn:microsoft.com/office/officeart/2005/8/layout/orgChart1"/>
    <dgm:cxn modelId="{CAD2AFF4-7123-4A34-A745-9F342CB0AD05}" type="presParOf" srcId="{A9959908-C2B6-4B86-8B0E-83723EE10CAF}" destId="{8006B1B4-1038-45A9-A68B-836511283DDC}" srcOrd="0" destOrd="0" presId="urn:microsoft.com/office/officeart/2005/8/layout/orgChart1"/>
    <dgm:cxn modelId="{CBA791AC-FEAE-441B-9C3B-00AB8C118E3B}" type="presParOf" srcId="{8006B1B4-1038-45A9-A68B-836511283DDC}" destId="{4B586421-9571-4966-8A07-E79013C8CD75}" srcOrd="0" destOrd="0" presId="urn:microsoft.com/office/officeart/2005/8/layout/orgChart1"/>
    <dgm:cxn modelId="{3D8F90C6-1265-4AED-9D0B-D5774676C68B}" type="presParOf" srcId="{8006B1B4-1038-45A9-A68B-836511283DDC}" destId="{B36F9536-D94D-452D-8BD3-59C23BE9C9C0}" srcOrd="1" destOrd="0" presId="urn:microsoft.com/office/officeart/2005/8/layout/orgChart1"/>
    <dgm:cxn modelId="{F7416AD9-9B33-41A0-9BDA-D624B56972C1}" type="presParOf" srcId="{A9959908-C2B6-4B86-8B0E-83723EE10CAF}" destId="{F488BFC7-ABBB-42F6-872E-528140C8F3DE}" srcOrd="1" destOrd="0" presId="urn:microsoft.com/office/officeart/2005/8/layout/orgChart1"/>
    <dgm:cxn modelId="{399943C0-6068-45DB-8128-18EE610C9549}" type="presParOf" srcId="{A9959908-C2B6-4B86-8B0E-83723EE10CAF}" destId="{28A126C5-8B83-4777-933F-7B993A0D2372}" srcOrd="2" destOrd="0" presId="urn:microsoft.com/office/officeart/2005/8/layout/orgChart1"/>
    <dgm:cxn modelId="{142B5E46-85FD-4029-A709-FC30177C0337}" type="presParOf" srcId="{89803A2F-3145-45AF-BC95-296CA38B1E6D}" destId="{B114CFD7-5384-4A22-AF00-27E0FAD8608F}" srcOrd="2" destOrd="0" presId="urn:microsoft.com/office/officeart/2005/8/layout/orgChart1"/>
    <dgm:cxn modelId="{068B73E8-941A-4B97-8369-851D019DBCA6}" type="presParOf" srcId="{89803A2F-3145-45AF-BC95-296CA38B1E6D}" destId="{AE5A6E98-AC2E-4A74-9823-B6E4EE4B618F}" srcOrd="3" destOrd="0" presId="urn:microsoft.com/office/officeart/2005/8/layout/orgChart1"/>
    <dgm:cxn modelId="{E76C2F6B-9345-4174-AD5F-492475DF0724}" type="presParOf" srcId="{AE5A6E98-AC2E-4A74-9823-B6E4EE4B618F}" destId="{692A771F-2595-4CC0-93C3-656C068DE2C3}" srcOrd="0" destOrd="0" presId="urn:microsoft.com/office/officeart/2005/8/layout/orgChart1"/>
    <dgm:cxn modelId="{0B3C39DD-F129-498C-BACD-2CA3B0C0594F}" type="presParOf" srcId="{692A771F-2595-4CC0-93C3-656C068DE2C3}" destId="{59E62D6C-3CF6-4A22-9B93-4852D9933608}" srcOrd="0" destOrd="0" presId="urn:microsoft.com/office/officeart/2005/8/layout/orgChart1"/>
    <dgm:cxn modelId="{1578C30F-4F1E-49EA-9009-488B65CB2015}" type="presParOf" srcId="{692A771F-2595-4CC0-93C3-656C068DE2C3}" destId="{B79ABC33-36E9-44B2-94E8-6F0B4B6A07E2}" srcOrd="1" destOrd="0" presId="urn:microsoft.com/office/officeart/2005/8/layout/orgChart1"/>
    <dgm:cxn modelId="{9A4AA958-8BBC-45CD-9BDC-3DB8DC2D8A07}" type="presParOf" srcId="{AE5A6E98-AC2E-4A74-9823-B6E4EE4B618F}" destId="{A2F7C60C-0786-4F64-9419-3C5C457B29D1}" srcOrd="1" destOrd="0" presId="urn:microsoft.com/office/officeart/2005/8/layout/orgChart1"/>
    <dgm:cxn modelId="{88B04EB8-FDF3-4003-B691-BD473198FCAC}" type="presParOf" srcId="{AE5A6E98-AC2E-4A74-9823-B6E4EE4B618F}" destId="{9E0631DF-F69C-49E8-A8D7-288B81F9D0DB}" srcOrd="2" destOrd="0" presId="urn:microsoft.com/office/officeart/2005/8/layout/orgChart1"/>
    <dgm:cxn modelId="{E8B3C14F-B9AE-4B76-9DD0-04217A442E53}" type="presParOf" srcId="{89803A2F-3145-45AF-BC95-296CA38B1E6D}" destId="{3165B677-B45C-48FA-84F7-FCA0B42BFDCD}" srcOrd="4" destOrd="0" presId="urn:microsoft.com/office/officeart/2005/8/layout/orgChart1"/>
    <dgm:cxn modelId="{3F7F345F-61F9-4D75-BE54-07C14C57FD95}" type="presParOf" srcId="{89803A2F-3145-45AF-BC95-296CA38B1E6D}" destId="{6A7EF310-765E-4DF1-ADF6-B98355D39D54}" srcOrd="5" destOrd="0" presId="urn:microsoft.com/office/officeart/2005/8/layout/orgChart1"/>
    <dgm:cxn modelId="{65F60919-D21C-4A8A-8551-1A9085E7E6F4}" type="presParOf" srcId="{6A7EF310-765E-4DF1-ADF6-B98355D39D54}" destId="{6C5A8A84-A213-4BBB-A375-449A68B6BD26}" srcOrd="0" destOrd="0" presId="urn:microsoft.com/office/officeart/2005/8/layout/orgChart1"/>
    <dgm:cxn modelId="{F3D27F24-485C-4D90-A580-B524A6B39355}" type="presParOf" srcId="{6C5A8A84-A213-4BBB-A375-449A68B6BD26}" destId="{C0BDB098-7B4F-49A2-A48E-CBD6C9F5FFA7}" srcOrd="0" destOrd="0" presId="urn:microsoft.com/office/officeart/2005/8/layout/orgChart1"/>
    <dgm:cxn modelId="{DA702708-01C2-4FA2-822D-81FEC96C6E8E}" type="presParOf" srcId="{6C5A8A84-A213-4BBB-A375-449A68B6BD26}" destId="{302EC9D8-CA2A-4468-B2B4-3FB051380C5F}" srcOrd="1" destOrd="0" presId="urn:microsoft.com/office/officeart/2005/8/layout/orgChart1"/>
    <dgm:cxn modelId="{F8E355E1-D602-4E06-88B9-E266F9931B5B}" type="presParOf" srcId="{6A7EF310-765E-4DF1-ADF6-B98355D39D54}" destId="{2A31EEE5-D510-4C56-9474-E94082D17966}" srcOrd="1" destOrd="0" presId="urn:microsoft.com/office/officeart/2005/8/layout/orgChart1"/>
    <dgm:cxn modelId="{3882D04C-AFA8-46D7-9F0D-4ABF2AD6C84C}" type="presParOf" srcId="{6A7EF310-765E-4DF1-ADF6-B98355D39D54}" destId="{881BEF77-816B-4033-913B-6E755C8D71B0}" srcOrd="2" destOrd="0" presId="urn:microsoft.com/office/officeart/2005/8/layout/orgChart1"/>
    <dgm:cxn modelId="{F8F65C02-ED28-493D-91BC-BF8AFADFF45A}" type="presParOf" srcId="{89803A2F-3145-45AF-BC95-296CA38B1E6D}" destId="{C8271F42-C653-4E07-B654-B9673FE0968E}" srcOrd="6" destOrd="0" presId="urn:microsoft.com/office/officeart/2005/8/layout/orgChart1"/>
    <dgm:cxn modelId="{486225AA-4D2F-453C-B3D8-5C524235D8C9}" type="presParOf" srcId="{89803A2F-3145-45AF-BC95-296CA38B1E6D}" destId="{64C7A09D-BF4E-4BB7-899E-946B0B78A290}" srcOrd="7" destOrd="0" presId="urn:microsoft.com/office/officeart/2005/8/layout/orgChart1"/>
    <dgm:cxn modelId="{4FE99688-CC07-4281-BC75-A7E70D33CE7F}" type="presParOf" srcId="{64C7A09D-BF4E-4BB7-899E-946B0B78A290}" destId="{51A984B6-3472-49AB-BA60-8C2F50B69BAC}" srcOrd="0" destOrd="0" presId="urn:microsoft.com/office/officeart/2005/8/layout/orgChart1"/>
    <dgm:cxn modelId="{5E024690-1654-4321-AF0F-AFB040824A33}" type="presParOf" srcId="{51A984B6-3472-49AB-BA60-8C2F50B69BAC}" destId="{56B63867-43D5-4DE7-93E7-0136A46862C5}" srcOrd="0" destOrd="0" presId="urn:microsoft.com/office/officeart/2005/8/layout/orgChart1"/>
    <dgm:cxn modelId="{B447A58D-A45C-4166-9828-E3AEDAD391FD}" type="presParOf" srcId="{51A984B6-3472-49AB-BA60-8C2F50B69BAC}" destId="{E0AEC391-D204-4286-B82A-7E798475F112}" srcOrd="1" destOrd="0" presId="urn:microsoft.com/office/officeart/2005/8/layout/orgChart1"/>
    <dgm:cxn modelId="{CB9AC570-66F4-4891-BF9C-D7A35C6E1AA6}" type="presParOf" srcId="{64C7A09D-BF4E-4BB7-899E-946B0B78A290}" destId="{DAC187CC-F1D0-47FB-987C-0B464B4458BE}" srcOrd="1" destOrd="0" presId="urn:microsoft.com/office/officeart/2005/8/layout/orgChart1"/>
    <dgm:cxn modelId="{8351D059-6432-48CC-AE22-A4EA0EF33BA7}" type="presParOf" srcId="{64C7A09D-BF4E-4BB7-899E-946B0B78A290}" destId="{EA53F551-37A3-4F51-9589-D2363F010F92}" srcOrd="2" destOrd="0" presId="urn:microsoft.com/office/officeart/2005/8/layout/orgChart1"/>
    <dgm:cxn modelId="{62E94645-D697-4A8B-AA54-77E5BF5FB04A}" type="presParOf" srcId="{89803A2F-3145-45AF-BC95-296CA38B1E6D}" destId="{A01B9FD5-F2E6-49D4-A96B-A76819BF835E}" srcOrd="8" destOrd="0" presId="urn:microsoft.com/office/officeart/2005/8/layout/orgChart1"/>
    <dgm:cxn modelId="{3DC0D768-6AA0-43D1-B1C0-71BCA044C363}" type="presParOf" srcId="{89803A2F-3145-45AF-BC95-296CA38B1E6D}" destId="{7D3056A2-ECA3-4051-93C2-95AE7F03E06D}" srcOrd="9" destOrd="0" presId="urn:microsoft.com/office/officeart/2005/8/layout/orgChart1"/>
    <dgm:cxn modelId="{8DDCC57F-6C21-42C6-A37E-ABA9C7813089}" type="presParOf" srcId="{7D3056A2-ECA3-4051-93C2-95AE7F03E06D}" destId="{F690F3C4-1783-4E5D-AF8B-34DC7AC02E9C}" srcOrd="0" destOrd="0" presId="urn:microsoft.com/office/officeart/2005/8/layout/orgChart1"/>
    <dgm:cxn modelId="{79C768D0-AC8C-4BA3-B375-E67131582987}" type="presParOf" srcId="{F690F3C4-1783-4E5D-AF8B-34DC7AC02E9C}" destId="{00A79694-C981-4C67-AAB8-4604D7B22BB9}" srcOrd="0" destOrd="0" presId="urn:microsoft.com/office/officeart/2005/8/layout/orgChart1"/>
    <dgm:cxn modelId="{96A4B908-2E08-4E2D-B0E9-DDF2C565135D}" type="presParOf" srcId="{F690F3C4-1783-4E5D-AF8B-34DC7AC02E9C}" destId="{47E3E362-04BE-42FD-99C5-68339F985B49}" srcOrd="1" destOrd="0" presId="urn:microsoft.com/office/officeart/2005/8/layout/orgChart1"/>
    <dgm:cxn modelId="{A545E20A-E029-4AB3-BD0F-7714214677E5}" type="presParOf" srcId="{7D3056A2-ECA3-4051-93C2-95AE7F03E06D}" destId="{48005208-D6F4-4CA1-A94B-630E5590A35D}" srcOrd="1" destOrd="0" presId="urn:microsoft.com/office/officeart/2005/8/layout/orgChart1"/>
    <dgm:cxn modelId="{C7E9FA5B-F864-4E36-A714-4788A59D4AAE}" type="presParOf" srcId="{7D3056A2-ECA3-4051-93C2-95AE7F03E06D}" destId="{36D96B90-58D8-4FB2-95C6-DCF9B24BAD34}" srcOrd="2" destOrd="0" presId="urn:microsoft.com/office/officeart/2005/8/layout/orgChart1"/>
    <dgm:cxn modelId="{F782F5C8-1D53-44F1-8BD5-4BD439EE415F}" type="presParOf" srcId="{89803A2F-3145-45AF-BC95-296CA38B1E6D}" destId="{A8731215-3601-4F92-9ED9-D0877DB3417D}" srcOrd="10" destOrd="0" presId="urn:microsoft.com/office/officeart/2005/8/layout/orgChart1"/>
    <dgm:cxn modelId="{00DA4967-B02B-4AF5-82BB-9245A1E462CD}" type="presParOf" srcId="{89803A2F-3145-45AF-BC95-296CA38B1E6D}" destId="{A1CD234A-BB72-403A-8940-74C039D1409D}" srcOrd="11" destOrd="0" presId="urn:microsoft.com/office/officeart/2005/8/layout/orgChart1"/>
    <dgm:cxn modelId="{B9734DF8-BA1A-4FED-80CB-E0E05C20E8EE}" type="presParOf" srcId="{A1CD234A-BB72-403A-8940-74C039D1409D}" destId="{011FA822-59F0-4AEB-9FC7-09B42B29A566}" srcOrd="0" destOrd="0" presId="urn:microsoft.com/office/officeart/2005/8/layout/orgChart1"/>
    <dgm:cxn modelId="{3F80C36C-3EAB-4586-AA30-7D7920C3367F}" type="presParOf" srcId="{011FA822-59F0-4AEB-9FC7-09B42B29A566}" destId="{D62D7142-C9A9-4279-903C-E4F45462A517}" srcOrd="0" destOrd="0" presId="urn:microsoft.com/office/officeart/2005/8/layout/orgChart1"/>
    <dgm:cxn modelId="{80AFE8AD-879E-42D6-88A6-15645E5BA1E5}" type="presParOf" srcId="{011FA822-59F0-4AEB-9FC7-09B42B29A566}" destId="{4D1F090C-0463-4D2A-AEB7-51F4780EB5D8}" srcOrd="1" destOrd="0" presId="urn:microsoft.com/office/officeart/2005/8/layout/orgChart1"/>
    <dgm:cxn modelId="{9939BA4C-B3E9-4397-9358-65C8514F64C8}" type="presParOf" srcId="{A1CD234A-BB72-403A-8940-74C039D1409D}" destId="{3950DE0C-71D8-4714-BC78-A64A63D6F178}" srcOrd="1" destOrd="0" presId="urn:microsoft.com/office/officeart/2005/8/layout/orgChart1"/>
    <dgm:cxn modelId="{DADCF928-F168-40FF-95DE-C38ACBC8A2AD}" type="presParOf" srcId="{A1CD234A-BB72-403A-8940-74C039D1409D}" destId="{FCE01BD0-ACB1-40B6-A412-BADE519852BE}" srcOrd="2" destOrd="0" presId="urn:microsoft.com/office/officeart/2005/8/layout/orgChart1"/>
    <dgm:cxn modelId="{50166550-FD50-415C-BB20-46EA67AD2CE4}" type="presParOf" srcId="{15034CD5-2739-4B1F-844F-20AFC31F8C62}" destId="{8E51A602-714D-4B2D-9B8C-02A6BB7F783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D769F8-455B-4993-B138-10CB09ED6289}" type="doc">
      <dgm:prSet loTypeId="urn:microsoft.com/office/officeart/2005/8/layout/orgChart1" loCatId="hierarchy" qsTypeId="urn:microsoft.com/office/officeart/2005/8/quickstyle/simple5" qsCatId="simple" csTypeId="urn:microsoft.com/office/officeart/2005/8/colors/colorful5" csCatId="colorful" phldr="1"/>
      <dgm:spPr/>
    </dgm:pt>
    <dgm:pt modelId="{CACC09BB-075B-4012-8FE2-73FB90BE0736}">
      <dgm:prSet custT="1"/>
      <dgm:spPr>
        <a:solidFill>
          <a:srgbClr val="0070C0"/>
        </a:solidFill>
      </dgm:spPr>
      <dgm:t>
        <a:bodyPr anchor="ctr"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600" b="1" i="0" u="none" strike="noStrike" cap="none" spc="150" normalizeH="0" baseline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</a:t>
          </a:r>
          <a:br>
            <a:rPr kumimoji="1" lang="zh-TW" altLang="en-US" sz="2600" b="1" i="0" u="none" strike="noStrike" cap="none" spc="150" normalizeH="0" baseline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</a:br>
          <a:r>
            <a:rPr kumimoji="1" lang="zh-TW" altLang="en-US" sz="2600" b="1" i="0" u="none" strike="noStrike" cap="none" spc="150" normalizeH="0" baseline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副總經理</a:t>
          </a:r>
        </a:p>
      </dgm:t>
    </dgm:pt>
    <dgm:pt modelId="{72F0F1BF-4521-4136-ADDE-C82663A630B0}" type="parTrans" cxnId="{C3FBC6E2-34D0-4BDE-9BD9-C28C3828EC88}">
      <dgm:prSet/>
      <dgm:spPr/>
      <dgm:t>
        <a:bodyPr/>
        <a:lstStyle/>
        <a:p>
          <a:endParaRPr lang="zh-TW" altLang="en-US" sz="2000"/>
        </a:p>
      </dgm:t>
    </dgm:pt>
    <dgm:pt modelId="{2AA057EA-2398-4356-A13D-4D881335D835}" type="sibTrans" cxnId="{C3FBC6E2-34D0-4BDE-9BD9-C28C3828EC88}">
      <dgm:prSet/>
      <dgm:spPr/>
      <dgm:t>
        <a:bodyPr/>
        <a:lstStyle/>
        <a:p>
          <a:endParaRPr lang="zh-TW" altLang="en-US" sz="2000"/>
        </a:p>
      </dgm:t>
    </dgm:pt>
    <dgm:pt modelId="{A781ACC0-8EB3-4335-A942-71CF60B2BA17}">
      <dgm:prSet custT="1"/>
      <dgm:spPr>
        <a:solidFill>
          <a:srgbClr val="FFC0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國外市場經理</a:t>
          </a:r>
        </a:p>
      </dgm:t>
    </dgm:pt>
    <dgm:pt modelId="{39DB21ED-36C7-4D01-A221-22E5FD11C047}" type="parTrans" cxnId="{8B6838A2-3314-4A96-A433-162E632C4B6B}">
      <dgm:prSet/>
      <dgm:spPr/>
      <dgm:t>
        <a:bodyPr/>
        <a:lstStyle/>
        <a:p>
          <a:endParaRPr lang="zh-TW" altLang="en-US" sz="2000"/>
        </a:p>
      </dgm:t>
    </dgm:pt>
    <dgm:pt modelId="{B55E9DAB-8854-46D1-9A09-8D834CA95330}" type="sibTrans" cxnId="{8B6838A2-3314-4A96-A433-162E632C4B6B}">
      <dgm:prSet/>
      <dgm:spPr/>
      <dgm:t>
        <a:bodyPr/>
        <a:lstStyle/>
        <a:p>
          <a:endParaRPr lang="zh-TW" altLang="en-US" sz="2000"/>
        </a:p>
      </dgm:t>
    </dgm:pt>
    <dgm:pt modelId="{E1B80DB5-630A-43A9-B933-AB35B6EE89D8}">
      <dgm:prSet custT="1"/>
      <dgm:spPr>
        <a:solidFill>
          <a:srgbClr val="FFC0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學校市場經理</a:t>
          </a:r>
        </a:p>
      </dgm:t>
    </dgm:pt>
    <dgm:pt modelId="{E4611D72-4D17-4996-B009-8B6A7C20BF10}" type="parTrans" cxnId="{0176CDE0-9326-489B-8FA5-2C1B0DEFDC36}">
      <dgm:prSet/>
      <dgm:spPr/>
      <dgm:t>
        <a:bodyPr/>
        <a:lstStyle/>
        <a:p>
          <a:endParaRPr lang="zh-TW" altLang="en-US" sz="2000"/>
        </a:p>
      </dgm:t>
    </dgm:pt>
    <dgm:pt modelId="{48A028A7-652F-4DA5-9B70-4D043D9B6288}" type="sibTrans" cxnId="{0176CDE0-9326-489B-8FA5-2C1B0DEFDC36}">
      <dgm:prSet/>
      <dgm:spPr/>
      <dgm:t>
        <a:bodyPr/>
        <a:lstStyle/>
        <a:p>
          <a:endParaRPr lang="zh-TW" altLang="en-US" sz="2000"/>
        </a:p>
      </dgm:t>
    </dgm:pt>
    <dgm:pt modelId="{5F6AFFDF-226D-4CA3-86A9-7E76ED632678}">
      <dgm:prSet custT="1"/>
      <dgm:spPr>
        <a:solidFill>
          <a:srgbClr val="FFC0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公營機關經理</a:t>
          </a:r>
        </a:p>
      </dgm:t>
    </dgm:pt>
    <dgm:pt modelId="{1A3CC325-909C-4DD0-B603-98979026EC6F}" type="parTrans" cxnId="{10555F4E-953B-4D9F-AFD1-47662E86E81B}">
      <dgm:prSet/>
      <dgm:spPr/>
      <dgm:t>
        <a:bodyPr/>
        <a:lstStyle/>
        <a:p>
          <a:endParaRPr lang="zh-TW" altLang="en-US" sz="2000"/>
        </a:p>
      </dgm:t>
    </dgm:pt>
    <dgm:pt modelId="{48900191-B062-4C91-8495-D101C630B9FA}" type="sibTrans" cxnId="{10555F4E-953B-4D9F-AFD1-47662E86E81B}">
      <dgm:prSet/>
      <dgm:spPr/>
      <dgm:t>
        <a:bodyPr/>
        <a:lstStyle/>
        <a:p>
          <a:endParaRPr lang="zh-TW" altLang="en-US" sz="2000"/>
        </a:p>
      </dgm:t>
    </dgm:pt>
    <dgm:pt modelId="{9A8D3410-F213-49FC-BA30-07B4F5F29AC6}">
      <dgm:prSet custT="1"/>
      <dgm:spPr>
        <a:solidFill>
          <a:srgbClr val="FFC0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民營機關經理</a:t>
          </a:r>
        </a:p>
      </dgm:t>
    </dgm:pt>
    <dgm:pt modelId="{31EC2C73-E8C4-4C09-B8E4-C5AA6B1E16F5}" type="parTrans" cxnId="{EE1358EC-891A-463D-8C22-CDC801C0E62E}">
      <dgm:prSet/>
      <dgm:spPr/>
      <dgm:t>
        <a:bodyPr/>
        <a:lstStyle/>
        <a:p>
          <a:endParaRPr lang="zh-TW" altLang="en-US" sz="2000"/>
        </a:p>
      </dgm:t>
    </dgm:pt>
    <dgm:pt modelId="{6B0978AD-565A-440B-B26C-E03E3D70466F}" type="sibTrans" cxnId="{EE1358EC-891A-463D-8C22-CDC801C0E62E}">
      <dgm:prSet/>
      <dgm:spPr/>
      <dgm:t>
        <a:bodyPr/>
        <a:lstStyle/>
        <a:p>
          <a:endParaRPr lang="zh-TW" altLang="en-US" sz="2000"/>
        </a:p>
      </dgm:t>
    </dgm:pt>
    <dgm:pt modelId="{DFAFECFB-4CA2-4392-A28E-BFE2BF37881F}">
      <dgm:prSet custT="1"/>
      <dgm:spPr>
        <a:solidFill>
          <a:srgbClr val="FFC0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消費市場經理</a:t>
          </a:r>
        </a:p>
      </dgm:t>
    </dgm:pt>
    <dgm:pt modelId="{EA4FFE1D-BA6B-402D-B336-FFD08F1BCABF}" type="parTrans" cxnId="{07EC7278-D7EE-4F60-9A6C-2689D5922A50}">
      <dgm:prSet/>
      <dgm:spPr/>
      <dgm:t>
        <a:bodyPr/>
        <a:lstStyle/>
        <a:p>
          <a:endParaRPr lang="zh-TW" altLang="en-US" sz="2000"/>
        </a:p>
      </dgm:t>
    </dgm:pt>
    <dgm:pt modelId="{C0B3CD09-5C8E-4CDB-A977-DC2C623A768F}" type="sibTrans" cxnId="{07EC7278-D7EE-4F60-9A6C-2689D5922A50}">
      <dgm:prSet/>
      <dgm:spPr/>
      <dgm:t>
        <a:bodyPr/>
        <a:lstStyle/>
        <a:p>
          <a:endParaRPr lang="zh-TW" altLang="en-US" sz="2000"/>
        </a:p>
      </dgm:t>
    </dgm:pt>
    <dgm:pt modelId="{B30DE6B7-CD39-4EF5-A92C-DD6B5C4DB80D}" type="pres">
      <dgm:prSet presAssocID="{05D769F8-455B-4993-B138-10CB09ED62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5034CD5-2739-4B1F-844F-20AFC31F8C62}" type="pres">
      <dgm:prSet presAssocID="{CACC09BB-075B-4012-8FE2-73FB90BE0736}" presName="hierRoot1" presStyleCnt="0">
        <dgm:presLayoutVars>
          <dgm:hierBranch/>
        </dgm:presLayoutVars>
      </dgm:prSet>
      <dgm:spPr/>
    </dgm:pt>
    <dgm:pt modelId="{C3CC7BC9-3CB7-4C5A-B44F-04DF492022CC}" type="pres">
      <dgm:prSet presAssocID="{CACC09BB-075B-4012-8FE2-73FB90BE0736}" presName="rootComposite1" presStyleCnt="0"/>
      <dgm:spPr/>
    </dgm:pt>
    <dgm:pt modelId="{BCE42C3A-2EEF-4F43-AF2E-1B6F4619DB82}" type="pres">
      <dgm:prSet presAssocID="{CACC09BB-075B-4012-8FE2-73FB90BE0736}" presName="rootText1" presStyleLbl="node0" presStyleIdx="0" presStyleCnt="1" custScaleX="129846" custScaleY="133941" custLinFactNeighborX="6" custLinFactNeighborY="-5102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F9A24535-5061-47DE-A172-B652F01F1775}" type="pres">
      <dgm:prSet presAssocID="{CACC09BB-075B-4012-8FE2-73FB90BE0736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89803A2F-3145-45AF-BC95-296CA38B1E6D}" type="pres">
      <dgm:prSet presAssocID="{CACC09BB-075B-4012-8FE2-73FB90BE0736}" presName="hierChild2" presStyleCnt="0"/>
      <dgm:spPr/>
    </dgm:pt>
    <dgm:pt modelId="{B17061CC-9E46-49C4-9721-88BD9CB70317}" type="pres">
      <dgm:prSet presAssocID="{39DB21ED-36C7-4D01-A221-22E5FD11C047}" presName="Name35" presStyleLbl="parChTrans1D2" presStyleIdx="0" presStyleCnt="5"/>
      <dgm:spPr/>
      <dgm:t>
        <a:bodyPr/>
        <a:lstStyle/>
        <a:p>
          <a:endParaRPr lang="zh-TW" altLang="en-US"/>
        </a:p>
      </dgm:t>
    </dgm:pt>
    <dgm:pt modelId="{A9959908-C2B6-4B86-8B0E-83723EE10CAF}" type="pres">
      <dgm:prSet presAssocID="{A781ACC0-8EB3-4335-A942-71CF60B2BA17}" presName="hierRoot2" presStyleCnt="0">
        <dgm:presLayoutVars>
          <dgm:hierBranch/>
        </dgm:presLayoutVars>
      </dgm:prSet>
      <dgm:spPr/>
    </dgm:pt>
    <dgm:pt modelId="{8006B1B4-1038-45A9-A68B-836511283DDC}" type="pres">
      <dgm:prSet presAssocID="{A781ACC0-8EB3-4335-A942-71CF60B2BA17}" presName="rootComposite" presStyleCnt="0"/>
      <dgm:spPr/>
    </dgm:pt>
    <dgm:pt modelId="{4B586421-9571-4966-8A07-E79013C8CD75}" type="pres">
      <dgm:prSet presAssocID="{A781ACC0-8EB3-4335-A942-71CF60B2BA17}" presName="rootText" presStyleLbl="node2" presStyleIdx="0" presStyleCnt="5" custScaleY="139186" custLinFactNeighborX="-648" custLinFactNeighborY="1369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B36F9536-D94D-452D-8BD3-59C23BE9C9C0}" type="pres">
      <dgm:prSet presAssocID="{A781ACC0-8EB3-4335-A942-71CF60B2BA17}" presName="rootConnector" presStyleLbl="node2" presStyleIdx="0" presStyleCnt="5"/>
      <dgm:spPr/>
      <dgm:t>
        <a:bodyPr/>
        <a:lstStyle/>
        <a:p>
          <a:endParaRPr lang="zh-TW" altLang="en-US"/>
        </a:p>
      </dgm:t>
    </dgm:pt>
    <dgm:pt modelId="{F488BFC7-ABBB-42F6-872E-528140C8F3DE}" type="pres">
      <dgm:prSet presAssocID="{A781ACC0-8EB3-4335-A942-71CF60B2BA17}" presName="hierChild4" presStyleCnt="0"/>
      <dgm:spPr/>
    </dgm:pt>
    <dgm:pt modelId="{28A126C5-8B83-4777-933F-7B993A0D2372}" type="pres">
      <dgm:prSet presAssocID="{A781ACC0-8EB3-4335-A942-71CF60B2BA17}" presName="hierChild5" presStyleCnt="0"/>
      <dgm:spPr/>
    </dgm:pt>
    <dgm:pt modelId="{B114CFD7-5384-4A22-AF00-27E0FAD8608F}" type="pres">
      <dgm:prSet presAssocID="{E4611D72-4D17-4996-B009-8B6A7C20BF10}" presName="Name35" presStyleLbl="parChTrans1D2" presStyleIdx="1" presStyleCnt="5"/>
      <dgm:spPr/>
      <dgm:t>
        <a:bodyPr/>
        <a:lstStyle/>
        <a:p>
          <a:endParaRPr lang="zh-TW" altLang="en-US"/>
        </a:p>
      </dgm:t>
    </dgm:pt>
    <dgm:pt modelId="{AE5A6E98-AC2E-4A74-9823-B6E4EE4B618F}" type="pres">
      <dgm:prSet presAssocID="{E1B80DB5-630A-43A9-B933-AB35B6EE89D8}" presName="hierRoot2" presStyleCnt="0">
        <dgm:presLayoutVars>
          <dgm:hierBranch/>
        </dgm:presLayoutVars>
      </dgm:prSet>
      <dgm:spPr/>
    </dgm:pt>
    <dgm:pt modelId="{692A771F-2595-4CC0-93C3-656C068DE2C3}" type="pres">
      <dgm:prSet presAssocID="{E1B80DB5-630A-43A9-B933-AB35B6EE89D8}" presName="rootComposite" presStyleCnt="0"/>
      <dgm:spPr/>
    </dgm:pt>
    <dgm:pt modelId="{59E62D6C-3CF6-4A22-9B93-4852D9933608}" type="pres">
      <dgm:prSet presAssocID="{E1B80DB5-630A-43A9-B933-AB35B6EE89D8}" presName="rootText" presStyleLbl="node2" presStyleIdx="1" presStyleCnt="5" custScaleY="139186" custLinFactNeighborX="-648" custLinFactNeighborY="1369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B79ABC33-36E9-44B2-94E8-6F0B4B6A07E2}" type="pres">
      <dgm:prSet presAssocID="{E1B80DB5-630A-43A9-B933-AB35B6EE89D8}" presName="rootConnector" presStyleLbl="node2" presStyleIdx="1" presStyleCnt="5"/>
      <dgm:spPr/>
      <dgm:t>
        <a:bodyPr/>
        <a:lstStyle/>
        <a:p>
          <a:endParaRPr lang="zh-TW" altLang="en-US"/>
        </a:p>
      </dgm:t>
    </dgm:pt>
    <dgm:pt modelId="{A2F7C60C-0786-4F64-9419-3C5C457B29D1}" type="pres">
      <dgm:prSet presAssocID="{E1B80DB5-630A-43A9-B933-AB35B6EE89D8}" presName="hierChild4" presStyleCnt="0"/>
      <dgm:spPr/>
    </dgm:pt>
    <dgm:pt modelId="{9E0631DF-F69C-49E8-A8D7-288B81F9D0DB}" type="pres">
      <dgm:prSet presAssocID="{E1B80DB5-630A-43A9-B933-AB35B6EE89D8}" presName="hierChild5" presStyleCnt="0"/>
      <dgm:spPr/>
    </dgm:pt>
    <dgm:pt modelId="{3165B677-B45C-48FA-84F7-FCA0B42BFDCD}" type="pres">
      <dgm:prSet presAssocID="{1A3CC325-909C-4DD0-B603-98979026EC6F}" presName="Name35" presStyleLbl="parChTrans1D2" presStyleIdx="2" presStyleCnt="5"/>
      <dgm:spPr/>
      <dgm:t>
        <a:bodyPr/>
        <a:lstStyle/>
        <a:p>
          <a:endParaRPr lang="zh-TW" altLang="en-US"/>
        </a:p>
      </dgm:t>
    </dgm:pt>
    <dgm:pt modelId="{6A7EF310-765E-4DF1-ADF6-B98355D39D54}" type="pres">
      <dgm:prSet presAssocID="{5F6AFFDF-226D-4CA3-86A9-7E76ED632678}" presName="hierRoot2" presStyleCnt="0">
        <dgm:presLayoutVars>
          <dgm:hierBranch/>
        </dgm:presLayoutVars>
      </dgm:prSet>
      <dgm:spPr/>
    </dgm:pt>
    <dgm:pt modelId="{6C5A8A84-A213-4BBB-A375-449A68B6BD26}" type="pres">
      <dgm:prSet presAssocID="{5F6AFFDF-226D-4CA3-86A9-7E76ED632678}" presName="rootComposite" presStyleCnt="0"/>
      <dgm:spPr/>
    </dgm:pt>
    <dgm:pt modelId="{C0BDB098-7B4F-49A2-A48E-CBD6C9F5FFA7}" type="pres">
      <dgm:prSet presAssocID="{5F6AFFDF-226D-4CA3-86A9-7E76ED632678}" presName="rootText" presStyleLbl="node2" presStyleIdx="2" presStyleCnt="5" custScaleY="139186" custLinFactNeighborX="-648" custLinFactNeighborY="1369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302EC9D8-CA2A-4468-B2B4-3FB051380C5F}" type="pres">
      <dgm:prSet presAssocID="{5F6AFFDF-226D-4CA3-86A9-7E76ED632678}" presName="rootConnector" presStyleLbl="node2" presStyleIdx="2" presStyleCnt="5"/>
      <dgm:spPr/>
      <dgm:t>
        <a:bodyPr/>
        <a:lstStyle/>
        <a:p>
          <a:endParaRPr lang="zh-TW" altLang="en-US"/>
        </a:p>
      </dgm:t>
    </dgm:pt>
    <dgm:pt modelId="{2A31EEE5-D510-4C56-9474-E94082D17966}" type="pres">
      <dgm:prSet presAssocID="{5F6AFFDF-226D-4CA3-86A9-7E76ED632678}" presName="hierChild4" presStyleCnt="0"/>
      <dgm:spPr/>
    </dgm:pt>
    <dgm:pt modelId="{881BEF77-816B-4033-913B-6E755C8D71B0}" type="pres">
      <dgm:prSet presAssocID="{5F6AFFDF-226D-4CA3-86A9-7E76ED632678}" presName="hierChild5" presStyleCnt="0"/>
      <dgm:spPr/>
    </dgm:pt>
    <dgm:pt modelId="{C8271F42-C653-4E07-B654-B9673FE0968E}" type="pres">
      <dgm:prSet presAssocID="{31EC2C73-E8C4-4C09-B8E4-C5AA6B1E16F5}" presName="Name35" presStyleLbl="parChTrans1D2" presStyleIdx="3" presStyleCnt="5"/>
      <dgm:spPr/>
      <dgm:t>
        <a:bodyPr/>
        <a:lstStyle/>
        <a:p>
          <a:endParaRPr lang="zh-TW" altLang="en-US"/>
        </a:p>
      </dgm:t>
    </dgm:pt>
    <dgm:pt modelId="{64C7A09D-BF4E-4BB7-899E-946B0B78A290}" type="pres">
      <dgm:prSet presAssocID="{9A8D3410-F213-49FC-BA30-07B4F5F29AC6}" presName="hierRoot2" presStyleCnt="0">
        <dgm:presLayoutVars>
          <dgm:hierBranch/>
        </dgm:presLayoutVars>
      </dgm:prSet>
      <dgm:spPr/>
    </dgm:pt>
    <dgm:pt modelId="{51A984B6-3472-49AB-BA60-8C2F50B69BAC}" type="pres">
      <dgm:prSet presAssocID="{9A8D3410-F213-49FC-BA30-07B4F5F29AC6}" presName="rootComposite" presStyleCnt="0"/>
      <dgm:spPr/>
    </dgm:pt>
    <dgm:pt modelId="{56B63867-43D5-4DE7-93E7-0136A46862C5}" type="pres">
      <dgm:prSet presAssocID="{9A8D3410-F213-49FC-BA30-07B4F5F29AC6}" presName="rootText" presStyleLbl="node2" presStyleIdx="3" presStyleCnt="5" custScaleY="139186" custLinFactNeighborX="-648" custLinFactNeighborY="1369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E0AEC391-D204-4286-B82A-7E798475F112}" type="pres">
      <dgm:prSet presAssocID="{9A8D3410-F213-49FC-BA30-07B4F5F29AC6}" presName="rootConnector" presStyleLbl="node2" presStyleIdx="3" presStyleCnt="5"/>
      <dgm:spPr/>
      <dgm:t>
        <a:bodyPr/>
        <a:lstStyle/>
        <a:p>
          <a:endParaRPr lang="zh-TW" altLang="en-US"/>
        </a:p>
      </dgm:t>
    </dgm:pt>
    <dgm:pt modelId="{DAC187CC-F1D0-47FB-987C-0B464B4458BE}" type="pres">
      <dgm:prSet presAssocID="{9A8D3410-F213-49FC-BA30-07B4F5F29AC6}" presName="hierChild4" presStyleCnt="0"/>
      <dgm:spPr/>
    </dgm:pt>
    <dgm:pt modelId="{EA53F551-37A3-4F51-9589-D2363F010F92}" type="pres">
      <dgm:prSet presAssocID="{9A8D3410-F213-49FC-BA30-07B4F5F29AC6}" presName="hierChild5" presStyleCnt="0"/>
      <dgm:spPr/>
    </dgm:pt>
    <dgm:pt modelId="{A01B9FD5-F2E6-49D4-A96B-A76819BF835E}" type="pres">
      <dgm:prSet presAssocID="{EA4FFE1D-BA6B-402D-B336-FFD08F1BCABF}" presName="Name35" presStyleLbl="parChTrans1D2" presStyleIdx="4" presStyleCnt="5"/>
      <dgm:spPr/>
      <dgm:t>
        <a:bodyPr/>
        <a:lstStyle/>
        <a:p>
          <a:endParaRPr lang="zh-TW" altLang="en-US"/>
        </a:p>
      </dgm:t>
    </dgm:pt>
    <dgm:pt modelId="{7D3056A2-ECA3-4051-93C2-95AE7F03E06D}" type="pres">
      <dgm:prSet presAssocID="{DFAFECFB-4CA2-4392-A28E-BFE2BF37881F}" presName="hierRoot2" presStyleCnt="0">
        <dgm:presLayoutVars>
          <dgm:hierBranch/>
        </dgm:presLayoutVars>
      </dgm:prSet>
      <dgm:spPr/>
    </dgm:pt>
    <dgm:pt modelId="{F690F3C4-1783-4E5D-AF8B-34DC7AC02E9C}" type="pres">
      <dgm:prSet presAssocID="{DFAFECFB-4CA2-4392-A28E-BFE2BF37881F}" presName="rootComposite" presStyleCnt="0"/>
      <dgm:spPr/>
    </dgm:pt>
    <dgm:pt modelId="{00A79694-C981-4C67-AAB8-4604D7B22BB9}" type="pres">
      <dgm:prSet presAssocID="{DFAFECFB-4CA2-4392-A28E-BFE2BF37881F}" presName="rootText" presStyleLbl="node2" presStyleIdx="4" presStyleCnt="5" custScaleY="139186" custLinFactNeighborX="-648" custLinFactNeighborY="1369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47E3E362-04BE-42FD-99C5-68339F985B49}" type="pres">
      <dgm:prSet presAssocID="{DFAFECFB-4CA2-4392-A28E-BFE2BF37881F}" presName="rootConnector" presStyleLbl="node2" presStyleIdx="4" presStyleCnt="5"/>
      <dgm:spPr/>
      <dgm:t>
        <a:bodyPr/>
        <a:lstStyle/>
        <a:p>
          <a:endParaRPr lang="zh-TW" altLang="en-US"/>
        </a:p>
      </dgm:t>
    </dgm:pt>
    <dgm:pt modelId="{48005208-D6F4-4CA1-A94B-630E5590A35D}" type="pres">
      <dgm:prSet presAssocID="{DFAFECFB-4CA2-4392-A28E-BFE2BF37881F}" presName="hierChild4" presStyleCnt="0"/>
      <dgm:spPr/>
    </dgm:pt>
    <dgm:pt modelId="{36D96B90-58D8-4FB2-95C6-DCF9B24BAD34}" type="pres">
      <dgm:prSet presAssocID="{DFAFECFB-4CA2-4392-A28E-BFE2BF37881F}" presName="hierChild5" presStyleCnt="0"/>
      <dgm:spPr/>
    </dgm:pt>
    <dgm:pt modelId="{8E51A602-714D-4B2D-9B8C-02A6BB7F783E}" type="pres">
      <dgm:prSet presAssocID="{CACC09BB-075B-4012-8FE2-73FB90BE0736}" presName="hierChild3" presStyleCnt="0"/>
      <dgm:spPr/>
    </dgm:pt>
  </dgm:ptLst>
  <dgm:cxnLst>
    <dgm:cxn modelId="{C3FBC6E2-34D0-4BDE-9BD9-C28C3828EC88}" srcId="{05D769F8-455B-4993-B138-10CB09ED6289}" destId="{CACC09BB-075B-4012-8FE2-73FB90BE0736}" srcOrd="0" destOrd="0" parTransId="{72F0F1BF-4521-4136-ADDE-C82663A630B0}" sibTransId="{2AA057EA-2398-4356-A13D-4D881335D835}"/>
    <dgm:cxn modelId="{0B05DCB7-2BB2-4D7B-9F43-6B67EC3B7323}" type="presOf" srcId="{1A3CC325-909C-4DD0-B603-98979026EC6F}" destId="{3165B677-B45C-48FA-84F7-FCA0B42BFDCD}" srcOrd="0" destOrd="0" presId="urn:microsoft.com/office/officeart/2005/8/layout/orgChart1"/>
    <dgm:cxn modelId="{CCE3EEBC-D98C-48E0-B89C-01146E4B9A3B}" type="presOf" srcId="{9A8D3410-F213-49FC-BA30-07B4F5F29AC6}" destId="{56B63867-43D5-4DE7-93E7-0136A46862C5}" srcOrd="0" destOrd="0" presId="urn:microsoft.com/office/officeart/2005/8/layout/orgChart1"/>
    <dgm:cxn modelId="{C1B373E4-66F7-48CF-8EF2-7556EC6FCA8B}" type="presOf" srcId="{DFAFECFB-4CA2-4392-A28E-BFE2BF37881F}" destId="{47E3E362-04BE-42FD-99C5-68339F985B49}" srcOrd="1" destOrd="0" presId="urn:microsoft.com/office/officeart/2005/8/layout/orgChart1"/>
    <dgm:cxn modelId="{0176CDE0-9326-489B-8FA5-2C1B0DEFDC36}" srcId="{CACC09BB-075B-4012-8FE2-73FB90BE0736}" destId="{E1B80DB5-630A-43A9-B933-AB35B6EE89D8}" srcOrd="1" destOrd="0" parTransId="{E4611D72-4D17-4996-B009-8B6A7C20BF10}" sibTransId="{48A028A7-652F-4DA5-9B70-4D043D9B6288}"/>
    <dgm:cxn modelId="{8B6838A2-3314-4A96-A433-162E632C4B6B}" srcId="{CACC09BB-075B-4012-8FE2-73FB90BE0736}" destId="{A781ACC0-8EB3-4335-A942-71CF60B2BA17}" srcOrd="0" destOrd="0" parTransId="{39DB21ED-36C7-4D01-A221-22E5FD11C047}" sibTransId="{B55E9DAB-8854-46D1-9A09-8D834CA95330}"/>
    <dgm:cxn modelId="{DF3C0067-1026-445E-A1DA-33D235F23B9F}" type="presOf" srcId="{EA4FFE1D-BA6B-402D-B336-FFD08F1BCABF}" destId="{A01B9FD5-F2E6-49D4-A96B-A76819BF835E}" srcOrd="0" destOrd="0" presId="urn:microsoft.com/office/officeart/2005/8/layout/orgChart1"/>
    <dgm:cxn modelId="{2DB08B84-CDC6-4100-B08D-2C6E6DE711DC}" type="presOf" srcId="{DFAFECFB-4CA2-4392-A28E-BFE2BF37881F}" destId="{00A79694-C981-4C67-AAB8-4604D7B22BB9}" srcOrd="0" destOrd="0" presId="urn:microsoft.com/office/officeart/2005/8/layout/orgChart1"/>
    <dgm:cxn modelId="{ED502394-85CD-4688-936C-A2BC92179567}" type="presOf" srcId="{A781ACC0-8EB3-4335-A942-71CF60B2BA17}" destId="{B36F9536-D94D-452D-8BD3-59C23BE9C9C0}" srcOrd="1" destOrd="0" presId="urn:microsoft.com/office/officeart/2005/8/layout/orgChart1"/>
    <dgm:cxn modelId="{10555F4E-953B-4D9F-AFD1-47662E86E81B}" srcId="{CACC09BB-075B-4012-8FE2-73FB90BE0736}" destId="{5F6AFFDF-226D-4CA3-86A9-7E76ED632678}" srcOrd="2" destOrd="0" parTransId="{1A3CC325-909C-4DD0-B603-98979026EC6F}" sibTransId="{48900191-B062-4C91-8495-D101C630B9FA}"/>
    <dgm:cxn modelId="{B89748D9-2F81-4DDE-97B1-485732907C01}" type="presOf" srcId="{E1B80DB5-630A-43A9-B933-AB35B6EE89D8}" destId="{B79ABC33-36E9-44B2-94E8-6F0B4B6A07E2}" srcOrd="1" destOrd="0" presId="urn:microsoft.com/office/officeart/2005/8/layout/orgChart1"/>
    <dgm:cxn modelId="{F74FED33-185D-42A6-9A3B-379B11E105EF}" type="presOf" srcId="{05D769F8-455B-4993-B138-10CB09ED6289}" destId="{B30DE6B7-CD39-4EF5-A92C-DD6B5C4DB80D}" srcOrd="0" destOrd="0" presId="urn:microsoft.com/office/officeart/2005/8/layout/orgChart1"/>
    <dgm:cxn modelId="{07EC7278-D7EE-4F60-9A6C-2689D5922A50}" srcId="{CACC09BB-075B-4012-8FE2-73FB90BE0736}" destId="{DFAFECFB-4CA2-4392-A28E-BFE2BF37881F}" srcOrd="4" destOrd="0" parTransId="{EA4FFE1D-BA6B-402D-B336-FFD08F1BCABF}" sibTransId="{C0B3CD09-5C8E-4CDB-A977-DC2C623A768F}"/>
    <dgm:cxn modelId="{916F10BC-07B8-4A94-A357-DF431B629571}" type="presOf" srcId="{CACC09BB-075B-4012-8FE2-73FB90BE0736}" destId="{F9A24535-5061-47DE-A172-B652F01F1775}" srcOrd="1" destOrd="0" presId="urn:microsoft.com/office/officeart/2005/8/layout/orgChart1"/>
    <dgm:cxn modelId="{64C40406-7F58-4C74-893E-CC4AF47D88BC}" type="presOf" srcId="{31EC2C73-E8C4-4C09-B8E4-C5AA6B1E16F5}" destId="{C8271F42-C653-4E07-B654-B9673FE0968E}" srcOrd="0" destOrd="0" presId="urn:microsoft.com/office/officeart/2005/8/layout/orgChart1"/>
    <dgm:cxn modelId="{9E3603F7-97E0-423C-A0DF-0569AE02E2E3}" type="presOf" srcId="{9A8D3410-F213-49FC-BA30-07B4F5F29AC6}" destId="{E0AEC391-D204-4286-B82A-7E798475F112}" srcOrd="1" destOrd="0" presId="urn:microsoft.com/office/officeart/2005/8/layout/orgChart1"/>
    <dgm:cxn modelId="{F590165A-0C46-4A9A-BE30-B2351BCDD8D4}" type="presOf" srcId="{CACC09BB-075B-4012-8FE2-73FB90BE0736}" destId="{BCE42C3A-2EEF-4F43-AF2E-1B6F4619DB82}" srcOrd="0" destOrd="0" presId="urn:microsoft.com/office/officeart/2005/8/layout/orgChart1"/>
    <dgm:cxn modelId="{1893B8B6-5C23-414C-9055-89FC511603E8}" type="presOf" srcId="{5F6AFFDF-226D-4CA3-86A9-7E76ED632678}" destId="{C0BDB098-7B4F-49A2-A48E-CBD6C9F5FFA7}" srcOrd="0" destOrd="0" presId="urn:microsoft.com/office/officeart/2005/8/layout/orgChart1"/>
    <dgm:cxn modelId="{DB351D0A-31AF-4FC7-883D-15D5BA0AEE76}" type="presOf" srcId="{E4611D72-4D17-4996-B009-8B6A7C20BF10}" destId="{B114CFD7-5384-4A22-AF00-27E0FAD8608F}" srcOrd="0" destOrd="0" presId="urn:microsoft.com/office/officeart/2005/8/layout/orgChart1"/>
    <dgm:cxn modelId="{EE1358EC-891A-463D-8C22-CDC801C0E62E}" srcId="{CACC09BB-075B-4012-8FE2-73FB90BE0736}" destId="{9A8D3410-F213-49FC-BA30-07B4F5F29AC6}" srcOrd="3" destOrd="0" parTransId="{31EC2C73-E8C4-4C09-B8E4-C5AA6B1E16F5}" sibTransId="{6B0978AD-565A-440B-B26C-E03E3D70466F}"/>
    <dgm:cxn modelId="{33A6144B-5623-4340-8816-DDE1162731F2}" type="presOf" srcId="{39DB21ED-36C7-4D01-A221-22E5FD11C047}" destId="{B17061CC-9E46-49C4-9721-88BD9CB70317}" srcOrd="0" destOrd="0" presId="urn:microsoft.com/office/officeart/2005/8/layout/orgChart1"/>
    <dgm:cxn modelId="{2AE3907C-9AC8-4C32-8EF7-75904BFBE74D}" type="presOf" srcId="{E1B80DB5-630A-43A9-B933-AB35B6EE89D8}" destId="{59E62D6C-3CF6-4A22-9B93-4852D9933608}" srcOrd="0" destOrd="0" presId="urn:microsoft.com/office/officeart/2005/8/layout/orgChart1"/>
    <dgm:cxn modelId="{D5DAA464-FEE2-4FC0-9FE8-FBCD720002F2}" type="presOf" srcId="{A781ACC0-8EB3-4335-A942-71CF60B2BA17}" destId="{4B586421-9571-4966-8A07-E79013C8CD75}" srcOrd="0" destOrd="0" presId="urn:microsoft.com/office/officeart/2005/8/layout/orgChart1"/>
    <dgm:cxn modelId="{E1FF9CCF-4FA3-4F5E-B1CF-4B722E640475}" type="presOf" srcId="{5F6AFFDF-226D-4CA3-86A9-7E76ED632678}" destId="{302EC9D8-CA2A-4468-B2B4-3FB051380C5F}" srcOrd="1" destOrd="0" presId="urn:microsoft.com/office/officeart/2005/8/layout/orgChart1"/>
    <dgm:cxn modelId="{B67C71C0-E201-43F8-ABD4-7E659856D4DC}" type="presParOf" srcId="{B30DE6B7-CD39-4EF5-A92C-DD6B5C4DB80D}" destId="{15034CD5-2739-4B1F-844F-20AFC31F8C62}" srcOrd="0" destOrd="0" presId="urn:microsoft.com/office/officeart/2005/8/layout/orgChart1"/>
    <dgm:cxn modelId="{51C62E28-164C-4EF2-AC45-496C67716A1A}" type="presParOf" srcId="{15034CD5-2739-4B1F-844F-20AFC31F8C62}" destId="{C3CC7BC9-3CB7-4C5A-B44F-04DF492022CC}" srcOrd="0" destOrd="0" presId="urn:microsoft.com/office/officeart/2005/8/layout/orgChart1"/>
    <dgm:cxn modelId="{173F8F43-86B5-4A6A-AE67-E09BA208EF0B}" type="presParOf" srcId="{C3CC7BC9-3CB7-4C5A-B44F-04DF492022CC}" destId="{BCE42C3A-2EEF-4F43-AF2E-1B6F4619DB82}" srcOrd="0" destOrd="0" presId="urn:microsoft.com/office/officeart/2005/8/layout/orgChart1"/>
    <dgm:cxn modelId="{51F563D6-4F97-4335-9310-61533B3F3674}" type="presParOf" srcId="{C3CC7BC9-3CB7-4C5A-B44F-04DF492022CC}" destId="{F9A24535-5061-47DE-A172-B652F01F1775}" srcOrd="1" destOrd="0" presId="urn:microsoft.com/office/officeart/2005/8/layout/orgChart1"/>
    <dgm:cxn modelId="{408C8E01-CBEF-4DA2-9CBC-AD12314505DB}" type="presParOf" srcId="{15034CD5-2739-4B1F-844F-20AFC31F8C62}" destId="{89803A2F-3145-45AF-BC95-296CA38B1E6D}" srcOrd="1" destOrd="0" presId="urn:microsoft.com/office/officeart/2005/8/layout/orgChart1"/>
    <dgm:cxn modelId="{1F6D42EE-EF28-4F7A-873D-21AC62A3F6C0}" type="presParOf" srcId="{89803A2F-3145-45AF-BC95-296CA38B1E6D}" destId="{B17061CC-9E46-49C4-9721-88BD9CB70317}" srcOrd="0" destOrd="0" presId="urn:microsoft.com/office/officeart/2005/8/layout/orgChart1"/>
    <dgm:cxn modelId="{5CE9D1E0-70DC-4AB3-8C12-97161CBA7CBC}" type="presParOf" srcId="{89803A2F-3145-45AF-BC95-296CA38B1E6D}" destId="{A9959908-C2B6-4B86-8B0E-83723EE10CAF}" srcOrd="1" destOrd="0" presId="urn:microsoft.com/office/officeart/2005/8/layout/orgChart1"/>
    <dgm:cxn modelId="{8762AA90-875A-4982-8189-7B47457C8A51}" type="presParOf" srcId="{A9959908-C2B6-4B86-8B0E-83723EE10CAF}" destId="{8006B1B4-1038-45A9-A68B-836511283DDC}" srcOrd="0" destOrd="0" presId="urn:microsoft.com/office/officeart/2005/8/layout/orgChart1"/>
    <dgm:cxn modelId="{F8130032-0216-4287-B123-F7F60E67DE52}" type="presParOf" srcId="{8006B1B4-1038-45A9-A68B-836511283DDC}" destId="{4B586421-9571-4966-8A07-E79013C8CD75}" srcOrd="0" destOrd="0" presId="urn:microsoft.com/office/officeart/2005/8/layout/orgChart1"/>
    <dgm:cxn modelId="{D75084D7-3EE3-49A1-AD93-DC84D1D3A906}" type="presParOf" srcId="{8006B1B4-1038-45A9-A68B-836511283DDC}" destId="{B36F9536-D94D-452D-8BD3-59C23BE9C9C0}" srcOrd="1" destOrd="0" presId="urn:microsoft.com/office/officeart/2005/8/layout/orgChart1"/>
    <dgm:cxn modelId="{A907E9E7-4535-43CF-88EC-7F84A674C9C8}" type="presParOf" srcId="{A9959908-C2B6-4B86-8B0E-83723EE10CAF}" destId="{F488BFC7-ABBB-42F6-872E-528140C8F3DE}" srcOrd="1" destOrd="0" presId="urn:microsoft.com/office/officeart/2005/8/layout/orgChart1"/>
    <dgm:cxn modelId="{9A94907D-1E56-483E-9AAE-AB0067CF37D0}" type="presParOf" srcId="{A9959908-C2B6-4B86-8B0E-83723EE10CAF}" destId="{28A126C5-8B83-4777-933F-7B993A0D2372}" srcOrd="2" destOrd="0" presId="urn:microsoft.com/office/officeart/2005/8/layout/orgChart1"/>
    <dgm:cxn modelId="{C2770C6A-EEC0-441B-8FCC-95938120458A}" type="presParOf" srcId="{89803A2F-3145-45AF-BC95-296CA38B1E6D}" destId="{B114CFD7-5384-4A22-AF00-27E0FAD8608F}" srcOrd="2" destOrd="0" presId="urn:microsoft.com/office/officeart/2005/8/layout/orgChart1"/>
    <dgm:cxn modelId="{3111EE00-F0A7-40DA-980F-DBC732D6A7B8}" type="presParOf" srcId="{89803A2F-3145-45AF-BC95-296CA38B1E6D}" destId="{AE5A6E98-AC2E-4A74-9823-B6E4EE4B618F}" srcOrd="3" destOrd="0" presId="urn:microsoft.com/office/officeart/2005/8/layout/orgChart1"/>
    <dgm:cxn modelId="{39A7968A-AD54-4EEA-B89A-6081923726E5}" type="presParOf" srcId="{AE5A6E98-AC2E-4A74-9823-B6E4EE4B618F}" destId="{692A771F-2595-4CC0-93C3-656C068DE2C3}" srcOrd="0" destOrd="0" presId="urn:microsoft.com/office/officeart/2005/8/layout/orgChart1"/>
    <dgm:cxn modelId="{B9771FDE-590D-477A-BB3F-D230B8C2A9F6}" type="presParOf" srcId="{692A771F-2595-4CC0-93C3-656C068DE2C3}" destId="{59E62D6C-3CF6-4A22-9B93-4852D9933608}" srcOrd="0" destOrd="0" presId="urn:microsoft.com/office/officeart/2005/8/layout/orgChart1"/>
    <dgm:cxn modelId="{897C37A7-4732-46BA-9E17-84B080A7873D}" type="presParOf" srcId="{692A771F-2595-4CC0-93C3-656C068DE2C3}" destId="{B79ABC33-36E9-44B2-94E8-6F0B4B6A07E2}" srcOrd="1" destOrd="0" presId="urn:microsoft.com/office/officeart/2005/8/layout/orgChart1"/>
    <dgm:cxn modelId="{E7C2B552-C0E1-491C-8ED7-F9051E12260A}" type="presParOf" srcId="{AE5A6E98-AC2E-4A74-9823-B6E4EE4B618F}" destId="{A2F7C60C-0786-4F64-9419-3C5C457B29D1}" srcOrd="1" destOrd="0" presId="urn:microsoft.com/office/officeart/2005/8/layout/orgChart1"/>
    <dgm:cxn modelId="{C918DA11-D450-4FD5-9BB3-1F9652F679EE}" type="presParOf" srcId="{AE5A6E98-AC2E-4A74-9823-B6E4EE4B618F}" destId="{9E0631DF-F69C-49E8-A8D7-288B81F9D0DB}" srcOrd="2" destOrd="0" presId="urn:microsoft.com/office/officeart/2005/8/layout/orgChart1"/>
    <dgm:cxn modelId="{A7DCB1B9-6C04-4223-8113-330530306BF4}" type="presParOf" srcId="{89803A2F-3145-45AF-BC95-296CA38B1E6D}" destId="{3165B677-B45C-48FA-84F7-FCA0B42BFDCD}" srcOrd="4" destOrd="0" presId="urn:microsoft.com/office/officeart/2005/8/layout/orgChart1"/>
    <dgm:cxn modelId="{0C8C7804-68CA-49A2-A8A4-873074C3869F}" type="presParOf" srcId="{89803A2F-3145-45AF-BC95-296CA38B1E6D}" destId="{6A7EF310-765E-4DF1-ADF6-B98355D39D54}" srcOrd="5" destOrd="0" presId="urn:microsoft.com/office/officeart/2005/8/layout/orgChart1"/>
    <dgm:cxn modelId="{6A3DE2F5-C0DD-4D60-B602-EEDA4C067C4F}" type="presParOf" srcId="{6A7EF310-765E-4DF1-ADF6-B98355D39D54}" destId="{6C5A8A84-A213-4BBB-A375-449A68B6BD26}" srcOrd="0" destOrd="0" presId="urn:microsoft.com/office/officeart/2005/8/layout/orgChart1"/>
    <dgm:cxn modelId="{7B2711D2-EBEC-4956-8CBA-3B463D7643D7}" type="presParOf" srcId="{6C5A8A84-A213-4BBB-A375-449A68B6BD26}" destId="{C0BDB098-7B4F-49A2-A48E-CBD6C9F5FFA7}" srcOrd="0" destOrd="0" presId="urn:microsoft.com/office/officeart/2005/8/layout/orgChart1"/>
    <dgm:cxn modelId="{F95B544A-84DF-4F0D-932A-64152106D32D}" type="presParOf" srcId="{6C5A8A84-A213-4BBB-A375-449A68B6BD26}" destId="{302EC9D8-CA2A-4468-B2B4-3FB051380C5F}" srcOrd="1" destOrd="0" presId="urn:microsoft.com/office/officeart/2005/8/layout/orgChart1"/>
    <dgm:cxn modelId="{52BF39FE-0A3D-451D-922F-9ADCD2018B4C}" type="presParOf" srcId="{6A7EF310-765E-4DF1-ADF6-B98355D39D54}" destId="{2A31EEE5-D510-4C56-9474-E94082D17966}" srcOrd="1" destOrd="0" presId="urn:microsoft.com/office/officeart/2005/8/layout/orgChart1"/>
    <dgm:cxn modelId="{B4D991F5-2A75-41E4-956D-BE7307C5AAF6}" type="presParOf" srcId="{6A7EF310-765E-4DF1-ADF6-B98355D39D54}" destId="{881BEF77-816B-4033-913B-6E755C8D71B0}" srcOrd="2" destOrd="0" presId="urn:microsoft.com/office/officeart/2005/8/layout/orgChart1"/>
    <dgm:cxn modelId="{5DC6845E-E7BA-48BC-90D8-324B33CB8150}" type="presParOf" srcId="{89803A2F-3145-45AF-BC95-296CA38B1E6D}" destId="{C8271F42-C653-4E07-B654-B9673FE0968E}" srcOrd="6" destOrd="0" presId="urn:microsoft.com/office/officeart/2005/8/layout/orgChart1"/>
    <dgm:cxn modelId="{5928C308-1C01-44D1-A7A4-621D6B69EFF2}" type="presParOf" srcId="{89803A2F-3145-45AF-BC95-296CA38B1E6D}" destId="{64C7A09D-BF4E-4BB7-899E-946B0B78A290}" srcOrd="7" destOrd="0" presId="urn:microsoft.com/office/officeart/2005/8/layout/orgChart1"/>
    <dgm:cxn modelId="{78D91AE4-11FD-4832-9DBF-EDD3C1775FD0}" type="presParOf" srcId="{64C7A09D-BF4E-4BB7-899E-946B0B78A290}" destId="{51A984B6-3472-49AB-BA60-8C2F50B69BAC}" srcOrd="0" destOrd="0" presId="urn:microsoft.com/office/officeart/2005/8/layout/orgChart1"/>
    <dgm:cxn modelId="{B1B5FA86-BD68-4F49-8CD8-B728B23C4F40}" type="presParOf" srcId="{51A984B6-3472-49AB-BA60-8C2F50B69BAC}" destId="{56B63867-43D5-4DE7-93E7-0136A46862C5}" srcOrd="0" destOrd="0" presId="urn:microsoft.com/office/officeart/2005/8/layout/orgChart1"/>
    <dgm:cxn modelId="{1D5684CD-2673-4C00-A6E9-51274FB3B222}" type="presParOf" srcId="{51A984B6-3472-49AB-BA60-8C2F50B69BAC}" destId="{E0AEC391-D204-4286-B82A-7E798475F112}" srcOrd="1" destOrd="0" presId="urn:microsoft.com/office/officeart/2005/8/layout/orgChart1"/>
    <dgm:cxn modelId="{1EC2A96D-A711-4B44-A474-E3686039B90A}" type="presParOf" srcId="{64C7A09D-BF4E-4BB7-899E-946B0B78A290}" destId="{DAC187CC-F1D0-47FB-987C-0B464B4458BE}" srcOrd="1" destOrd="0" presId="urn:microsoft.com/office/officeart/2005/8/layout/orgChart1"/>
    <dgm:cxn modelId="{44610D53-3E26-49C6-B2BD-1C2DD8D358DD}" type="presParOf" srcId="{64C7A09D-BF4E-4BB7-899E-946B0B78A290}" destId="{EA53F551-37A3-4F51-9589-D2363F010F92}" srcOrd="2" destOrd="0" presId="urn:microsoft.com/office/officeart/2005/8/layout/orgChart1"/>
    <dgm:cxn modelId="{F6C89AD1-E3C6-48DC-BBB4-9F6EF791F954}" type="presParOf" srcId="{89803A2F-3145-45AF-BC95-296CA38B1E6D}" destId="{A01B9FD5-F2E6-49D4-A96B-A76819BF835E}" srcOrd="8" destOrd="0" presId="urn:microsoft.com/office/officeart/2005/8/layout/orgChart1"/>
    <dgm:cxn modelId="{846B24F0-1C56-4360-A3CA-4C52BEE369E4}" type="presParOf" srcId="{89803A2F-3145-45AF-BC95-296CA38B1E6D}" destId="{7D3056A2-ECA3-4051-93C2-95AE7F03E06D}" srcOrd="9" destOrd="0" presId="urn:microsoft.com/office/officeart/2005/8/layout/orgChart1"/>
    <dgm:cxn modelId="{B168BE00-F543-450F-AD41-812569D3AC34}" type="presParOf" srcId="{7D3056A2-ECA3-4051-93C2-95AE7F03E06D}" destId="{F690F3C4-1783-4E5D-AF8B-34DC7AC02E9C}" srcOrd="0" destOrd="0" presId="urn:microsoft.com/office/officeart/2005/8/layout/orgChart1"/>
    <dgm:cxn modelId="{D88D552E-AF88-47DA-A4A3-741CEB20EF0C}" type="presParOf" srcId="{F690F3C4-1783-4E5D-AF8B-34DC7AC02E9C}" destId="{00A79694-C981-4C67-AAB8-4604D7B22BB9}" srcOrd="0" destOrd="0" presId="urn:microsoft.com/office/officeart/2005/8/layout/orgChart1"/>
    <dgm:cxn modelId="{03FE2E33-BA25-4B1E-8EB3-18D97DAD1D27}" type="presParOf" srcId="{F690F3C4-1783-4E5D-AF8B-34DC7AC02E9C}" destId="{47E3E362-04BE-42FD-99C5-68339F985B49}" srcOrd="1" destOrd="0" presId="urn:microsoft.com/office/officeart/2005/8/layout/orgChart1"/>
    <dgm:cxn modelId="{BE940583-D48E-476F-B8D5-B710F617834F}" type="presParOf" srcId="{7D3056A2-ECA3-4051-93C2-95AE7F03E06D}" destId="{48005208-D6F4-4CA1-A94B-630E5590A35D}" srcOrd="1" destOrd="0" presId="urn:microsoft.com/office/officeart/2005/8/layout/orgChart1"/>
    <dgm:cxn modelId="{2459E1CF-BE39-4B7D-9939-B6F851C8F25B}" type="presParOf" srcId="{7D3056A2-ECA3-4051-93C2-95AE7F03E06D}" destId="{36D96B90-58D8-4FB2-95C6-DCF9B24BAD34}" srcOrd="2" destOrd="0" presId="urn:microsoft.com/office/officeart/2005/8/layout/orgChart1"/>
    <dgm:cxn modelId="{CE5C9B8C-E995-4207-AAB3-EB8769FB6F5F}" type="presParOf" srcId="{15034CD5-2739-4B1F-844F-20AFC31F8C62}" destId="{8E51A602-714D-4B2D-9B8C-02A6BB7F783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A43C58-D23A-420E-8913-BABFFEB08633}" type="doc">
      <dgm:prSet loTypeId="urn:microsoft.com/office/officeart/2005/8/layout/default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1B57BCC4-E97C-4E6A-AC6F-3D345A005198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職能團隊</a:t>
          </a:r>
          <a:endParaRPr lang="zh-TW" altLang="en-US" sz="2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2FD5B87-F6D6-4914-B265-6375DE99DEA8}" type="parTrans" cxnId="{50C3EE68-6A60-48FC-848E-4FD6621FA7DF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8D70097-48FD-48AE-956D-701D4E336685}" type="sibTrans" cxnId="{50C3EE68-6A60-48FC-848E-4FD6621FA7DF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990438B5-C578-48F7-9400-D2C7C6FD596E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問題解決團隊</a:t>
          </a:r>
          <a:endParaRPr lang="zh-TW" altLang="en-US" sz="2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BA2D3746-5636-4E46-9278-BCC59A0FC2F9}" type="parTrans" cxnId="{A3CAD390-FEAB-4DCB-9BE0-B676857FE0C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F4BE3860-0CFA-4465-AFD3-159CCF051678}" type="sibTrans" cxnId="{A3CAD390-FEAB-4DCB-9BE0-B676857FE0C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EFFE9C1-8DD6-4989-AAC3-0B713D2D4331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自我管理團隊</a:t>
          </a:r>
          <a:endParaRPr lang="zh-TW" altLang="en-US" sz="2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3DB7E963-7042-4CF1-9053-60BAEACD229B}" type="parTrans" cxnId="{014BEEFC-E3B8-4F4E-B85B-B278FCBB5D1E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64BEEAD-9639-4DD5-A173-CEBBE66904C2}" type="sibTrans" cxnId="{014BEEFC-E3B8-4F4E-B85B-B278FCBB5D1E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25902CEF-40EA-47CC-8C7F-12DECC46187A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跨職能團隊</a:t>
          </a:r>
          <a:endParaRPr lang="zh-TW" altLang="en-US" sz="2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26750A5C-B479-45F9-A243-91A1F72AB838}" type="parTrans" cxnId="{3CA0FD6C-1866-46CB-A5DD-83364B7C10E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143FA9F6-1B4D-4666-A3AD-1F0BE3FB75E8}" type="sibTrans" cxnId="{3CA0FD6C-1866-46CB-A5DD-83364B7C10EC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3F01C675-0E8C-432C-9A61-77CA6EC647B7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sz="2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非正式團隊</a:t>
          </a:r>
          <a:endParaRPr lang="zh-TW" altLang="en-US" sz="2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BF37B9B8-0131-45C1-A0FE-59DA3A60A6DF}" type="parTrans" cxnId="{630F7DA7-8B8D-4CC6-A615-E46E5508A541}">
      <dgm:prSet/>
      <dgm:spPr/>
      <dgm:t>
        <a:bodyPr/>
        <a:lstStyle/>
        <a:p>
          <a:endParaRPr lang="zh-TW" altLang="en-US"/>
        </a:p>
      </dgm:t>
    </dgm:pt>
    <dgm:pt modelId="{DEA7FEB5-A73F-437B-BB05-9BA8E020CE5B}" type="sibTrans" cxnId="{630F7DA7-8B8D-4CC6-A615-E46E5508A541}">
      <dgm:prSet/>
      <dgm:spPr/>
      <dgm:t>
        <a:bodyPr/>
        <a:lstStyle/>
        <a:p>
          <a:endParaRPr lang="zh-TW" altLang="en-US"/>
        </a:p>
      </dgm:t>
    </dgm:pt>
    <dgm:pt modelId="{76095A23-A959-4D82-8209-F4E6C9D8BD50}" type="pres">
      <dgm:prSet presAssocID="{DAA43C58-D23A-420E-8913-BABFFEB086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5542A5E-26ED-4234-8664-29E163BCDDA0}" type="pres">
      <dgm:prSet presAssocID="{1B57BCC4-E97C-4E6A-AC6F-3D345A005198}" presName="node" presStyleLbl="node1" presStyleIdx="0" presStyleCnt="5" custScaleX="112234" custScaleY="10519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5C5C3C28-DBB1-4E45-8E82-71B280824AC3}" type="pres">
      <dgm:prSet presAssocID="{C8D70097-48FD-48AE-956D-701D4E336685}" presName="sibTrans" presStyleCnt="0"/>
      <dgm:spPr/>
      <dgm:t>
        <a:bodyPr/>
        <a:lstStyle/>
        <a:p>
          <a:endParaRPr lang="zh-TW" altLang="en-US"/>
        </a:p>
      </dgm:t>
    </dgm:pt>
    <dgm:pt modelId="{FA2DFF8C-377F-46BC-B51A-AE7A5145C0B7}" type="pres">
      <dgm:prSet presAssocID="{990438B5-C578-48F7-9400-D2C7C6FD596E}" presName="node" presStyleLbl="node1" presStyleIdx="1" presStyleCnt="5" custScaleY="10519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2E5BB301-3918-4EAA-B6D6-A20E41E89F31}" type="pres">
      <dgm:prSet presAssocID="{F4BE3860-0CFA-4465-AFD3-159CCF051678}" presName="sibTrans" presStyleCnt="0"/>
      <dgm:spPr/>
      <dgm:t>
        <a:bodyPr/>
        <a:lstStyle/>
        <a:p>
          <a:endParaRPr lang="zh-TW" altLang="en-US"/>
        </a:p>
      </dgm:t>
    </dgm:pt>
    <dgm:pt modelId="{B147493B-2ACF-4210-A434-F82BF65829C3}" type="pres">
      <dgm:prSet presAssocID="{AEFFE9C1-8DD6-4989-AAC3-0B713D2D4331}" presName="node" presStyleLbl="node1" presStyleIdx="2" presStyleCnt="5" custScaleY="10519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D67671A4-B6EE-45B4-A4A9-27714A682E06}" type="pres">
      <dgm:prSet presAssocID="{D64BEEAD-9639-4DD5-A173-CEBBE66904C2}" presName="sibTrans" presStyleCnt="0"/>
      <dgm:spPr/>
      <dgm:t>
        <a:bodyPr/>
        <a:lstStyle/>
        <a:p>
          <a:endParaRPr lang="zh-TW" altLang="en-US"/>
        </a:p>
      </dgm:t>
    </dgm:pt>
    <dgm:pt modelId="{5A976926-F4C1-4A14-B3EE-713C690953DE}" type="pres">
      <dgm:prSet presAssocID="{25902CEF-40EA-47CC-8C7F-12DECC46187A}" presName="node" presStyleLbl="node1" presStyleIdx="3" presStyleCnt="5" custScaleY="10519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16A1044C-5A23-4DDC-9F74-CC0A79B401EA}" type="pres">
      <dgm:prSet presAssocID="{143FA9F6-1B4D-4666-A3AD-1F0BE3FB75E8}" presName="sibTrans" presStyleCnt="0"/>
      <dgm:spPr/>
      <dgm:t>
        <a:bodyPr/>
        <a:lstStyle/>
        <a:p>
          <a:endParaRPr lang="zh-TW" altLang="en-US"/>
        </a:p>
      </dgm:t>
    </dgm:pt>
    <dgm:pt modelId="{F4789487-3F00-487A-A670-9E6E51C99CAF}" type="pres">
      <dgm:prSet presAssocID="{3F01C675-0E8C-432C-9A61-77CA6EC647B7}" presName="node" presStyleLbl="node1" presStyleIdx="4" presStyleCnt="5" custScaleX="113226" custScaleY="10519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630F7DA7-8B8D-4CC6-A615-E46E5508A541}" srcId="{DAA43C58-D23A-420E-8913-BABFFEB08633}" destId="{3F01C675-0E8C-432C-9A61-77CA6EC647B7}" srcOrd="4" destOrd="0" parTransId="{BF37B9B8-0131-45C1-A0FE-59DA3A60A6DF}" sibTransId="{DEA7FEB5-A73F-437B-BB05-9BA8E020CE5B}"/>
    <dgm:cxn modelId="{50C3EE68-6A60-48FC-848E-4FD6621FA7DF}" srcId="{DAA43C58-D23A-420E-8913-BABFFEB08633}" destId="{1B57BCC4-E97C-4E6A-AC6F-3D345A005198}" srcOrd="0" destOrd="0" parTransId="{22FD5B87-F6D6-4914-B265-6375DE99DEA8}" sibTransId="{C8D70097-48FD-48AE-956D-701D4E336685}"/>
    <dgm:cxn modelId="{014BEEFC-E3B8-4F4E-B85B-B278FCBB5D1E}" srcId="{DAA43C58-D23A-420E-8913-BABFFEB08633}" destId="{AEFFE9C1-8DD6-4989-AAC3-0B713D2D4331}" srcOrd="2" destOrd="0" parTransId="{3DB7E963-7042-4CF1-9053-60BAEACD229B}" sibTransId="{D64BEEAD-9639-4DD5-A173-CEBBE66904C2}"/>
    <dgm:cxn modelId="{3CA0FD6C-1866-46CB-A5DD-83364B7C10EC}" srcId="{DAA43C58-D23A-420E-8913-BABFFEB08633}" destId="{25902CEF-40EA-47CC-8C7F-12DECC46187A}" srcOrd="3" destOrd="0" parTransId="{26750A5C-B479-45F9-A243-91A1F72AB838}" sibTransId="{143FA9F6-1B4D-4666-A3AD-1F0BE3FB75E8}"/>
    <dgm:cxn modelId="{0F3AB596-1932-4026-B862-6799A6F5D37C}" type="presOf" srcId="{1B57BCC4-E97C-4E6A-AC6F-3D345A005198}" destId="{05542A5E-26ED-4234-8664-29E163BCDDA0}" srcOrd="0" destOrd="0" presId="urn:microsoft.com/office/officeart/2005/8/layout/default"/>
    <dgm:cxn modelId="{B7BF1CBB-5B0D-4F50-82FA-87FB2B3B4BFF}" type="presOf" srcId="{25902CEF-40EA-47CC-8C7F-12DECC46187A}" destId="{5A976926-F4C1-4A14-B3EE-713C690953DE}" srcOrd="0" destOrd="0" presId="urn:microsoft.com/office/officeart/2005/8/layout/default"/>
    <dgm:cxn modelId="{A3CAD390-FEAB-4DCB-9BE0-B676857FE0CC}" srcId="{DAA43C58-D23A-420E-8913-BABFFEB08633}" destId="{990438B5-C578-48F7-9400-D2C7C6FD596E}" srcOrd="1" destOrd="0" parTransId="{BA2D3746-5636-4E46-9278-BCC59A0FC2F9}" sibTransId="{F4BE3860-0CFA-4465-AFD3-159CCF051678}"/>
    <dgm:cxn modelId="{8786CE2C-4438-4816-8D33-34F478815065}" type="presOf" srcId="{AEFFE9C1-8DD6-4989-AAC3-0B713D2D4331}" destId="{B147493B-2ACF-4210-A434-F82BF65829C3}" srcOrd="0" destOrd="0" presId="urn:microsoft.com/office/officeart/2005/8/layout/default"/>
    <dgm:cxn modelId="{E4E6FF8D-8E59-4128-B5B8-55F0BCE77DD2}" type="presOf" srcId="{3F01C675-0E8C-432C-9A61-77CA6EC647B7}" destId="{F4789487-3F00-487A-A670-9E6E51C99CAF}" srcOrd="0" destOrd="0" presId="urn:microsoft.com/office/officeart/2005/8/layout/default"/>
    <dgm:cxn modelId="{B6367E02-443D-44CD-BB12-FF4C3EA8F22B}" type="presOf" srcId="{990438B5-C578-48F7-9400-D2C7C6FD596E}" destId="{FA2DFF8C-377F-46BC-B51A-AE7A5145C0B7}" srcOrd="0" destOrd="0" presId="urn:microsoft.com/office/officeart/2005/8/layout/default"/>
    <dgm:cxn modelId="{08ADEC20-6AE9-45B4-88BC-8E38D3D25482}" type="presOf" srcId="{DAA43C58-D23A-420E-8913-BABFFEB08633}" destId="{76095A23-A959-4D82-8209-F4E6C9D8BD50}" srcOrd="0" destOrd="0" presId="urn:microsoft.com/office/officeart/2005/8/layout/default"/>
    <dgm:cxn modelId="{09BA1743-D126-4604-90CB-D6ADE29B9AB3}" type="presParOf" srcId="{76095A23-A959-4D82-8209-F4E6C9D8BD50}" destId="{05542A5E-26ED-4234-8664-29E163BCDDA0}" srcOrd="0" destOrd="0" presId="urn:microsoft.com/office/officeart/2005/8/layout/default"/>
    <dgm:cxn modelId="{DD3B995C-3274-430F-9B47-CFC4D80E7A7C}" type="presParOf" srcId="{76095A23-A959-4D82-8209-F4E6C9D8BD50}" destId="{5C5C3C28-DBB1-4E45-8E82-71B280824AC3}" srcOrd="1" destOrd="0" presId="urn:microsoft.com/office/officeart/2005/8/layout/default"/>
    <dgm:cxn modelId="{E503C374-769B-4BDA-8998-EE1161577E2E}" type="presParOf" srcId="{76095A23-A959-4D82-8209-F4E6C9D8BD50}" destId="{FA2DFF8C-377F-46BC-B51A-AE7A5145C0B7}" srcOrd="2" destOrd="0" presId="urn:microsoft.com/office/officeart/2005/8/layout/default"/>
    <dgm:cxn modelId="{842A1C57-0EEB-43B1-AE6A-FA5620B4849E}" type="presParOf" srcId="{76095A23-A959-4D82-8209-F4E6C9D8BD50}" destId="{2E5BB301-3918-4EAA-B6D6-A20E41E89F31}" srcOrd="3" destOrd="0" presId="urn:microsoft.com/office/officeart/2005/8/layout/default"/>
    <dgm:cxn modelId="{B43D2299-658E-4A34-B249-E609A3A09023}" type="presParOf" srcId="{76095A23-A959-4D82-8209-F4E6C9D8BD50}" destId="{B147493B-2ACF-4210-A434-F82BF65829C3}" srcOrd="4" destOrd="0" presId="urn:microsoft.com/office/officeart/2005/8/layout/default"/>
    <dgm:cxn modelId="{D20BCBE7-EFC2-4257-BFA6-2A0ECBFC0B06}" type="presParOf" srcId="{76095A23-A959-4D82-8209-F4E6C9D8BD50}" destId="{D67671A4-B6EE-45B4-A4A9-27714A682E06}" srcOrd="5" destOrd="0" presId="urn:microsoft.com/office/officeart/2005/8/layout/default"/>
    <dgm:cxn modelId="{A592FC23-12EB-436F-8493-BC22FDE130CA}" type="presParOf" srcId="{76095A23-A959-4D82-8209-F4E6C9D8BD50}" destId="{5A976926-F4C1-4A14-B3EE-713C690953DE}" srcOrd="6" destOrd="0" presId="urn:microsoft.com/office/officeart/2005/8/layout/default"/>
    <dgm:cxn modelId="{7ED0FE1B-F46A-4B02-AFE8-6D07BF051206}" type="presParOf" srcId="{76095A23-A959-4D82-8209-F4E6C9D8BD50}" destId="{16A1044C-5A23-4DDC-9F74-CC0A79B401EA}" srcOrd="7" destOrd="0" presId="urn:microsoft.com/office/officeart/2005/8/layout/default"/>
    <dgm:cxn modelId="{5EDEB089-F4FA-4AC9-B7DA-7AC72BCE907F}" type="presParOf" srcId="{76095A23-A959-4D82-8209-F4E6C9D8BD50}" destId="{F4789487-3F00-487A-A670-9E6E51C99CA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BD15AA-067D-4094-970B-D11195A808EC}" type="doc">
      <dgm:prSet loTypeId="urn:microsoft.com/office/officeart/2005/8/layout/radial5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D7B97E2A-E6D5-4932-B303-CB06E6C8A76F}">
      <dgm:prSet phldrT="[文字]" custT="1"/>
      <dgm:spPr>
        <a:solidFill>
          <a:srgbClr val="FFFF0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工作團隊的要件</a:t>
          </a:r>
          <a:endParaRPr lang="zh-TW" altLang="en-US" sz="2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267612C2-3A87-4326-8474-AA372D47A74C}" type="parTrans" cxnId="{2FF30601-6016-4533-AF0A-C7D67D549B70}">
      <dgm:prSet/>
      <dgm:spPr/>
      <dgm:t>
        <a:bodyPr/>
        <a:lstStyle/>
        <a:p>
          <a:endParaRPr lang="zh-TW" altLang="en-US"/>
        </a:p>
      </dgm:t>
    </dgm:pt>
    <dgm:pt modelId="{7B5CA1BC-F767-4B13-B7BA-C125E963E337}" type="sibTrans" cxnId="{2FF30601-6016-4533-AF0A-C7D67D549B70}">
      <dgm:prSet/>
      <dgm:spPr/>
      <dgm:t>
        <a:bodyPr/>
        <a:lstStyle/>
        <a:p>
          <a:endParaRPr lang="zh-TW" altLang="en-US"/>
        </a:p>
      </dgm:t>
    </dgm:pt>
    <dgm:pt modelId="{500FC200-91EB-45F1-831B-D444808AC0F1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對目標的承諾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FA5F547D-A6DB-449A-B1B8-EC5377F6B4D3}" type="parTrans" cxnId="{576E31ED-A8DE-4730-9AE6-71563E221A55}">
      <dgm:prSet/>
      <dgm:spPr/>
      <dgm:t>
        <a:bodyPr/>
        <a:lstStyle/>
        <a:p>
          <a:endParaRPr lang="zh-TW" altLang="en-US"/>
        </a:p>
      </dgm:t>
    </dgm:pt>
    <dgm:pt modelId="{D7558FCF-E150-4BCA-BD37-F3AA3F4DDF8A}" type="sibTrans" cxnId="{576E31ED-A8DE-4730-9AE6-71563E221A55}">
      <dgm:prSet/>
      <dgm:spPr/>
      <dgm:t>
        <a:bodyPr/>
        <a:lstStyle/>
        <a:p>
          <a:endParaRPr lang="zh-TW" altLang="en-US"/>
        </a:p>
      </dgm:t>
    </dgm:pt>
    <dgm:pt modelId="{5D7688A0-8C65-4680-88FE-553E2718A1D0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合格的成員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19EA4A19-0F88-4519-9834-3AC204951CDF}" type="parTrans" cxnId="{6AF20509-33FD-4878-8971-796F99CEF2CD}">
      <dgm:prSet/>
      <dgm:spPr/>
      <dgm:t>
        <a:bodyPr/>
        <a:lstStyle/>
        <a:p>
          <a:endParaRPr lang="zh-TW" altLang="en-US"/>
        </a:p>
      </dgm:t>
    </dgm:pt>
    <dgm:pt modelId="{73AEAED4-9069-4434-9B0D-5B26B5BCA37F}" type="sibTrans" cxnId="{6AF20509-33FD-4878-8971-796F99CEF2CD}">
      <dgm:prSet/>
      <dgm:spPr/>
      <dgm:t>
        <a:bodyPr/>
        <a:lstStyle/>
        <a:p>
          <a:endParaRPr lang="zh-TW" altLang="en-US"/>
        </a:p>
      </dgm:t>
    </dgm:pt>
    <dgm:pt modelId="{584FD253-90DA-4FFF-948C-3F189B015041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高度的互信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42773F91-7BE9-4609-8B16-F4760F6E355E}" type="parTrans" cxnId="{C5F22E04-2C27-4C70-B671-0682B0D9F55A}">
      <dgm:prSet/>
      <dgm:spPr/>
      <dgm:t>
        <a:bodyPr/>
        <a:lstStyle/>
        <a:p>
          <a:endParaRPr lang="zh-TW" altLang="en-US"/>
        </a:p>
      </dgm:t>
    </dgm:pt>
    <dgm:pt modelId="{AE5346FB-F5E6-4A69-A68C-0B9DEC81F8C7}" type="sibTrans" cxnId="{C5F22E04-2C27-4C70-B671-0682B0D9F55A}">
      <dgm:prSet/>
      <dgm:spPr/>
      <dgm:t>
        <a:bodyPr/>
        <a:lstStyle/>
        <a:p>
          <a:endParaRPr lang="zh-TW" altLang="en-US"/>
        </a:p>
      </dgm:t>
    </dgm:pt>
    <dgm:pt modelId="{0E3C832C-621A-46FC-93AF-F7BDA8FA8972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支持性的組織環境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BFA38328-FEDB-47E0-952F-2B7D153D58CC}" type="parTrans" cxnId="{9732AC94-086F-47C5-AE92-1F159149E614}">
      <dgm:prSet/>
      <dgm:spPr/>
      <dgm:t>
        <a:bodyPr/>
        <a:lstStyle/>
        <a:p>
          <a:endParaRPr lang="zh-TW" altLang="en-US"/>
        </a:p>
      </dgm:t>
    </dgm:pt>
    <dgm:pt modelId="{12DFAFAB-25C2-4835-9BDE-B1DE0FFD5CE1}" type="sibTrans" cxnId="{9732AC94-086F-47C5-AE92-1F159149E614}">
      <dgm:prSet/>
      <dgm:spPr/>
      <dgm:t>
        <a:bodyPr/>
        <a:lstStyle/>
        <a:p>
          <a:endParaRPr lang="zh-TW" altLang="en-US"/>
        </a:p>
      </dgm:t>
    </dgm:pt>
    <dgm:pt modelId="{B5D57334-AEFF-4670-A86D-DDFE6D531B59}">
      <dgm:prSet phldrT="[文字]"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zh-TW" altLang="en-US" sz="2400" b="1" cap="none" spc="15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具有彈性</a:t>
          </a:r>
          <a:endParaRPr lang="zh-TW" altLang="en-US" sz="2400" b="1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EFE5309A-5CD3-4591-ADF6-69389508BD51}" type="parTrans" cxnId="{3E1E0335-B943-4D0D-8211-906462ADD9F2}">
      <dgm:prSet/>
      <dgm:spPr/>
      <dgm:t>
        <a:bodyPr/>
        <a:lstStyle/>
        <a:p>
          <a:endParaRPr lang="zh-TW" altLang="en-US"/>
        </a:p>
      </dgm:t>
    </dgm:pt>
    <dgm:pt modelId="{72501C1F-A915-4C05-9CBB-7362E2C3E52D}" type="sibTrans" cxnId="{3E1E0335-B943-4D0D-8211-906462ADD9F2}">
      <dgm:prSet/>
      <dgm:spPr/>
      <dgm:t>
        <a:bodyPr/>
        <a:lstStyle/>
        <a:p>
          <a:endParaRPr lang="zh-TW" altLang="en-US"/>
        </a:p>
      </dgm:t>
    </dgm:pt>
    <dgm:pt modelId="{875F688D-EBC9-480F-9D0C-4473F847F07B}" type="pres">
      <dgm:prSet presAssocID="{7FBD15AA-067D-4094-970B-D11195A808E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DBE95CE-6F04-49AC-ADE9-8E1C1E479B0E}" type="pres">
      <dgm:prSet presAssocID="{D7B97E2A-E6D5-4932-B303-CB06E6C8A76F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0D79EA3-013C-47A9-B0E3-CB864123B459}" type="pres">
      <dgm:prSet presAssocID="{FA5F547D-A6DB-449A-B1B8-EC5377F6B4D3}" presName="parTrans" presStyleLbl="sibTrans2D1" presStyleIdx="0" presStyleCnt="5"/>
      <dgm:spPr/>
      <dgm:t>
        <a:bodyPr/>
        <a:lstStyle/>
        <a:p>
          <a:endParaRPr lang="zh-TW" altLang="en-US"/>
        </a:p>
      </dgm:t>
    </dgm:pt>
    <dgm:pt modelId="{CA0CCCA1-7C5A-45AC-A264-C9FA30CE1057}" type="pres">
      <dgm:prSet presAssocID="{FA5F547D-A6DB-449A-B1B8-EC5377F6B4D3}" presName="connectorText" presStyleLbl="sibTrans2D1" presStyleIdx="0" presStyleCnt="5"/>
      <dgm:spPr/>
      <dgm:t>
        <a:bodyPr/>
        <a:lstStyle/>
        <a:p>
          <a:endParaRPr lang="zh-TW" altLang="en-US"/>
        </a:p>
      </dgm:t>
    </dgm:pt>
    <dgm:pt modelId="{ABDEF7A3-1B72-4370-838E-45686239BCE6}" type="pres">
      <dgm:prSet presAssocID="{500FC200-91EB-45F1-831B-D444808AC0F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B08F01-0735-4B3E-9A94-513D9E2F0BAD}" type="pres">
      <dgm:prSet presAssocID="{19EA4A19-0F88-4519-9834-3AC204951CDF}" presName="parTrans" presStyleLbl="sibTrans2D1" presStyleIdx="1" presStyleCnt="5"/>
      <dgm:spPr/>
      <dgm:t>
        <a:bodyPr/>
        <a:lstStyle/>
        <a:p>
          <a:endParaRPr lang="zh-TW" altLang="en-US"/>
        </a:p>
      </dgm:t>
    </dgm:pt>
    <dgm:pt modelId="{826368BF-89BB-4D7C-991B-D9DDB600585F}" type="pres">
      <dgm:prSet presAssocID="{19EA4A19-0F88-4519-9834-3AC204951CDF}" presName="connectorText" presStyleLbl="sibTrans2D1" presStyleIdx="1" presStyleCnt="5"/>
      <dgm:spPr/>
      <dgm:t>
        <a:bodyPr/>
        <a:lstStyle/>
        <a:p>
          <a:endParaRPr lang="zh-TW" altLang="en-US"/>
        </a:p>
      </dgm:t>
    </dgm:pt>
    <dgm:pt modelId="{0BEB1DBA-8D7F-4374-B713-61327EC742AF}" type="pres">
      <dgm:prSet presAssocID="{5D7688A0-8C65-4680-88FE-553E2718A1D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97B6B00-D8D4-474A-B263-FF9B65FD5A7A}" type="pres">
      <dgm:prSet presAssocID="{42773F91-7BE9-4609-8B16-F4760F6E355E}" presName="parTrans" presStyleLbl="sibTrans2D1" presStyleIdx="2" presStyleCnt="5"/>
      <dgm:spPr/>
      <dgm:t>
        <a:bodyPr/>
        <a:lstStyle/>
        <a:p>
          <a:endParaRPr lang="zh-TW" altLang="en-US"/>
        </a:p>
      </dgm:t>
    </dgm:pt>
    <dgm:pt modelId="{277A3AEA-C07D-46C7-A5B4-18FA29FCF410}" type="pres">
      <dgm:prSet presAssocID="{42773F91-7BE9-4609-8B16-F4760F6E355E}" presName="connectorText" presStyleLbl="sibTrans2D1" presStyleIdx="2" presStyleCnt="5"/>
      <dgm:spPr/>
      <dgm:t>
        <a:bodyPr/>
        <a:lstStyle/>
        <a:p>
          <a:endParaRPr lang="zh-TW" altLang="en-US"/>
        </a:p>
      </dgm:t>
    </dgm:pt>
    <dgm:pt modelId="{25ABD58F-1A1F-4144-BF98-F7BB2D120969}" type="pres">
      <dgm:prSet presAssocID="{584FD253-90DA-4FFF-948C-3F189B01504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9BC6593-7611-4B82-9071-5672A7A4093F}" type="pres">
      <dgm:prSet presAssocID="{BFA38328-FEDB-47E0-952F-2B7D153D58CC}" presName="parTrans" presStyleLbl="sibTrans2D1" presStyleIdx="3" presStyleCnt="5"/>
      <dgm:spPr/>
      <dgm:t>
        <a:bodyPr/>
        <a:lstStyle/>
        <a:p>
          <a:endParaRPr lang="zh-TW" altLang="en-US"/>
        </a:p>
      </dgm:t>
    </dgm:pt>
    <dgm:pt modelId="{4857341F-DC2C-433B-B370-209C36A4C0E5}" type="pres">
      <dgm:prSet presAssocID="{BFA38328-FEDB-47E0-952F-2B7D153D58CC}" presName="connectorText" presStyleLbl="sibTrans2D1" presStyleIdx="3" presStyleCnt="5"/>
      <dgm:spPr/>
      <dgm:t>
        <a:bodyPr/>
        <a:lstStyle/>
        <a:p>
          <a:endParaRPr lang="zh-TW" altLang="en-US"/>
        </a:p>
      </dgm:t>
    </dgm:pt>
    <dgm:pt modelId="{126DF7EE-075C-42F7-9388-DEFB16ABA938}" type="pres">
      <dgm:prSet presAssocID="{0E3C832C-621A-46FC-93AF-F7BDA8FA897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F21BF57-BF7E-4D65-8EFE-B6F8744A1BB1}" type="pres">
      <dgm:prSet presAssocID="{EFE5309A-5CD3-4591-ADF6-69389508BD51}" presName="parTrans" presStyleLbl="sibTrans2D1" presStyleIdx="4" presStyleCnt="5"/>
      <dgm:spPr/>
      <dgm:t>
        <a:bodyPr/>
        <a:lstStyle/>
        <a:p>
          <a:endParaRPr lang="zh-TW" altLang="en-US"/>
        </a:p>
      </dgm:t>
    </dgm:pt>
    <dgm:pt modelId="{22395E4B-81C7-4C8D-B699-92E49C715533}" type="pres">
      <dgm:prSet presAssocID="{EFE5309A-5CD3-4591-ADF6-69389508BD51}" presName="connectorText" presStyleLbl="sibTrans2D1" presStyleIdx="4" presStyleCnt="5"/>
      <dgm:spPr/>
      <dgm:t>
        <a:bodyPr/>
        <a:lstStyle/>
        <a:p>
          <a:endParaRPr lang="zh-TW" altLang="en-US"/>
        </a:p>
      </dgm:t>
    </dgm:pt>
    <dgm:pt modelId="{ED8A0F64-C3AD-4557-891A-0DB9CA0DD415}" type="pres">
      <dgm:prSet presAssocID="{B5D57334-AEFF-4670-A86D-DDFE6D531B5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F140E15-1091-42C0-9418-C7F83DD9ED79}" type="presOf" srcId="{EFE5309A-5CD3-4591-ADF6-69389508BD51}" destId="{FF21BF57-BF7E-4D65-8EFE-B6F8744A1BB1}" srcOrd="0" destOrd="0" presId="urn:microsoft.com/office/officeart/2005/8/layout/radial5"/>
    <dgm:cxn modelId="{9732AC94-086F-47C5-AE92-1F159149E614}" srcId="{D7B97E2A-E6D5-4932-B303-CB06E6C8A76F}" destId="{0E3C832C-621A-46FC-93AF-F7BDA8FA8972}" srcOrd="3" destOrd="0" parTransId="{BFA38328-FEDB-47E0-952F-2B7D153D58CC}" sibTransId="{12DFAFAB-25C2-4835-9BDE-B1DE0FFD5CE1}"/>
    <dgm:cxn modelId="{022FC88E-47D4-45DE-AC45-96D0AFB6C010}" type="presOf" srcId="{42773F91-7BE9-4609-8B16-F4760F6E355E}" destId="{277A3AEA-C07D-46C7-A5B4-18FA29FCF410}" srcOrd="1" destOrd="0" presId="urn:microsoft.com/office/officeart/2005/8/layout/radial5"/>
    <dgm:cxn modelId="{E78F9BD4-C30A-43A1-9FBA-2595DB1D30E2}" type="presOf" srcId="{0E3C832C-621A-46FC-93AF-F7BDA8FA8972}" destId="{126DF7EE-075C-42F7-9388-DEFB16ABA938}" srcOrd="0" destOrd="0" presId="urn:microsoft.com/office/officeart/2005/8/layout/radial5"/>
    <dgm:cxn modelId="{2B045B7E-B239-4988-A053-D132BF5B0332}" type="presOf" srcId="{D7B97E2A-E6D5-4932-B303-CB06E6C8A76F}" destId="{5DBE95CE-6F04-49AC-ADE9-8E1C1E479B0E}" srcOrd="0" destOrd="0" presId="urn:microsoft.com/office/officeart/2005/8/layout/radial5"/>
    <dgm:cxn modelId="{893E7285-96BF-4BB8-AD54-1750FA633B75}" type="presOf" srcId="{B5D57334-AEFF-4670-A86D-DDFE6D531B59}" destId="{ED8A0F64-C3AD-4557-891A-0DB9CA0DD415}" srcOrd="0" destOrd="0" presId="urn:microsoft.com/office/officeart/2005/8/layout/radial5"/>
    <dgm:cxn modelId="{517C0E38-A510-48BD-91D1-78596193961C}" type="presOf" srcId="{5D7688A0-8C65-4680-88FE-553E2718A1D0}" destId="{0BEB1DBA-8D7F-4374-B713-61327EC742AF}" srcOrd="0" destOrd="0" presId="urn:microsoft.com/office/officeart/2005/8/layout/radial5"/>
    <dgm:cxn modelId="{03AD332E-141A-4B32-A48D-D7B9B2025330}" type="presOf" srcId="{19EA4A19-0F88-4519-9834-3AC204951CDF}" destId="{9FB08F01-0735-4B3E-9A94-513D9E2F0BAD}" srcOrd="0" destOrd="0" presId="urn:microsoft.com/office/officeart/2005/8/layout/radial5"/>
    <dgm:cxn modelId="{8B0D82D4-BB48-4F92-82B4-87ACE2D1F351}" type="presOf" srcId="{500FC200-91EB-45F1-831B-D444808AC0F1}" destId="{ABDEF7A3-1B72-4370-838E-45686239BCE6}" srcOrd="0" destOrd="0" presId="urn:microsoft.com/office/officeart/2005/8/layout/radial5"/>
    <dgm:cxn modelId="{DCF17F1D-9F6A-4C92-89AC-489CBF5D846E}" type="presOf" srcId="{7FBD15AA-067D-4094-970B-D11195A808EC}" destId="{875F688D-EBC9-480F-9D0C-4473F847F07B}" srcOrd="0" destOrd="0" presId="urn:microsoft.com/office/officeart/2005/8/layout/radial5"/>
    <dgm:cxn modelId="{0C1B45B4-D599-4045-9217-4E92DE8B002C}" type="presOf" srcId="{19EA4A19-0F88-4519-9834-3AC204951CDF}" destId="{826368BF-89BB-4D7C-991B-D9DDB600585F}" srcOrd="1" destOrd="0" presId="urn:microsoft.com/office/officeart/2005/8/layout/radial5"/>
    <dgm:cxn modelId="{576E31ED-A8DE-4730-9AE6-71563E221A55}" srcId="{D7B97E2A-E6D5-4932-B303-CB06E6C8A76F}" destId="{500FC200-91EB-45F1-831B-D444808AC0F1}" srcOrd="0" destOrd="0" parTransId="{FA5F547D-A6DB-449A-B1B8-EC5377F6B4D3}" sibTransId="{D7558FCF-E150-4BCA-BD37-F3AA3F4DDF8A}"/>
    <dgm:cxn modelId="{3E1E0335-B943-4D0D-8211-906462ADD9F2}" srcId="{D7B97E2A-E6D5-4932-B303-CB06E6C8A76F}" destId="{B5D57334-AEFF-4670-A86D-DDFE6D531B59}" srcOrd="4" destOrd="0" parTransId="{EFE5309A-5CD3-4591-ADF6-69389508BD51}" sibTransId="{72501C1F-A915-4C05-9CBB-7362E2C3E52D}"/>
    <dgm:cxn modelId="{27D0EBB8-9315-407F-B29D-DDC5DDFCD200}" type="presOf" srcId="{42773F91-7BE9-4609-8B16-F4760F6E355E}" destId="{697B6B00-D8D4-474A-B263-FF9B65FD5A7A}" srcOrd="0" destOrd="0" presId="urn:microsoft.com/office/officeart/2005/8/layout/radial5"/>
    <dgm:cxn modelId="{E84D54BE-2020-4D3C-8910-0239957C073A}" type="presOf" srcId="{BFA38328-FEDB-47E0-952F-2B7D153D58CC}" destId="{4857341F-DC2C-433B-B370-209C36A4C0E5}" srcOrd="1" destOrd="0" presId="urn:microsoft.com/office/officeart/2005/8/layout/radial5"/>
    <dgm:cxn modelId="{2FF30601-6016-4533-AF0A-C7D67D549B70}" srcId="{7FBD15AA-067D-4094-970B-D11195A808EC}" destId="{D7B97E2A-E6D5-4932-B303-CB06E6C8A76F}" srcOrd="0" destOrd="0" parTransId="{267612C2-3A87-4326-8474-AA372D47A74C}" sibTransId="{7B5CA1BC-F767-4B13-B7BA-C125E963E337}"/>
    <dgm:cxn modelId="{23EAF800-D0DF-4892-9B78-A191278F9D0B}" type="presOf" srcId="{FA5F547D-A6DB-449A-B1B8-EC5377F6B4D3}" destId="{40D79EA3-013C-47A9-B0E3-CB864123B459}" srcOrd="0" destOrd="0" presId="urn:microsoft.com/office/officeart/2005/8/layout/radial5"/>
    <dgm:cxn modelId="{6AF20509-33FD-4878-8971-796F99CEF2CD}" srcId="{D7B97E2A-E6D5-4932-B303-CB06E6C8A76F}" destId="{5D7688A0-8C65-4680-88FE-553E2718A1D0}" srcOrd="1" destOrd="0" parTransId="{19EA4A19-0F88-4519-9834-3AC204951CDF}" sibTransId="{73AEAED4-9069-4434-9B0D-5B26B5BCA37F}"/>
    <dgm:cxn modelId="{C5F22E04-2C27-4C70-B671-0682B0D9F55A}" srcId="{D7B97E2A-E6D5-4932-B303-CB06E6C8A76F}" destId="{584FD253-90DA-4FFF-948C-3F189B015041}" srcOrd="2" destOrd="0" parTransId="{42773F91-7BE9-4609-8B16-F4760F6E355E}" sibTransId="{AE5346FB-F5E6-4A69-A68C-0B9DEC81F8C7}"/>
    <dgm:cxn modelId="{6D10406F-A4C6-4707-96A5-38D9ADAE025F}" type="presOf" srcId="{584FD253-90DA-4FFF-948C-3F189B015041}" destId="{25ABD58F-1A1F-4144-BF98-F7BB2D120969}" srcOrd="0" destOrd="0" presId="urn:microsoft.com/office/officeart/2005/8/layout/radial5"/>
    <dgm:cxn modelId="{E59A5585-9D04-4FF7-BF08-9352D95668B1}" type="presOf" srcId="{FA5F547D-A6DB-449A-B1B8-EC5377F6B4D3}" destId="{CA0CCCA1-7C5A-45AC-A264-C9FA30CE1057}" srcOrd="1" destOrd="0" presId="urn:microsoft.com/office/officeart/2005/8/layout/radial5"/>
    <dgm:cxn modelId="{54C8269D-AAA5-4557-9CA9-53284313586D}" type="presOf" srcId="{BFA38328-FEDB-47E0-952F-2B7D153D58CC}" destId="{79BC6593-7611-4B82-9071-5672A7A4093F}" srcOrd="0" destOrd="0" presId="urn:microsoft.com/office/officeart/2005/8/layout/radial5"/>
    <dgm:cxn modelId="{0F69E5F0-6B05-40B0-9C8D-D9AE45A77657}" type="presOf" srcId="{EFE5309A-5CD3-4591-ADF6-69389508BD51}" destId="{22395E4B-81C7-4C8D-B699-92E49C715533}" srcOrd="1" destOrd="0" presId="urn:microsoft.com/office/officeart/2005/8/layout/radial5"/>
    <dgm:cxn modelId="{F162D7BD-82DF-43A8-972A-934819B2AE01}" type="presParOf" srcId="{875F688D-EBC9-480F-9D0C-4473F847F07B}" destId="{5DBE95CE-6F04-49AC-ADE9-8E1C1E479B0E}" srcOrd="0" destOrd="0" presId="urn:microsoft.com/office/officeart/2005/8/layout/radial5"/>
    <dgm:cxn modelId="{4BFD9B1F-00D7-456F-9F00-65B65F74626D}" type="presParOf" srcId="{875F688D-EBC9-480F-9D0C-4473F847F07B}" destId="{40D79EA3-013C-47A9-B0E3-CB864123B459}" srcOrd="1" destOrd="0" presId="urn:microsoft.com/office/officeart/2005/8/layout/radial5"/>
    <dgm:cxn modelId="{BEADC8E9-8A78-4667-A1C7-3E87982CF749}" type="presParOf" srcId="{40D79EA3-013C-47A9-B0E3-CB864123B459}" destId="{CA0CCCA1-7C5A-45AC-A264-C9FA30CE1057}" srcOrd="0" destOrd="0" presId="urn:microsoft.com/office/officeart/2005/8/layout/radial5"/>
    <dgm:cxn modelId="{336B1410-9277-410F-81C3-C84C284BD6F8}" type="presParOf" srcId="{875F688D-EBC9-480F-9D0C-4473F847F07B}" destId="{ABDEF7A3-1B72-4370-838E-45686239BCE6}" srcOrd="2" destOrd="0" presId="urn:microsoft.com/office/officeart/2005/8/layout/radial5"/>
    <dgm:cxn modelId="{C6EB7150-42E0-4D81-8DCB-D65D67950474}" type="presParOf" srcId="{875F688D-EBC9-480F-9D0C-4473F847F07B}" destId="{9FB08F01-0735-4B3E-9A94-513D9E2F0BAD}" srcOrd="3" destOrd="0" presId="urn:microsoft.com/office/officeart/2005/8/layout/radial5"/>
    <dgm:cxn modelId="{8F9B6625-46D2-4612-8E2C-E17312CD0E8B}" type="presParOf" srcId="{9FB08F01-0735-4B3E-9A94-513D9E2F0BAD}" destId="{826368BF-89BB-4D7C-991B-D9DDB600585F}" srcOrd="0" destOrd="0" presId="urn:microsoft.com/office/officeart/2005/8/layout/radial5"/>
    <dgm:cxn modelId="{BEBF715F-CE77-485F-B4A1-07A72031ED3C}" type="presParOf" srcId="{875F688D-EBC9-480F-9D0C-4473F847F07B}" destId="{0BEB1DBA-8D7F-4374-B713-61327EC742AF}" srcOrd="4" destOrd="0" presId="urn:microsoft.com/office/officeart/2005/8/layout/radial5"/>
    <dgm:cxn modelId="{6DB23850-1A8A-43F8-AA1D-40B85F9CF7D1}" type="presParOf" srcId="{875F688D-EBC9-480F-9D0C-4473F847F07B}" destId="{697B6B00-D8D4-474A-B263-FF9B65FD5A7A}" srcOrd="5" destOrd="0" presId="urn:microsoft.com/office/officeart/2005/8/layout/radial5"/>
    <dgm:cxn modelId="{CA128A91-4CEC-451D-B9D8-CC29ADCC85C7}" type="presParOf" srcId="{697B6B00-D8D4-474A-B263-FF9B65FD5A7A}" destId="{277A3AEA-C07D-46C7-A5B4-18FA29FCF410}" srcOrd="0" destOrd="0" presId="urn:microsoft.com/office/officeart/2005/8/layout/radial5"/>
    <dgm:cxn modelId="{246B4BF4-1CD7-4115-A04F-3B3B3D254329}" type="presParOf" srcId="{875F688D-EBC9-480F-9D0C-4473F847F07B}" destId="{25ABD58F-1A1F-4144-BF98-F7BB2D120969}" srcOrd="6" destOrd="0" presId="urn:microsoft.com/office/officeart/2005/8/layout/radial5"/>
    <dgm:cxn modelId="{65896125-D0E6-4538-B0D7-1C28AF9946CE}" type="presParOf" srcId="{875F688D-EBC9-480F-9D0C-4473F847F07B}" destId="{79BC6593-7611-4B82-9071-5672A7A4093F}" srcOrd="7" destOrd="0" presId="urn:microsoft.com/office/officeart/2005/8/layout/radial5"/>
    <dgm:cxn modelId="{153A531C-AE69-4D2D-A312-26E3F860BEDA}" type="presParOf" srcId="{79BC6593-7611-4B82-9071-5672A7A4093F}" destId="{4857341F-DC2C-433B-B370-209C36A4C0E5}" srcOrd="0" destOrd="0" presId="urn:microsoft.com/office/officeart/2005/8/layout/radial5"/>
    <dgm:cxn modelId="{8112FC24-7EF8-47EB-9376-140220C30862}" type="presParOf" srcId="{875F688D-EBC9-480F-9D0C-4473F847F07B}" destId="{126DF7EE-075C-42F7-9388-DEFB16ABA938}" srcOrd="8" destOrd="0" presId="urn:microsoft.com/office/officeart/2005/8/layout/radial5"/>
    <dgm:cxn modelId="{C7CB1BE9-6336-4708-8F44-D835C5A5F576}" type="presParOf" srcId="{875F688D-EBC9-480F-9D0C-4473F847F07B}" destId="{FF21BF57-BF7E-4D65-8EFE-B6F8744A1BB1}" srcOrd="9" destOrd="0" presId="urn:microsoft.com/office/officeart/2005/8/layout/radial5"/>
    <dgm:cxn modelId="{87CA5263-1AF3-48CF-AF98-D412BF80DE76}" type="presParOf" srcId="{FF21BF57-BF7E-4D65-8EFE-B6F8744A1BB1}" destId="{22395E4B-81C7-4C8D-B699-92E49C715533}" srcOrd="0" destOrd="0" presId="urn:microsoft.com/office/officeart/2005/8/layout/radial5"/>
    <dgm:cxn modelId="{05650768-6745-46A2-8272-717B26E4E1DC}" type="presParOf" srcId="{875F688D-EBC9-480F-9D0C-4473F847F07B}" destId="{ED8A0F64-C3AD-4557-891A-0DB9CA0DD415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83B9C4B-38AD-4C77-AE9A-D18441C8529A}" type="doc">
      <dgm:prSet loTypeId="urn:microsoft.com/office/officeart/2005/8/layout/process2" loCatId="process" qsTypeId="urn:microsoft.com/office/officeart/2005/8/quickstyle/simple2" qsCatId="simple" csTypeId="urn:microsoft.com/office/officeart/2005/8/colors/colorful5" csCatId="colorful" phldr="1"/>
      <dgm:spPr/>
    </dgm:pt>
    <dgm:pt modelId="{B760954F-3FF8-4932-9FC3-7F729DBB87E8}">
      <dgm:prSet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6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行銷目標層次 </a:t>
          </a:r>
        </a:p>
      </dgm:t>
    </dgm:pt>
    <dgm:pt modelId="{0276CA40-5252-48A4-8DE2-CF67AAC9D156}" type="parTrans" cxnId="{57373F7E-F99F-445D-852C-20AD8276C7B0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gm:t>
    </dgm:pt>
    <dgm:pt modelId="{8B9418E5-9BEC-4E4E-8D0D-182AA0D3167F}" type="sibTrans" cxnId="{57373F7E-F99F-445D-852C-20AD8276C7B0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gm:t>
    </dgm:pt>
    <dgm:pt modelId="{A392EC76-C8B3-473D-9779-1EC503132F58}">
      <dgm:prSet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6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行銷策略層次 </a:t>
          </a:r>
        </a:p>
      </dgm:t>
    </dgm:pt>
    <dgm:pt modelId="{322151CB-DA89-453B-8BEE-46B391701571}" type="parTrans" cxnId="{F6AFFA53-2C52-48AE-99A3-20DE52A34433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gm:t>
    </dgm:pt>
    <dgm:pt modelId="{4DB9E9E4-3FCD-42CD-9B35-251A2F577474}" type="sibTrans" cxnId="{F6AFFA53-2C52-48AE-99A3-20DE52A34433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gm:t>
    </dgm:pt>
    <dgm:pt modelId="{6D451C35-9B1A-4379-BCCA-CE16E815C284}">
      <dgm:prSet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6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行銷細部計畫層次 </a:t>
          </a:r>
        </a:p>
      </dgm:t>
    </dgm:pt>
    <dgm:pt modelId="{2A03E244-F8BE-4F60-AEEE-2E6092AE3839}" type="parTrans" cxnId="{5D452A2A-0A69-4990-B9A8-DE188E08B762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gm:t>
    </dgm:pt>
    <dgm:pt modelId="{027ADC4B-BF6B-4929-B8E4-1854AE7EA78C}" type="sibTrans" cxnId="{5D452A2A-0A69-4990-B9A8-DE188E08B762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gm:t>
    </dgm:pt>
    <dgm:pt modelId="{2452EF20-A555-4AB6-8AF9-FE8025AD22A5}">
      <dgm:prSet custT="1"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600" b="1" i="0" u="none" strike="noStrike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行銷守則層次 </a:t>
          </a:r>
        </a:p>
      </dgm:t>
    </dgm:pt>
    <dgm:pt modelId="{B375A604-8D77-46F6-8F77-EBC00AFD632E}" type="parTrans" cxnId="{B4BE6BB8-632E-4ED7-895B-4AC961A08E13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gm:t>
    </dgm:pt>
    <dgm:pt modelId="{49FF17BF-C797-4EC5-8792-B281726DB54D}" type="sibTrans" cxnId="{B4BE6BB8-632E-4ED7-895B-4AC961A08E13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gm:t>
    </dgm:pt>
    <dgm:pt modelId="{6FFF2F2D-2859-470D-8366-EF79B4DE7174}" type="pres">
      <dgm:prSet presAssocID="{083B9C4B-38AD-4C77-AE9A-D18441C8529A}" presName="linearFlow" presStyleCnt="0">
        <dgm:presLayoutVars>
          <dgm:resizeHandles val="exact"/>
        </dgm:presLayoutVars>
      </dgm:prSet>
      <dgm:spPr/>
    </dgm:pt>
    <dgm:pt modelId="{2DB5A912-EBDD-431F-B9E9-544B65B7FC7E}" type="pres">
      <dgm:prSet presAssocID="{B760954F-3FF8-4932-9FC3-7F729DBB87E8}" presName="node" presStyleLbl="node1" presStyleIdx="0" presStyleCnt="4" custScaleX="20086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B09AB0-FEA9-456B-A5E8-2546F003B13B}" type="pres">
      <dgm:prSet presAssocID="{8B9418E5-9BEC-4E4E-8D0D-182AA0D3167F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3993D862-FE18-4D2C-AF25-BD235860A7DD}" type="pres">
      <dgm:prSet presAssocID="{8B9418E5-9BEC-4E4E-8D0D-182AA0D3167F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7126808C-2BC0-49C2-8180-B8E280260180}" type="pres">
      <dgm:prSet presAssocID="{A392EC76-C8B3-473D-9779-1EC503132F58}" presName="node" presStyleLbl="node1" presStyleIdx="1" presStyleCnt="4" custScaleX="20086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26559D1-3353-4902-B873-CBEF86498C25}" type="pres">
      <dgm:prSet presAssocID="{4DB9E9E4-3FCD-42CD-9B35-251A2F577474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7F2116A3-927C-45C6-91DD-5F33F60E11BF}" type="pres">
      <dgm:prSet presAssocID="{4DB9E9E4-3FCD-42CD-9B35-251A2F577474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2981818C-523D-4FD4-9604-260910CB832E}" type="pres">
      <dgm:prSet presAssocID="{6D451C35-9B1A-4379-BCCA-CE16E815C284}" presName="node" presStyleLbl="node1" presStyleIdx="2" presStyleCnt="4" custScaleX="20086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73A665-FD08-4773-8A50-4E69F616CE4C}" type="pres">
      <dgm:prSet presAssocID="{027ADC4B-BF6B-4929-B8E4-1854AE7EA78C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D12CBD83-446B-4C20-AA57-A4BE0EB1C970}" type="pres">
      <dgm:prSet presAssocID="{027ADC4B-BF6B-4929-B8E4-1854AE7EA78C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  <dgm:pt modelId="{592475B3-1748-44DE-8253-D11B6D35D92D}" type="pres">
      <dgm:prSet presAssocID="{2452EF20-A555-4AB6-8AF9-FE8025AD22A5}" presName="node" presStyleLbl="node1" presStyleIdx="3" presStyleCnt="4" custScaleX="20086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0AC0892-6B07-4AB5-BA8E-887DE4CABE03}" type="presOf" srcId="{8B9418E5-9BEC-4E4E-8D0D-182AA0D3167F}" destId="{40B09AB0-FEA9-456B-A5E8-2546F003B13B}" srcOrd="0" destOrd="0" presId="urn:microsoft.com/office/officeart/2005/8/layout/process2"/>
    <dgm:cxn modelId="{5D452A2A-0A69-4990-B9A8-DE188E08B762}" srcId="{083B9C4B-38AD-4C77-AE9A-D18441C8529A}" destId="{6D451C35-9B1A-4379-BCCA-CE16E815C284}" srcOrd="2" destOrd="0" parTransId="{2A03E244-F8BE-4F60-AEEE-2E6092AE3839}" sibTransId="{027ADC4B-BF6B-4929-B8E4-1854AE7EA78C}"/>
    <dgm:cxn modelId="{AEC8D14A-ADB0-4650-A359-43D5D6FE127B}" type="presOf" srcId="{A392EC76-C8B3-473D-9779-1EC503132F58}" destId="{7126808C-2BC0-49C2-8180-B8E280260180}" srcOrd="0" destOrd="0" presId="urn:microsoft.com/office/officeart/2005/8/layout/process2"/>
    <dgm:cxn modelId="{712A9E23-00F6-4877-80D7-33492EE8D0CE}" type="presOf" srcId="{027ADC4B-BF6B-4929-B8E4-1854AE7EA78C}" destId="{D12CBD83-446B-4C20-AA57-A4BE0EB1C970}" srcOrd="1" destOrd="0" presId="urn:microsoft.com/office/officeart/2005/8/layout/process2"/>
    <dgm:cxn modelId="{D1210E7C-0868-4E11-8082-90C1AF4A9F0A}" type="presOf" srcId="{6D451C35-9B1A-4379-BCCA-CE16E815C284}" destId="{2981818C-523D-4FD4-9604-260910CB832E}" srcOrd="0" destOrd="0" presId="urn:microsoft.com/office/officeart/2005/8/layout/process2"/>
    <dgm:cxn modelId="{B4BE6BB8-632E-4ED7-895B-4AC961A08E13}" srcId="{083B9C4B-38AD-4C77-AE9A-D18441C8529A}" destId="{2452EF20-A555-4AB6-8AF9-FE8025AD22A5}" srcOrd="3" destOrd="0" parTransId="{B375A604-8D77-46F6-8F77-EBC00AFD632E}" sibTransId="{49FF17BF-C797-4EC5-8792-B281726DB54D}"/>
    <dgm:cxn modelId="{F8718BF3-90D2-44EB-B3D0-B8987479C030}" type="presOf" srcId="{4DB9E9E4-3FCD-42CD-9B35-251A2F577474}" destId="{7F2116A3-927C-45C6-91DD-5F33F60E11BF}" srcOrd="1" destOrd="0" presId="urn:microsoft.com/office/officeart/2005/8/layout/process2"/>
    <dgm:cxn modelId="{74599FE7-28B0-4336-9447-CC0D2462E7D9}" type="presOf" srcId="{4DB9E9E4-3FCD-42CD-9B35-251A2F577474}" destId="{826559D1-3353-4902-B873-CBEF86498C25}" srcOrd="0" destOrd="0" presId="urn:microsoft.com/office/officeart/2005/8/layout/process2"/>
    <dgm:cxn modelId="{D402396F-35D3-40F6-82C9-4CC876B93B4A}" type="presOf" srcId="{8B9418E5-9BEC-4E4E-8D0D-182AA0D3167F}" destId="{3993D862-FE18-4D2C-AF25-BD235860A7DD}" srcOrd="1" destOrd="0" presId="urn:microsoft.com/office/officeart/2005/8/layout/process2"/>
    <dgm:cxn modelId="{F447A637-4BB9-42D3-957C-0D2CC827E43F}" type="presOf" srcId="{2452EF20-A555-4AB6-8AF9-FE8025AD22A5}" destId="{592475B3-1748-44DE-8253-D11B6D35D92D}" srcOrd="0" destOrd="0" presId="urn:microsoft.com/office/officeart/2005/8/layout/process2"/>
    <dgm:cxn modelId="{F6AFFA53-2C52-48AE-99A3-20DE52A34433}" srcId="{083B9C4B-38AD-4C77-AE9A-D18441C8529A}" destId="{A392EC76-C8B3-473D-9779-1EC503132F58}" srcOrd="1" destOrd="0" parTransId="{322151CB-DA89-453B-8BEE-46B391701571}" sibTransId="{4DB9E9E4-3FCD-42CD-9B35-251A2F577474}"/>
    <dgm:cxn modelId="{4554E61C-3A00-4104-A97B-DE509B4E636F}" type="presOf" srcId="{027ADC4B-BF6B-4929-B8E4-1854AE7EA78C}" destId="{5573A665-FD08-4773-8A50-4E69F616CE4C}" srcOrd="0" destOrd="0" presId="urn:microsoft.com/office/officeart/2005/8/layout/process2"/>
    <dgm:cxn modelId="{57373F7E-F99F-445D-852C-20AD8276C7B0}" srcId="{083B9C4B-38AD-4C77-AE9A-D18441C8529A}" destId="{B760954F-3FF8-4932-9FC3-7F729DBB87E8}" srcOrd="0" destOrd="0" parTransId="{0276CA40-5252-48A4-8DE2-CF67AAC9D156}" sibTransId="{8B9418E5-9BEC-4E4E-8D0D-182AA0D3167F}"/>
    <dgm:cxn modelId="{4FAFCF55-7C07-4E0B-AE2E-3D93B00F2B5B}" type="presOf" srcId="{B760954F-3FF8-4932-9FC3-7F729DBB87E8}" destId="{2DB5A912-EBDD-431F-B9E9-544B65B7FC7E}" srcOrd="0" destOrd="0" presId="urn:microsoft.com/office/officeart/2005/8/layout/process2"/>
    <dgm:cxn modelId="{38FC6BFE-0F0B-4C78-BC3C-E53BEE96305E}" type="presOf" srcId="{083B9C4B-38AD-4C77-AE9A-D18441C8529A}" destId="{6FFF2F2D-2859-470D-8366-EF79B4DE7174}" srcOrd="0" destOrd="0" presId="urn:microsoft.com/office/officeart/2005/8/layout/process2"/>
    <dgm:cxn modelId="{5C100BE7-895F-4C36-A242-ED0B0D1B4E20}" type="presParOf" srcId="{6FFF2F2D-2859-470D-8366-EF79B4DE7174}" destId="{2DB5A912-EBDD-431F-B9E9-544B65B7FC7E}" srcOrd="0" destOrd="0" presId="urn:microsoft.com/office/officeart/2005/8/layout/process2"/>
    <dgm:cxn modelId="{970B3787-3D44-4961-884B-3CEB1C080212}" type="presParOf" srcId="{6FFF2F2D-2859-470D-8366-EF79B4DE7174}" destId="{40B09AB0-FEA9-456B-A5E8-2546F003B13B}" srcOrd="1" destOrd="0" presId="urn:microsoft.com/office/officeart/2005/8/layout/process2"/>
    <dgm:cxn modelId="{17818D70-2228-4290-936E-1DD1FC58EC11}" type="presParOf" srcId="{40B09AB0-FEA9-456B-A5E8-2546F003B13B}" destId="{3993D862-FE18-4D2C-AF25-BD235860A7DD}" srcOrd="0" destOrd="0" presId="urn:microsoft.com/office/officeart/2005/8/layout/process2"/>
    <dgm:cxn modelId="{AA4D11A8-C6B3-4646-9572-44AFEC38A5F6}" type="presParOf" srcId="{6FFF2F2D-2859-470D-8366-EF79B4DE7174}" destId="{7126808C-2BC0-49C2-8180-B8E280260180}" srcOrd="2" destOrd="0" presId="urn:microsoft.com/office/officeart/2005/8/layout/process2"/>
    <dgm:cxn modelId="{EB65EF42-2080-4203-8E62-D53C2B9B3FBB}" type="presParOf" srcId="{6FFF2F2D-2859-470D-8366-EF79B4DE7174}" destId="{826559D1-3353-4902-B873-CBEF86498C25}" srcOrd="3" destOrd="0" presId="urn:microsoft.com/office/officeart/2005/8/layout/process2"/>
    <dgm:cxn modelId="{E527C0E9-A946-49AC-81E5-B0E887864019}" type="presParOf" srcId="{826559D1-3353-4902-B873-CBEF86498C25}" destId="{7F2116A3-927C-45C6-91DD-5F33F60E11BF}" srcOrd="0" destOrd="0" presId="urn:microsoft.com/office/officeart/2005/8/layout/process2"/>
    <dgm:cxn modelId="{CDDB59DC-C333-4849-8685-EA41A4983362}" type="presParOf" srcId="{6FFF2F2D-2859-470D-8366-EF79B4DE7174}" destId="{2981818C-523D-4FD4-9604-260910CB832E}" srcOrd="4" destOrd="0" presId="urn:microsoft.com/office/officeart/2005/8/layout/process2"/>
    <dgm:cxn modelId="{E12F2879-B181-429F-AF8F-97D3A94071C8}" type="presParOf" srcId="{6FFF2F2D-2859-470D-8366-EF79B4DE7174}" destId="{5573A665-FD08-4773-8A50-4E69F616CE4C}" srcOrd="5" destOrd="0" presId="urn:microsoft.com/office/officeart/2005/8/layout/process2"/>
    <dgm:cxn modelId="{BA1E4F7F-22CF-4683-AD3E-6680D5273581}" type="presParOf" srcId="{5573A665-FD08-4773-8A50-4E69F616CE4C}" destId="{D12CBD83-446B-4C20-AA57-A4BE0EB1C970}" srcOrd="0" destOrd="0" presId="urn:microsoft.com/office/officeart/2005/8/layout/process2"/>
    <dgm:cxn modelId="{B822FB5C-7904-4F76-89CE-87041F179E11}" type="presParOf" srcId="{6FFF2F2D-2859-470D-8366-EF79B4DE7174}" destId="{592475B3-1748-44DE-8253-D11B6D35D92D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EE1F8CB-366B-4837-A5B3-E150B799672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66623E0-0040-4E26-A554-EEAA51687F87}">
      <dgm:prSet phldrT="[文字]" custT="1"/>
      <dgm:spPr>
        <a:solidFill>
          <a:srgbClr val="CDACE6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en-US" altLang="zh-TW" sz="4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§19.1 </a:t>
          </a:r>
          <a:r>
            <a:rPr lang="zh-TW" altLang="en-US" sz="4400" b="1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 行銷執行</a:t>
          </a:r>
          <a:endParaRPr lang="zh-TW" altLang="en-US" sz="4400" b="1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FD67E2CB-352D-41D4-9CAE-9719170116A2}" type="parTrans" cxnId="{554401DD-C7F8-4204-9EBF-8374D61F146A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0A393C8B-C662-42ED-9335-8E91627952F5}" type="sibTrans" cxnId="{554401DD-C7F8-4204-9EBF-8374D61F146A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21874C3B-E6F9-46BE-BBA7-51B3A98F393E}">
      <dgm:prSet phldrT="[文字]" custT="1"/>
      <dgm:spPr>
        <a:solidFill>
          <a:srgbClr val="7030A0"/>
        </a:solidFill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r>
            <a:rPr lang="en-US" altLang="zh-TW" sz="4400" b="1" cap="none" spc="150" dirty="0" smtClean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§19.2</a:t>
          </a:r>
          <a:r>
            <a:rPr lang="zh-TW" altLang="en-US" sz="4400" b="1" cap="none" spc="150" dirty="0" smtClean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  行銷控制</a:t>
          </a:r>
          <a:endParaRPr lang="zh-TW" altLang="en-US" sz="4400" b="1" cap="none" spc="150" dirty="0">
            <a:ln w="11430"/>
            <a:solidFill>
              <a:srgbClr val="FFFF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A18153F-6C49-4CBE-BBD6-9C2D8B0DECCE}" type="parTrans" cxnId="{40FBF53C-E704-401B-95D3-1C40814D7047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88A5E44-8233-40C1-AC6D-F517F24CD5D0}" type="sibTrans" cxnId="{40FBF53C-E704-401B-95D3-1C40814D7047}">
      <dgm:prSet/>
      <dgm:spPr/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endParaRPr lang="zh-TW" altLang="en-US" b="1" cap="none" spc="15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541DA28-CDCD-489A-9F84-11D61EC9A3FF}" type="pres">
      <dgm:prSet presAssocID="{6EE1F8CB-366B-4837-A5B3-E150B79967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9A62253-66AE-4B25-BF05-80D4F5919D6A}" type="pres">
      <dgm:prSet presAssocID="{466623E0-0040-4E26-A554-EEAA51687F8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E87418-2E9B-4068-BE3B-AA521FD793DE}" type="pres">
      <dgm:prSet presAssocID="{0A393C8B-C662-42ED-9335-8E91627952F5}" presName="spacer" presStyleCnt="0"/>
      <dgm:spPr/>
    </dgm:pt>
    <dgm:pt modelId="{48045E5C-A433-40C5-A9A1-1F2ACC2731E6}" type="pres">
      <dgm:prSet presAssocID="{21874C3B-E6F9-46BE-BBA7-51B3A98F393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3ED7371-402F-400C-BE52-716EE8489858}" type="presOf" srcId="{466623E0-0040-4E26-A554-EEAA51687F87}" destId="{09A62253-66AE-4B25-BF05-80D4F5919D6A}" srcOrd="0" destOrd="0" presId="urn:microsoft.com/office/officeart/2005/8/layout/vList2"/>
    <dgm:cxn modelId="{2B03C573-D75D-4CD0-AD91-D6E6F04091EB}" type="presOf" srcId="{6EE1F8CB-366B-4837-A5B3-E150B7996724}" destId="{A541DA28-CDCD-489A-9F84-11D61EC9A3FF}" srcOrd="0" destOrd="0" presId="urn:microsoft.com/office/officeart/2005/8/layout/vList2"/>
    <dgm:cxn modelId="{40FBF53C-E704-401B-95D3-1C40814D7047}" srcId="{6EE1F8CB-366B-4837-A5B3-E150B7996724}" destId="{21874C3B-E6F9-46BE-BBA7-51B3A98F393E}" srcOrd="1" destOrd="0" parTransId="{DA18153F-6C49-4CBE-BBD6-9C2D8B0DECCE}" sibTransId="{A88A5E44-8233-40C1-AC6D-F517F24CD5D0}"/>
    <dgm:cxn modelId="{BEBA535A-5053-4AED-9B80-5D04313CEAB9}" type="presOf" srcId="{21874C3B-E6F9-46BE-BBA7-51B3A98F393E}" destId="{48045E5C-A433-40C5-A9A1-1F2ACC2731E6}" srcOrd="0" destOrd="0" presId="urn:microsoft.com/office/officeart/2005/8/layout/vList2"/>
    <dgm:cxn modelId="{554401DD-C7F8-4204-9EBF-8374D61F146A}" srcId="{6EE1F8CB-366B-4837-A5B3-E150B7996724}" destId="{466623E0-0040-4E26-A554-EEAA51687F87}" srcOrd="0" destOrd="0" parTransId="{FD67E2CB-352D-41D4-9CAE-9719170116A2}" sibTransId="{0A393C8B-C662-42ED-9335-8E91627952F5}"/>
    <dgm:cxn modelId="{89B890BC-1D5A-4CE4-8E49-3F8E943FD244}" type="presParOf" srcId="{A541DA28-CDCD-489A-9F84-11D61EC9A3FF}" destId="{09A62253-66AE-4B25-BF05-80D4F5919D6A}" srcOrd="0" destOrd="0" presId="urn:microsoft.com/office/officeart/2005/8/layout/vList2"/>
    <dgm:cxn modelId="{07CE865E-DCF5-4951-8F4D-24D2D85125A1}" type="presParOf" srcId="{A541DA28-CDCD-489A-9F84-11D61EC9A3FF}" destId="{78E87418-2E9B-4068-BE3B-AA521FD793DE}" srcOrd="1" destOrd="0" presId="urn:microsoft.com/office/officeart/2005/8/layout/vList2"/>
    <dgm:cxn modelId="{0BE21CF0-FE93-4DBC-8C15-2E1B7911E561}" type="presParOf" srcId="{A541DA28-CDCD-489A-9F84-11D61EC9A3FF}" destId="{48045E5C-A433-40C5-A9A1-1F2ACC2731E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62253-66AE-4B25-BF05-80D4F5919D6A}">
      <dsp:nvSpPr>
        <dsp:cNvPr id="0" name=""/>
        <dsp:cNvSpPr/>
      </dsp:nvSpPr>
      <dsp:spPr>
        <a:xfrm>
          <a:off x="0" y="661736"/>
          <a:ext cx="7488832" cy="1368900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400" b="1" kern="1200" cap="none" spc="150" dirty="0" smtClean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§19.1 </a:t>
          </a:r>
          <a:r>
            <a:rPr lang="zh-TW" altLang="en-US" sz="4400" b="1" kern="1200" cap="none" spc="150" dirty="0" smtClean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 行銷執行</a:t>
          </a:r>
          <a:endParaRPr lang="zh-TW" altLang="en-US" sz="4400" b="1" kern="1200" cap="none" spc="150" dirty="0">
            <a:ln w="11430"/>
            <a:solidFill>
              <a:srgbClr val="FFFF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66824" y="728560"/>
        <a:ext cx="7355184" cy="1235252"/>
      </dsp:txXfrm>
    </dsp:sp>
    <dsp:sp modelId="{48045E5C-A433-40C5-A9A1-1F2ACC2731E6}">
      <dsp:nvSpPr>
        <dsp:cNvPr id="0" name=""/>
        <dsp:cNvSpPr/>
      </dsp:nvSpPr>
      <dsp:spPr>
        <a:xfrm>
          <a:off x="0" y="2217836"/>
          <a:ext cx="7488832" cy="1368900"/>
        </a:xfrm>
        <a:prstGeom prst="roundRect">
          <a:avLst/>
        </a:prstGeom>
        <a:solidFill>
          <a:srgbClr val="CDAC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§19.2</a:t>
          </a:r>
          <a:r>
            <a:rPr lang="zh-TW" altLang="en-US" sz="4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  行銷控制</a:t>
          </a:r>
          <a:endParaRPr lang="zh-TW" altLang="en-US" sz="4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66824" y="2284660"/>
        <a:ext cx="7355184" cy="12352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12BCE-F517-4BA8-9E31-AA8E038DB2C1}">
      <dsp:nvSpPr>
        <dsp:cNvPr id="0" name=""/>
        <dsp:cNvSpPr/>
      </dsp:nvSpPr>
      <dsp:spPr>
        <a:xfrm>
          <a:off x="7752" y="551696"/>
          <a:ext cx="2317096" cy="17812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衡量實際的行銷績效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59924" y="603868"/>
        <a:ext cx="2212752" cy="1676924"/>
      </dsp:txXfrm>
    </dsp:sp>
    <dsp:sp modelId="{047B34EF-837E-4C6C-B42F-9DEDF7826678}">
      <dsp:nvSpPr>
        <dsp:cNvPr id="0" name=""/>
        <dsp:cNvSpPr/>
      </dsp:nvSpPr>
      <dsp:spPr>
        <a:xfrm>
          <a:off x="2556558" y="1155010"/>
          <a:ext cx="491224" cy="5746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600" kern="1200"/>
        </a:p>
      </dsp:txBody>
      <dsp:txXfrm>
        <a:off x="2556558" y="1269938"/>
        <a:ext cx="343857" cy="344783"/>
      </dsp:txXfrm>
    </dsp:sp>
    <dsp:sp modelId="{682BA52A-166A-4A67-B5FB-2CD9CC1AB6EB}">
      <dsp:nvSpPr>
        <dsp:cNvPr id="0" name=""/>
        <dsp:cNvSpPr/>
      </dsp:nvSpPr>
      <dsp:spPr>
        <a:xfrm>
          <a:off x="3251687" y="551696"/>
          <a:ext cx="2317096" cy="17812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比較績效標準和實際績效的差異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3303859" y="603868"/>
        <a:ext cx="2212752" cy="1676924"/>
      </dsp:txXfrm>
    </dsp:sp>
    <dsp:sp modelId="{4E545F76-4DEA-4272-A609-9473D9F900E8}">
      <dsp:nvSpPr>
        <dsp:cNvPr id="0" name=""/>
        <dsp:cNvSpPr/>
      </dsp:nvSpPr>
      <dsp:spPr>
        <a:xfrm>
          <a:off x="5800493" y="1155010"/>
          <a:ext cx="491224" cy="5746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600" kern="1200"/>
        </a:p>
      </dsp:txBody>
      <dsp:txXfrm>
        <a:off x="5800493" y="1269938"/>
        <a:ext cx="343857" cy="344783"/>
      </dsp:txXfrm>
    </dsp:sp>
    <dsp:sp modelId="{739CEB18-159A-4947-8F9C-800117D8A0DE}">
      <dsp:nvSpPr>
        <dsp:cNvPr id="0" name=""/>
        <dsp:cNvSpPr/>
      </dsp:nvSpPr>
      <dsp:spPr>
        <a:xfrm>
          <a:off x="6495622" y="551696"/>
          <a:ext cx="2317096" cy="17812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採取修正行動來導正偏離，或是修改不當的績效標準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6547794" y="603868"/>
        <a:ext cx="2212752" cy="167692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42A5E-26ED-4234-8664-29E163BCDDA0}">
      <dsp:nvSpPr>
        <dsp:cNvPr id="0" name=""/>
        <dsp:cNvSpPr/>
      </dsp:nvSpPr>
      <dsp:spPr>
        <a:xfrm>
          <a:off x="71445" y="9"/>
          <a:ext cx="2463439" cy="1510720"/>
        </a:xfrm>
        <a:prstGeom prst="roundRect">
          <a:avLst/>
        </a:prstGeom>
        <a:solidFill>
          <a:srgbClr val="66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事前控制</a:t>
          </a:r>
          <a:endParaRPr lang="zh-TW" altLang="en-US" sz="38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145192" y="73756"/>
        <a:ext cx="2315945" cy="1363226"/>
      </dsp:txXfrm>
    </dsp:sp>
    <dsp:sp modelId="{FA2DFF8C-377F-46BC-B51A-AE7A5145C0B7}">
      <dsp:nvSpPr>
        <dsp:cNvPr id="0" name=""/>
        <dsp:cNvSpPr/>
      </dsp:nvSpPr>
      <dsp:spPr>
        <a:xfrm>
          <a:off x="3123530" y="723"/>
          <a:ext cx="2463439" cy="1510720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事中控制</a:t>
          </a:r>
          <a:endParaRPr lang="zh-TW" altLang="en-US" sz="38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3197277" y="74470"/>
        <a:ext cx="2315945" cy="1363226"/>
      </dsp:txXfrm>
    </dsp:sp>
    <dsp:sp modelId="{B147493B-2ACF-4210-A434-F82BF65829C3}">
      <dsp:nvSpPr>
        <dsp:cNvPr id="0" name=""/>
        <dsp:cNvSpPr/>
      </dsp:nvSpPr>
      <dsp:spPr>
        <a:xfrm>
          <a:off x="6120677" y="9"/>
          <a:ext cx="2463439" cy="1510720"/>
        </a:xfrm>
        <a:prstGeom prst="roundRect">
          <a:avLst/>
        </a:prstGeom>
        <a:solidFill>
          <a:srgbClr val="FF5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事後控制</a:t>
          </a:r>
          <a:endParaRPr lang="zh-TW" altLang="en-US" sz="38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6194424" y="73756"/>
        <a:ext cx="2315945" cy="136322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42A5E-26ED-4234-8664-29E163BCDDA0}">
      <dsp:nvSpPr>
        <dsp:cNvPr id="0" name=""/>
        <dsp:cNvSpPr/>
      </dsp:nvSpPr>
      <dsp:spPr>
        <a:xfrm>
          <a:off x="5612" y="1356"/>
          <a:ext cx="3075450" cy="139990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需要替代性市場</a:t>
          </a:r>
          <a:endParaRPr lang="zh-TW" altLang="en-US" sz="24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73950" y="69694"/>
        <a:ext cx="2938774" cy="1263233"/>
      </dsp:txXfrm>
    </dsp:sp>
    <dsp:sp modelId="{FA2DFF8C-377F-46BC-B51A-AE7A5145C0B7}">
      <dsp:nvSpPr>
        <dsp:cNvPr id="0" name=""/>
        <dsp:cNvSpPr/>
      </dsp:nvSpPr>
      <dsp:spPr>
        <a:xfrm>
          <a:off x="3302866" y="1356"/>
          <a:ext cx="2740192" cy="1399909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同型替代性市場</a:t>
          </a:r>
          <a:endParaRPr lang="zh-TW" altLang="en-US" sz="24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3371204" y="69694"/>
        <a:ext cx="2603516" cy="1263233"/>
      </dsp:txXfrm>
    </dsp:sp>
    <dsp:sp modelId="{B147493B-2ACF-4210-A434-F82BF65829C3}">
      <dsp:nvSpPr>
        <dsp:cNvPr id="0" name=""/>
        <dsp:cNvSpPr/>
      </dsp:nvSpPr>
      <dsp:spPr>
        <a:xfrm>
          <a:off x="73440" y="1623070"/>
          <a:ext cx="2873253" cy="1399909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顧客替代性市場</a:t>
          </a:r>
          <a:endParaRPr lang="zh-TW" altLang="en-US" sz="24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141778" y="1691408"/>
        <a:ext cx="2736577" cy="1263233"/>
      </dsp:txXfrm>
    </dsp:sp>
    <dsp:sp modelId="{5A976926-F4C1-4A14-B3EE-713C690953DE}">
      <dsp:nvSpPr>
        <dsp:cNvPr id="0" name=""/>
        <dsp:cNvSpPr/>
      </dsp:nvSpPr>
      <dsp:spPr>
        <a:xfrm>
          <a:off x="3241937" y="1624426"/>
          <a:ext cx="2806734" cy="139990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策略替代性市場</a:t>
          </a:r>
          <a:endParaRPr lang="zh-TW" altLang="en-US" sz="24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3310275" y="1692764"/>
        <a:ext cx="2670058" cy="126323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B68B2-8303-4500-8B74-37C8853D7BCE}">
      <dsp:nvSpPr>
        <dsp:cNvPr id="0" name=""/>
        <dsp:cNvSpPr/>
      </dsp:nvSpPr>
      <dsp:spPr>
        <a:xfrm>
          <a:off x="67044" y="1458"/>
          <a:ext cx="3898359" cy="96231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行銷費用占銷售金額的比率</a:t>
          </a:r>
          <a:endParaRPr lang="zh-TW" altLang="en-US" sz="20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14020" y="48434"/>
        <a:ext cx="3804407" cy="868361"/>
      </dsp:txXfrm>
    </dsp:sp>
    <dsp:sp modelId="{F7486BD9-94FB-4B86-8476-F6BF1C361391}">
      <dsp:nvSpPr>
        <dsp:cNvPr id="0" name=""/>
        <dsp:cNvSpPr/>
      </dsp:nvSpPr>
      <dsp:spPr>
        <a:xfrm>
          <a:off x="67044" y="1011887"/>
          <a:ext cx="3898359" cy="962313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b="1" kern="1200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推廣費用占銷售金額的比率</a:t>
          </a:r>
          <a:endParaRPr lang="zh-TW" altLang="en-US" sz="20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14020" y="1058863"/>
        <a:ext cx="3804407" cy="868361"/>
      </dsp:txXfrm>
    </dsp:sp>
    <dsp:sp modelId="{DB0B8A60-4502-4834-8D82-275EFDFB75FE}">
      <dsp:nvSpPr>
        <dsp:cNvPr id="0" name=""/>
        <dsp:cNvSpPr/>
      </dsp:nvSpPr>
      <dsp:spPr>
        <a:xfrm>
          <a:off x="67044" y="2022316"/>
          <a:ext cx="3898359" cy="962313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人員銷售的費用占銷售金額的比率</a:t>
          </a:r>
          <a:endParaRPr lang="zh-TW" altLang="en-US" sz="20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14020" y="2069292"/>
        <a:ext cx="3804407" cy="86836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B68B2-8303-4500-8B74-37C8853D7BCE}">
      <dsp:nvSpPr>
        <dsp:cNvPr id="0" name=""/>
        <dsp:cNvSpPr/>
      </dsp:nvSpPr>
      <dsp:spPr>
        <a:xfrm>
          <a:off x="71273" y="1458"/>
          <a:ext cx="4144273" cy="962313"/>
        </a:xfrm>
        <a:prstGeom prst="roundRect">
          <a:avLst/>
        </a:prstGeom>
        <a:solidFill>
          <a:srgbClr val="66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b="1" kern="1200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行銷研究費用占銷售金額的比率</a:t>
          </a:r>
          <a:endParaRPr lang="zh-TW" altLang="en-US" sz="20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18249" y="48434"/>
        <a:ext cx="4050321" cy="868361"/>
      </dsp:txXfrm>
    </dsp:sp>
    <dsp:sp modelId="{F7486BD9-94FB-4B86-8476-F6BF1C361391}">
      <dsp:nvSpPr>
        <dsp:cNvPr id="0" name=""/>
        <dsp:cNvSpPr/>
      </dsp:nvSpPr>
      <dsp:spPr>
        <a:xfrm>
          <a:off x="71273" y="1011887"/>
          <a:ext cx="4144273" cy="962313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b="1" kern="1200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新產品研發支出占銷售金額的比率</a:t>
          </a:r>
          <a:endParaRPr lang="zh-TW" altLang="en-US" sz="20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18249" y="1058863"/>
        <a:ext cx="4050321" cy="868361"/>
      </dsp:txXfrm>
    </dsp:sp>
    <dsp:sp modelId="{DB0B8A60-4502-4834-8D82-275EFDFB75FE}">
      <dsp:nvSpPr>
        <dsp:cNvPr id="0" name=""/>
        <dsp:cNvSpPr/>
      </dsp:nvSpPr>
      <dsp:spPr>
        <a:xfrm>
          <a:off x="71273" y="2022316"/>
          <a:ext cx="4144273" cy="962313"/>
        </a:xfrm>
        <a:prstGeom prst="roundRect">
          <a:avLst/>
        </a:prstGeom>
        <a:solidFill>
          <a:srgbClr val="E5C0F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行銷行政及管理支出占銷售金額的比率</a:t>
          </a:r>
          <a:endParaRPr lang="zh-TW" altLang="en-US" sz="20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18249" y="2069292"/>
        <a:ext cx="4050321" cy="86836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B68B2-8303-4500-8B74-37C8853D7BCE}">
      <dsp:nvSpPr>
        <dsp:cNvPr id="0" name=""/>
        <dsp:cNvSpPr/>
      </dsp:nvSpPr>
      <dsp:spPr>
        <a:xfrm>
          <a:off x="66245" y="1602"/>
          <a:ext cx="3898359" cy="7708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新顧客開發的數目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03873" y="39230"/>
        <a:ext cx="3823103" cy="695564"/>
      </dsp:txXfrm>
    </dsp:sp>
    <dsp:sp modelId="{F7486BD9-94FB-4B86-8476-F6BF1C361391}">
      <dsp:nvSpPr>
        <dsp:cNvPr id="0" name=""/>
        <dsp:cNvSpPr/>
      </dsp:nvSpPr>
      <dsp:spPr>
        <a:xfrm>
          <a:off x="66245" y="810964"/>
          <a:ext cx="3898359" cy="77082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2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目標市場的忠誠性與偏好度</a:t>
          </a:r>
          <a:endParaRPr lang="zh-TW" altLang="en-US" sz="22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03873" y="848592"/>
        <a:ext cx="3823103" cy="695564"/>
      </dsp:txXfrm>
    </dsp:sp>
    <dsp:sp modelId="{DB0B8A60-4502-4834-8D82-275EFDFB75FE}">
      <dsp:nvSpPr>
        <dsp:cNvPr id="0" name=""/>
        <dsp:cNvSpPr/>
      </dsp:nvSpPr>
      <dsp:spPr>
        <a:xfrm>
          <a:off x="66245" y="1620326"/>
          <a:ext cx="3898359" cy="77082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不滿意的顧客數目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03873" y="1657954"/>
        <a:ext cx="3823103" cy="695564"/>
      </dsp:txXfrm>
    </dsp:sp>
    <dsp:sp modelId="{B8F6CA72-C13D-475B-ABBD-586FC0041DD6}">
      <dsp:nvSpPr>
        <dsp:cNvPr id="0" name=""/>
        <dsp:cNvSpPr/>
      </dsp:nvSpPr>
      <dsp:spPr>
        <a:xfrm>
          <a:off x="66245" y="2429688"/>
          <a:ext cx="3899956" cy="77082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相對的產品品質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03873" y="2467316"/>
        <a:ext cx="3824700" cy="69556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B68B2-8303-4500-8B74-37C8853D7BCE}">
      <dsp:nvSpPr>
        <dsp:cNvPr id="0" name=""/>
        <dsp:cNvSpPr/>
      </dsp:nvSpPr>
      <dsp:spPr>
        <a:xfrm>
          <a:off x="66245" y="1602"/>
          <a:ext cx="3898359" cy="7708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顧客流失的數目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03873" y="39230"/>
        <a:ext cx="3823103" cy="695564"/>
      </dsp:txXfrm>
    </dsp:sp>
    <dsp:sp modelId="{F7486BD9-94FB-4B86-8476-F6BF1C361391}">
      <dsp:nvSpPr>
        <dsp:cNvPr id="0" name=""/>
        <dsp:cNvSpPr/>
      </dsp:nvSpPr>
      <dsp:spPr>
        <a:xfrm>
          <a:off x="66245" y="810964"/>
          <a:ext cx="3898359" cy="77082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相對的服務品質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03873" y="848592"/>
        <a:ext cx="3823103" cy="695564"/>
      </dsp:txXfrm>
    </dsp:sp>
    <dsp:sp modelId="{DB0B8A60-4502-4834-8D82-275EFDFB75FE}">
      <dsp:nvSpPr>
        <dsp:cNvPr id="0" name=""/>
        <dsp:cNvSpPr/>
      </dsp:nvSpPr>
      <dsp:spPr>
        <a:xfrm>
          <a:off x="66245" y="1620326"/>
          <a:ext cx="3898359" cy="77082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目標市場的知名度與評價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03873" y="1657954"/>
        <a:ext cx="3823103" cy="695564"/>
      </dsp:txXfrm>
    </dsp:sp>
    <dsp:sp modelId="{B8F6CA72-C13D-475B-ABBD-586FC0041DD6}">
      <dsp:nvSpPr>
        <dsp:cNvPr id="0" name=""/>
        <dsp:cNvSpPr/>
      </dsp:nvSpPr>
      <dsp:spPr>
        <a:xfrm>
          <a:off x="66245" y="2429688"/>
          <a:ext cx="3899956" cy="77082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新舊顧客的比率變動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03873" y="2467316"/>
        <a:ext cx="3824700" cy="69556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42A5E-26ED-4234-8664-29E163BCDDA0}">
      <dsp:nvSpPr>
        <dsp:cNvPr id="0" name=""/>
        <dsp:cNvSpPr/>
      </dsp:nvSpPr>
      <dsp:spPr>
        <a:xfrm>
          <a:off x="1214276" y="5020"/>
          <a:ext cx="2658748" cy="118964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新產品效率</a:t>
          </a:r>
          <a:endParaRPr lang="zh-TW" altLang="en-US" sz="2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1272350" y="63094"/>
        <a:ext cx="2542600" cy="1073499"/>
      </dsp:txXfrm>
    </dsp:sp>
    <dsp:sp modelId="{FA2DFF8C-377F-46BC-B51A-AE7A5145C0B7}">
      <dsp:nvSpPr>
        <dsp:cNvPr id="0" name=""/>
        <dsp:cNvSpPr/>
      </dsp:nvSpPr>
      <dsp:spPr>
        <a:xfrm>
          <a:off x="4049684" y="5020"/>
          <a:ext cx="2368887" cy="1189647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通路的效率</a:t>
          </a:r>
          <a:endParaRPr lang="zh-TW" altLang="en-US" sz="2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4107758" y="63094"/>
        <a:ext cx="2252739" cy="1073499"/>
      </dsp:txXfrm>
    </dsp:sp>
    <dsp:sp modelId="{B147493B-2ACF-4210-A434-F82BF65829C3}">
      <dsp:nvSpPr>
        <dsp:cNvPr id="0" name=""/>
        <dsp:cNvSpPr/>
      </dsp:nvSpPr>
      <dsp:spPr>
        <a:xfrm>
          <a:off x="145" y="1371326"/>
          <a:ext cx="2483927" cy="1189647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銷售團隊效率</a:t>
          </a:r>
          <a:endParaRPr lang="zh-TW" altLang="en-US" sz="2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58219" y="1429400"/>
        <a:ext cx="2367779" cy="1073499"/>
      </dsp:txXfrm>
    </dsp:sp>
    <dsp:sp modelId="{5A976926-F4C1-4A14-B3EE-713C690953DE}">
      <dsp:nvSpPr>
        <dsp:cNvPr id="0" name=""/>
        <dsp:cNvSpPr/>
      </dsp:nvSpPr>
      <dsp:spPr>
        <a:xfrm>
          <a:off x="2706168" y="1376347"/>
          <a:ext cx="2426424" cy="1189647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廣告效率</a:t>
          </a:r>
          <a:endParaRPr lang="zh-TW" altLang="en-US" sz="2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2764242" y="1434421"/>
        <a:ext cx="2310276" cy="1073499"/>
      </dsp:txXfrm>
    </dsp:sp>
    <dsp:sp modelId="{4A625763-F4C4-4010-97F1-8930E4087E8A}">
      <dsp:nvSpPr>
        <dsp:cNvPr id="0" name=""/>
        <dsp:cNvSpPr/>
      </dsp:nvSpPr>
      <dsp:spPr>
        <a:xfrm>
          <a:off x="5263815" y="1400676"/>
          <a:ext cx="2368887" cy="1130947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促銷效率</a:t>
          </a:r>
          <a:endParaRPr lang="zh-TW" altLang="en-US" sz="2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5319023" y="1455884"/>
        <a:ext cx="2258471" cy="1020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A9CFF-04E8-403B-86D6-478EAC21918F}">
      <dsp:nvSpPr>
        <dsp:cNvPr id="0" name=""/>
        <dsp:cNvSpPr/>
      </dsp:nvSpPr>
      <dsp:spPr>
        <a:xfrm>
          <a:off x="3318415" y="330"/>
          <a:ext cx="2076136" cy="134948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行銷規劃</a:t>
          </a:r>
          <a:endParaRPr lang="zh-TW" altLang="en-US" sz="28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3384292" y="66207"/>
        <a:ext cx="1944382" cy="1217734"/>
      </dsp:txXfrm>
    </dsp:sp>
    <dsp:sp modelId="{80E7C596-FDB6-49C8-8823-9D93C9A067C6}">
      <dsp:nvSpPr>
        <dsp:cNvPr id="0" name=""/>
        <dsp:cNvSpPr/>
      </dsp:nvSpPr>
      <dsp:spPr>
        <a:xfrm>
          <a:off x="2555773" y="675075"/>
          <a:ext cx="3601420" cy="3601420"/>
        </a:xfrm>
        <a:custGeom>
          <a:avLst/>
          <a:gdLst/>
          <a:ahLst/>
          <a:cxnLst/>
          <a:rect l="0" t="0" r="0" b="0"/>
          <a:pathLst>
            <a:path>
              <a:moveTo>
                <a:pt x="3117794" y="572766"/>
              </a:moveTo>
              <a:arcTo wR="1800710" hR="1800710" stAng="19020359" swAng="2303320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E9F1A-17BE-4823-91A9-23389C85C45E}">
      <dsp:nvSpPr>
        <dsp:cNvPr id="0" name=""/>
        <dsp:cNvSpPr/>
      </dsp:nvSpPr>
      <dsp:spPr>
        <a:xfrm>
          <a:off x="4877876" y="2701396"/>
          <a:ext cx="2076136" cy="1349488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行銷執行</a:t>
          </a:r>
          <a:endParaRPr lang="zh-TW" altLang="en-US" sz="28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4943753" y="2767273"/>
        <a:ext cx="1944382" cy="1217734"/>
      </dsp:txXfrm>
    </dsp:sp>
    <dsp:sp modelId="{D578F02E-3F4C-4788-B5AE-0A62547D943F}">
      <dsp:nvSpPr>
        <dsp:cNvPr id="0" name=""/>
        <dsp:cNvSpPr/>
      </dsp:nvSpPr>
      <dsp:spPr>
        <a:xfrm>
          <a:off x="2555773" y="675075"/>
          <a:ext cx="3601420" cy="3601420"/>
        </a:xfrm>
        <a:custGeom>
          <a:avLst/>
          <a:gdLst/>
          <a:ahLst/>
          <a:cxnLst/>
          <a:rect l="0" t="0" r="0" b="0"/>
          <a:pathLst>
            <a:path>
              <a:moveTo>
                <a:pt x="2353632" y="3514429"/>
              </a:moveTo>
              <a:arcTo wR="1800710" hR="1800710" stAng="4327078" swAng="2145843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605BB-5335-44B2-A9C9-556EA5639D7A}">
      <dsp:nvSpPr>
        <dsp:cNvPr id="0" name=""/>
        <dsp:cNvSpPr/>
      </dsp:nvSpPr>
      <dsp:spPr>
        <a:xfrm>
          <a:off x="1758954" y="2701396"/>
          <a:ext cx="2076136" cy="1349488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行銷控制</a:t>
          </a:r>
          <a:endParaRPr lang="zh-TW" altLang="en-US" sz="28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824831" y="2767273"/>
        <a:ext cx="1944382" cy="1217734"/>
      </dsp:txXfrm>
    </dsp:sp>
    <dsp:sp modelId="{2025604F-539B-4185-A000-222BE4D649C2}">
      <dsp:nvSpPr>
        <dsp:cNvPr id="0" name=""/>
        <dsp:cNvSpPr/>
      </dsp:nvSpPr>
      <dsp:spPr>
        <a:xfrm>
          <a:off x="2555773" y="675075"/>
          <a:ext cx="3601420" cy="3601420"/>
        </a:xfrm>
        <a:custGeom>
          <a:avLst/>
          <a:gdLst/>
          <a:ahLst/>
          <a:cxnLst/>
          <a:rect l="0" t="0" r="0" b="0"/>
          <a:pathLst>
            <a:path>
              <a:moveTo>
                <a:pt x="5813" y="1656127"/>
              </a:moveTo>
              <a:arcTo wR="1800710" hR="1800710" stAng="11076321" swAng="2303320"/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42A5E-26ED-4234-8664-29E163BCDDA0}">
      <dsp:nvSpPr>
        <dsp:cNvPr id="0" name=""/>
        <dsp:cNvSpPr/>
      </dsp:nvSpPr>
      <dsp:spPr>
        <a:xfrm>
          <a:off x="1279" y="491607"/>
          <a:ext cx="2547969" cy="148533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職能</a:t>
          </a:r>
          <a:endParaRPr lang="zh-TW" altLang="en-US" sz="32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73787" y="564115"/>
        <a:ext cx="2402953" cy="1340319"/>
      </dsp:txXfrm>
    </dsp:sp>
    <dsp:sp modelId="{FA2DFF8C-377F-46BC-B51A-AE7A5145C0B7}">
      <dsp:nvSpPr>
        <dsp:cNvPr id="0" name=""/>
        <dsp:cNvSpPr/>
      </dsp:nvSpPr>
      <dsp:spPr>
        <a:xfrm>
          <a:off x="2796805" y="491607"/>
          <a:ext cx="2475559" cy="1485335"/>
        </a:xfrm>
        <a:prstGeom prst="roundRect">
          <a:avLst/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shade val="51000"/>
                <a:satMod val="130000"/>
              </a:schemeClr>
            </a:gs>
            <a:gs pos="80000">
              <a:schemeClr val="accent5">
                <a:hueOff val="-1986775"/>
                <a:satOff val="7962"/>
                <a:lumOff val="1726"/>
                <a:alphaOff val="0"/>
                <a:shade val="93000"/>
                <a:satMod val="13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地理區域</a:t>
          </a:r>
          <a:endParaRPr lang="zh-TW" altLang="en-US" sz="32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2869313" y="564115"/>
        <a:ext cx="2330543" cy="1340319"/>
      </dsp:txXfrm>
    </dsp:sp>
    <dsp:sp modelId="{B147493B-2ACF-4210-A434-F82BF65829C3}">
      <dsp:nvSpPr>
        <dsp:cNvPr id="0" name=""/>
        <dsp:cNvSpPr/>
      </dsp:nvSpPr>
      <dsp:spPr>
        <a:xfrm>
          <a:off x="5519921" y="491607"/>
          <a:ext cx="2475559" cy="1485335"/>
        </a:xfrm>
        <a:prstGeom prst="roundRect">
          <a:avLst/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shade val="51000"/>
                <a:satMod val="130000"/>
              </a:schemeClr>
            </a:gs>
            <a:gs pos="80000">
              <a:schemeClr val="accent5">
                <a:hueOff val="-3973551"/>
                <a:satOff val="15924"/>
                <a:lumOff val="3451"/>
                <a:alphaOff val="0"/>
                <a:shade val="93000"/>
                <a:satMod val="13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產品或品牌</a:t>
          </a:r>
          <a:endParaRPr lang="zh-TW" altLang="en-US" sz="32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5592429" y="564115"/>
        <a:ext cx="2330543" cy="1340319"/>
      </dsp:txXfrm>
    </dsp:sp>
    <dsp:sp modelId="{5A976926-F4C1-4A14-B3EE-713C690953DE}">
      <dsp:nvSpPr>
        <dsp:cNvPr id="0" name=""/>
        <dsp:cNvSpPr/>
      </dsp:nvSpPr>
      <dsp:spPr>
        <a:xfrm>
          <a:off x="79173" y="2224498"/>
          <a:ext cx="2475559" cy="1485335"/>
        </a:xfrm>
        <a:prstGeom prst="roundRect">
          <a:avLst/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shade val="51000"/>
                <a:satMod val="130000"/>
              </a:schemeClr>
            </a:gs>
            <a:gs pos="80000">
              <a:schemeClr val="accent5">
                <a:hueOff val="-5960326"/>
                <a:satOff val="23887"/>
                <a:lumOff val="5177"/>
                <a:alphaOff val="0"/>
                <a:shade val="93000"/>
                <a:satMod val="13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顧客</a:t>
          </a:r>
          <a:endParaRPr lang="zh-TW" altLang="en-US" sz="32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151681" y="2297006"/>
        <a:ext cx="2330543" cy="1340319"/>
      </dsp:txXfrm>
    </dsp:sp>
    <dsp:sp modelId="{519E7015-12AB-4743-AE72-8327EFD0B7ED}">
      <dsp:nvSpPr>
        <dsp:cNvPr id="0" name=""/>
        <dsp:cNvSpPr/>
      </dsp:nvSpPr>
      <dsp:spPr>
        <a:xfrm>
          <a:off x="2802289" y="2224498"/>
          <a:ext cx="2355148" cy="1485335"/>
        </a:xfrm>
        <a:prstGeom prst="roundRect">
          <a:avLst/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shade val="51000"/>
                <a:satMod val="130000"/>
              </a:schemeClr>
            </a:gs>
            <a:gs pos="80000">
              <a:schemeClr val="accent5">
                <a:hueOff val="-7947101"/>
                <a:satOff val="31849"/>
                <a:lumOff val="6902"/>
                <a:alphaOff val="0"/>
                <a:shade val="93000"/>
                <a:satMod val="13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矩陣型態</a:t>
          </a:r>
          <a:endParaRPr lang="zh-TW" altLang="en-US" sz="32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2874797" y="2297006"/>
        <a:ext cx="2210132" cy="1340319"/>
      </dsp:txXfrm>
    </dsp:sp>
    <dsp:sp modelId="{0F347B83-52A6-4BF7-9143-3455C2B38209}">
      <dsp:nvSpPr>
        <dsp:cNvPr id="0" name=""/>
        <dsp:cNvSpPr/>
      </dsp:nvSpPr>
      <dsp:spPr>
        <a:xfrm>
          <a:off x="5467872" y="2169066"/>
          <a:ext cx="2512594" cy="1485335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cap="none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網絡組織</a:t>
          </a:r>
          <a:endParaRPr lang="zh-TW" altLang="en-US" sz="3200" b="1" kern="1200" cap="none" spc="150" dirty="0">
            <a:ln w="11430"/>
            <a:solidFill>
              <a:sysClr val="windowText" lastClr="0000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5540380" y="2241574"/>
        <a:ext cx="2367578" cy="13403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731215-3601-4F92-9ED9-D0877DB3417D}">
      <dsp:nvSpPr>
        <dsp:cNvPr id="0" name=""/>
        <dsp:cNvSpPr/>
      </dsp:nvSpPr>
      <dsp:spPr>
        <a:xfrm>
          <a:off x="4565850" y="1313446"/>
          <a:ext cx="3874072" cy="957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444"/>
              </a:lnTo>
              <a:lnTo>
                <a:pt x="3874072" y="822444"/>
              </a:lnTo>
              <a:lnTo>
                <a:pt x="3874072" y="95769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B9FD5-F2E6-49D4-A96B-A76819BF835E}">
      <dsp:nvSpPr>
        <dsp:cNvPr id="0" name=""/>
        <dsp:cNvSpPr/>
      </dsp:nvSpPr>
      <dsp:spPr>
        <a:xfrm>
          <a:off x="4565850" y="1313446"/>
          <a:ext cx="2315473" cy="957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444"/>
              </a:lnTo>
              <a:lnTo>
                <a:pt x="2315473" y="822444"/>
              </a:lnTo>
              <a:lnTo>
                <a:pt x="2315473" y="95769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271F42-C653-4E07-B654-B9673FE0968E}">
      <dsp:nvSpPr>
        <dsp:cNvPr id="0" name=""/>
        <dsp:cNvSpPr/>
      </dsp:nvSpPr>
      <dsp:spPr>
        <a:xfrm>
          <a:off x="4565850" y="1313446"/>
          <a:ext cx="756873" cy="957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444"/>
              </a:lnTo>
              <a:lnTo>
                <a:pt x="756873" y="822444"/>
              </a:lnTo>
              <a:lnTo>
                <a:pt x="756873" y="95769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5B677-B45C-48FA-84F7-FCA0B42BFDCD}">
      <dsp:nvSpPr>
        <dsp:cNvPr id="0" name=""/>
        <dsp:cNvSpPr/>
      </dsp:nvSpPr>
      <dsp:spPr>
        <a:xfrm>
          <a:off x="3764125" y="1313446"/>
          <a:ext cx="801725" cy="957694"/>
        </a:xfrm>
        <a:custGeom>
          <a:avLst/>
          <a:gdLst/>
          <a:ahLst/>
          <a:cxnLst/>
          <a:rect l="0" t="0" r="0" b="0"/>
          <a:pathLst>
            <a:path>
              <a:moveTo>
                <a:pt x="801725" y="0"/>
              </a:moveTo>
              <a:lnTo>
                <a:pt x="801725" y="822444"/>
              </a:lnTo>
              <a:lnTo>
                <a:pt x="0" y="822444"/>
              </a:lnTo>
              <a:lnTo>
                <a:pt x="0" y="95769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4CFD7-5384-4A22-AF00-27E0FAD8608F}">
      <dsp:nvSpPr>
        <dsp:cNvPr id="0" name=""/>
        <dsp:cNvSpPr/>
      </dsp:nvSpPr>
      <dsp:spPr>
        <a:xfrm>
          <a:off x="2205525" y="1313446"/>
          <a:ext cx="2360324" cy="957694"/>
        </a:xfrm>
        <a:custGeom>
          <a:avLst/>
          <a:gdLst/>
          <a:ahLst/>
          <a:cxnLst/>
          <a:rect l="0" t="0" r="0" b="0"/>
          <a:pathLst>
            <a:path>
              <a:moveTo>
                <a:pt x="2360324" y="0"/>
              </a:moveTo>
              <a:lnTo>
                <a:pt x="2360324" y="822444"/>
              </a:lnTo>
              <a:lnTo>
                <a:pt x="0" y="822444"/>
              </a:lnTo>
              <a:lnTo>
                <a:pt x="0" y="95769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061CC-9E46-49C4-9721-88BD9CB70317}">
      <dsp:nvSpPr>
        <dsp:cNvPr id="0" name=""/>
        <dsp:cNvSpPr/>
      </dsp:nvSpPr>
      <dsp:spPr>
        <a:xfrm>
          <a:off x="646926" y="1313446"/>
          <a:ext cx="3918924" cy="957694"/>
        </a:xfrm>
        <a:custGeom>
          <a:avLst/>
          <a:gdLst/>
          <a:ahLst/>
          <a:cxnLst/>
          <a:rect l="0" t="0" r="0" b="0"/>
          <a:pathLst>
            <a:path>
              <a:moveTo>
                <a:pt x="3918924" y="0"/>
              </a:moveTo>
              <a:lnTo>
                <a:pt x="3918924" y="822444"/>
              </a:lnTo>
              <a:lnTo>
                <a:pt x="0" y="822444"/>
              </a:lnTo>
              <a:lnTo>
                <a:pt x="0" y="95769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E42C3A-2EEF-4F43-AF2E-1B6F4619DB82}">
      <dsp:nvSpPr>
        <dsp:cNvPr id="0" name=""/>
        <dsp:cNvSpPr/>
      </dsp:nvSpPr>
      <dsp:spPr>
        <a:xfrm>
          <a:off x="3729578" y="18173"/>
          <a:ext cx="1672544" cy="129527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800" b="1" i="0" u="none" strike="noStrike" kern="1200" cap="none" spc="150" normalizeH="0" baseline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</a:t>
          </a:r>
          <a:br>
            <a:rPr kumimoji="1" lang="zh-TW" altLang="en-US" sz="2800" b="1" i="0" u="none" strike="noStrike" kern="1200" cap="none" spc="150" normalizeH="0" baseline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</a:br>
          <a:r>
            <a:rPr kumimoji="1" lang="zh-TW" altLang="en-US" sz="2800" b="1" i="0" u="none" strike="noStrike" kern="1200" cap="none" spc="150" normalizeH="0" baseline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副總經理</a:t>
          </a:r>
          <a:endParaRPr kumimoji="1" lang="zh-TW" altLang="en-US" sz="2800" b="1" i="0" u="none" strike="noStrike" kern="1200" cap="none" spc="150" normalizeH="0" baseline="0" dirty="0" smtClean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sp:txBody>
      <dsp:txXfrm>
        <a:off x="3792808" y="81403"/>
        <a:ext cx="1546084" cy="1168813"/>
      </dsp:txXfrm>
    </dsp:sp>
    <dsp:sp modelId="{4B586421-9571-4966-8A07-E79013C8CD75}">
      <dsp:nvSpPr>
        <dsp:cNvPr id="0" name=""/>
        <dsp:cNvSpPr/>
      </dsp:nvSpPr>
      <dsp:spPr>
        <a:xfrm>
          <a:off x="2877" y="2271141"/>
          <a:ext cx="1288098" cy="1549453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顧客服務經理</a:t>
          </a:r>
        </a:p>
      </dsp:txBody>
      <dsp:txXfrm>
        <a:off x="65757" y="2334021"/>
        <a:ext cx="1162338" cy="1423693"/>
      </dsp:txXfrm>
    </dsp:sp>
    <dsp:sp modelId="{59E62D6C-3CF6-4A22-9B93-4852D9933608}">
      <dsp:nvSpPr>
        <dsp:cNvPr id="0" name=""/>
        <dsp:cNvSpPr/>
      </dsp:nvSpPr>
      <dsp:spPr>
        <a:xfrm>
          <a:off x="1561476" y="2271141"/>
          <a:ext cx="1288098" cy="1549453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廣告經理</a:t>
          </a:r>
        </a:p>
      </dsp:txBody>
      <dsp:txXfrm>
        <a:off x="1624356" y="2334021"/>
        <a:ext cx="1162338" cy="1423693"/>
      </dsp:txXfrm>
    </dsp:sp>
    <dsp:sp modelId="{C0BDB098-7B4F-49A2-A48E-CBD6C9F5FFA7}">
      <dsp:nvSpPr>
        <dsp:cNvPr id="0" name=""/>
        <dsp:cNvSpPr/>
      </dsp:nvSpPr>
      <dsp:spPr>
        <a:xfrm>
          <a:off x="3120075" y="2271141"/>
          <a:ext cx="1288098" cy="1549453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行銷研究經理</a:t>
          </a:r>
        </a:p>
      </dsp:txBody>
      <dsp:txXfrm>
        <a:off x="3182955" y="2334021"/>
        <a:ext cx="1162338" cy="1423693"/>
      </dsp:txXfrm>
    </dsp:sp>
    <dsp:sp modelId="{56B63867-43D5-4DE7-93E7-0136A46862C5}">
      <dsp:nvSpPr>
        <dsp:cNvPr id="0" name=""/>
        <dsp:cNvSpPr/>
      </dsp:nvSpPr>
      <dsp:spPr>
        <a:xfrm>
          <a:off x="4678675" y="2271141"/>
          <a:ext cx="1288098" cy="1549453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新產品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開發經理</a:t>
          </a:r>
        </a:p>
      </dsp:txBody>
      <dsp:txXfrm>
        <a:off x="4741555" y="2334021"/>
        <a:ext cx="1162338" cy="1423693"/>
      </dsp:txXfrm>
    </dsp:sp>
    <dsp:sp modelId="{00A79694-C981-4C67-AAB8-4604D7B22BB9}">
      <dsp:nvSpPr>
        <dsp:cNvPr id="0" name=""/>
        <dsp:cNvSpPr/>
      </dsp:nvSpPr>
      <dsp:spPr>
        <a:xfrm>
          <a:off x="6237274" y="2271141"/>
          <a:ext cx="1288098" cy="1549453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通路配銷經理</a:t>
          </a:r>
        </a:p>
      </dsp:txBody>
      <dsp:txXfrm>
        <a:off x="6300154" y="2334021"/>
        <a:ext cx="1162338" cy="1423693"/>
      </dsp:txXfrm>
    </dsp:sp>
    <dsp:sp modelId="{D62D7142-C9A9-4279-903C-E4F45462A517}">
      <dsp:nvSpPr>
        <dsp:cNvPr id="0" name=""/>
        <dsp:cNvSpPr/>
      </dsp:nvSpPr>
      <dsp:spPr>
        <a:xfrm>
          <a:off x="7795874" y="2271141"/>
          <a:ext cx="1288098" cy="1549453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銷售</a:t>
          </a:r>
          <a:br>
            <a:rPr kumimoji="1" lang="zh-TW" altLang="en-US" sz="2400" b="1" i="0" u="none" strike="noStrike" kern="1200" cap="none" spc="150" normalizeH="0" baseline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</a:br>
          <a:r>
            <a:rPr kumimoji="1" lang="zh-TW" altLang="en-US" sz="2400" b="1" i="0" u="none" strike="noStrike" kern="1200" cap="none" spc="150" normalizeH="0" baseline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經理</a:t>
          </a:r>
        </a:p>
      </dsp:txBody>
      <dsp:txXfrm>
        <a:off x="7858754" y="2334021"/>
        <a:ext cx="1162338" cy="14236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B9FD5-F2E6-49D4-A96B-A76819BF835E}">
      <dsp:nvSpPr>
        <dsp:cNvPr id="0" name=""/>
        <dsp:cNvSpPr/>
      </dsp:nvSpPr>
      <dsp:spPr>
        <a:xfrm>
          <a:off x="4514942" y="1117203"/>
          <a:ext cx="3731009" cy="824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564"/>
              </a:lnTo>
              <a:lnTo>
                <a:pt x="3731009" y="662564"/>
              </a:lnTo>
              <a:lnTo>
                <a:pt x="3731009" y="8248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271F42-C653-4E07-B654-B9673FE0968E}">
      <dsp:nvSpPr>
        <dsp:cNvPr id="0" name=""/>
        <dsp:cNvSpPr/>
      </dsp:nvSpPr>
      <dsp:spPr>
        <a:xfrm>
          <a:off x="4514942" y="1117203"/>
          <a:ext cx="1860449" cy="824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564"/>
              </a:lnTo>
              <a:lnTo>
                <a:pt x="1860449" y="662564"/>
              </a:lnTo>
              <a:lnTo>
                <a:pt x="1860449" y="8248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5B677-B45C-48FA-84F7-FCA0B42BFDCD}">
      <dsp:nvSpPr>
        <dsp:cNvPr id="0" name=""/>
        <dsp:cNvSpPr/>
      </dsp:nvSpPr>
      <dsp:spPr>
        <a:xfrm>
          <a:off x="4459112" y="1117203"/>
          <a:ext cx="91440" cy="824885"/>
        </a:xfrm>
        <a:custGeom>
          <a:avLst/>
          <a:gdLst/>
          <a:ahLst/>
          <a:cxnLst/>
          <a:rect l="0" t="0" r="0" b="0"/>
          <a:pathLst>
            <a:path>
              <a:moveTo>
                <a:pt x="55830" y="0"/>
              </a:moveTo>
              <a:lnTo>
                <a:pt x="55830" y="662564"/>
              </a:lnTo>
              <a:lnTo>
                <a:pt x="45720" y="662564"/>
              </a:lnTo>
              <a:lnTo>
                <a:pt x="45720" y="8248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4CFD7-5384-4A22-AF00-27E0FAD8608F}">
      <dsp:nvSpPr>
        <dsp:cNvPr id="0" name=""/>
        <dsp:cNvSpPr/>
      </dsp:nvSpPr>
      <dsp:spPr>
        <a:xfrm>
          <a:off x="2634272" y="1117203"/>
          <a:ext cx="1880670" cy="824885"/>
        </a:xfrm>
        <a:custGeom>
          <a:avLst/>
          <a:gdLst/>
          <a:ahLst/>
          <a:cxnLst/>
          <a:rect l="0" t="0" r="0" b="0"/>
          <a:pathLst>
            <a:path>
              <a:moveTo>
                <a:pt x="1880670" y="0"/>
              </a:moveTo>
              <a:lnTo>
                <a:pt x="1880670" y="662564"/>
              </a:lnTo>
              <a:lnTo>
                <a:pt x="0" y="662564"/>
              </a:lnTo>
              <a:lnTo>
                <a:pt x="0" y="8248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061CC-9E46-49C4-9721-88BD9CB70317}">
      <dsp:nvSpPr>
        <dsp:cNvPr id="0" name=""/>
        <dsp:cNvSpPr/>
      </dsp:nvSpPr>
      <dsp:spPr>
        <a:xfrm>
          <a:off x="772958" y="1117203"/>
          <a:ext cx="3741984" cy="824885"/>
        </a:xfrm>
        <a:custGeom>
          <a:avLst/>
          <a:gdLst/>
          <a:ahLst/>
          <a:cxnLst/>
          <a:rect l="0" t="0" r="0" b="0"/>
          <a:pathLst>
            <a:path>
              <a:moveTo>
                <a:pt x="3741984" y="0"/>
              </a:moveTo>
              <a:lnTo>
                <a:pt x="3741984" y="662564"/>
              </a:lnTo>
              <a:lnTo>
                <a:pt x="0" y="662564"/>
              </a:lnTo>
              <a:lnTo>
                <a:pt x="0" y="8248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E42C3A-2EEF-4F43-AF2E-1B6F4619DB82}">
      <dsp:nvSpPr>
        <dsp:cNvPr id="0" name=""/>
        <dsp:cNvSpPr/>
      </dsp:nvSpPr>
      <dsp:spPr>
        <a:xfrm>
          <a:off x="3511286" y="81894"/>
          <a:ext cx="2007311" cy="1035308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600" b="1" i="0" u="none" strike="noStrike" kern="1200" cap="none" spc="150" normalizeH="0" baseline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</a:t>
          </a:r>
          <a:br>
            <a:rPr kumimoji="1" lang="zh-TW" altLang="en-US" sz="2600" b="1" i="0" u="none" strike="noStrike" kern="1200" cap="none" spc="150" normalizeH="0" baseline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</a:br>
          <a:r>
            <a:rPr kumimoji="1" lang="zh-TW" altLang="en-US" sz="2600" b="1" i="0" u="none" strike="noStrike" kern="1200" cap="none" spc="150" normalizeH="0" baseline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副總經理</a:t>
          </a:r>
        </a:p>
      </dsp:txBody>
      <dsp:txXfrm>
        <a:off x="3561826" y="132434"/>
        <a:ext cx="1906231" cy="934228"/>
      </dsp:txXfrm>
    </dsp:sp>
    <dsp:sp modelId="{4B586421-9571-4966-8A07-E79013C8CD75}">
      <dsp:nvSpPr>
        <dsp:cNvPr id="0" name=""/>
        <dsp:cNvSpPr/>
      </dsp:nvSpPr>
      <dsp:spPr>
        <a:xfrm>
          <a:off x="0" y="1942089"/>
          <a:ext cx="1545917" cy="1075850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國外市場經理</a:t>
          </a:r>
        </a:p>
      </dsp:txBody>
      <dsp:txXfrm>
        <a:off x="52519" y="1994608"/>
        <a:ext cx="1440879" cy="970812"/>
      </dsp:txXfrm>
    </dsp:sp>
    <dsp:sp modelId="{59E62D6C-3CF6-4A22-9B93-4852D9933608}">
      <dsp:nvSpPr>
        <dsp:cNvPr id="0" name=""/>
        <dsp:cNvSpPr/>
      </dsp:nvSpPr>
      <dsp:spPr>
        <a:xfrm>
          <a:off x="1861313" y="1942089"/>
          <a:ext cx="1545917" cy="1075850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學校市場經理</a:t>
          </a:r>
        </a:p>
      </dsp:txBody>
      <dsp:txXfrm>
        <a:off x="1913832" y="1994608"/>
        <a:ext cx="1440879" cy="970812"/>
      </dsp:txXfrm>
    </dsp:sp>
    <dsp:sp modelId="{C0BDB098-7B4F-49A2-A48E-CBD6C9F5FFA7}">
      <dsp:nvSpPr>
        <dsp:cNvPr id="0" name=""/>
        <dsp:cNvSpPr/>
      </dsp:nvSpPr>
      <dsp:spPr>
        <a:xfrm>
          <a:off x="3731873" y="1942089"/>
          <a:ext cx="1545917" cy="1075850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公營機關經理</a:t>
          </a:r>
        </a:p>
      </dsp:txBody>
      <dsp:txXfrm>
        <a:off x="3784392" y="1994608"/>
        <a:ext cx="1440879" cy="970812"/>
      </dsp:txXfrm>
    </dsp:sp>
    <dsp:sp modelId="{56B63867-43D5-4DE7-93E7-0136A46862C5}">
      <dsp:nvSpPr>
        <dsp:cNvPr id="0" name=""/>
        <dsp:cNvSpPr/>
      </dsp:nvSpPr>
      <dsp:spPr>
        <a:xfrm>
          <a:off x="5602433" y="1942089"/>
          <a:ext cx="1545917" cy="1075850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民營機關經理</a:t>
          </a:r>
        </a:p>
      </dsp:txBody>
      <dsp:txXfrm>
        <a:off x="5654952" y="1994608"/>
        <a:ext cx="1440879" cy="970812"/>
      </dsp:txXfrm>
    </dsp:sp>
    <dsp:sp modelId="{00A79694-C981-4C67-AAB8-4604D7B22BB9}">
      <dsp:nvSpPr>
        <dsp:cNvPr id="0" name=""/>
        <dsp:cNvSpPr/>
      </dsp:nvSpPr>
      <dsp:spPr>
        <a:xfrm>
          <a:off x="7472993" y="1942089"/>
          <a:ext cx="1545917" cy="1075850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4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消費市場經理</a:t>
          </a:r>
        </a:p>
      </dsp:txBody>
      <dsp:txXfrm>
        <a:off x="7525512" y="1994608"/>
        <a:ext cx="1440879" cy="9708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42A5E-26ED-4234-8664-29E163BCDDA0}">
      <dsp:nvSpPr>
        <dsp:cNvPr id="0" name=""/>
        <dsp:cNvSpPr/>
      </dsp:nvSpPr>
      <dsp:spPr>
        <a:xfrm>
          <a:off x="2282" y="360040"/>
          <a:ext cx="1792681" cy="100811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職能團隊</a:t>
          </a:r>
          <a:endParaRPr lang="zh-TW" altLang="en-US" sz="2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51494" y="409252"/>
        <a:ext cx="1694257" cy="909687"/>
      </dsp:txXfrm>
    </dsp:sp>
    <dsp:sp modelId="{FA2DFF8C-377F-46BC-B51A-AE7A5145C0B7}">
      <dsp:nvSpPr>
        <dsp:cNvPr id="0" name=""/>
        <dsp:cNvSpPr/>
      </dsp:nvSpPr>
      <dsp:spPr>
        <a:xfrm>
          <a:off x="1954691" y="360040"/>
          <a:ext cx="1597271" cy="1008111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問題解決團隊</a:t>
          </a:r>
          <a:endParaRPr lang="zh-TW" altLang="en-US" sz="2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2003903" y="409252"/>
        <a:ext cx="1498847" cy="909687"/>
      </dsp:txXfrm>
    </dsp:sp>
    <dsp:sp modelId="{B147493B-2ACF-4210-A434-F82BF65829C3}">
      <dsp:nvSpPr>
        <dsp:cNvPr id="0" name=""/>
        <dsp:cNvSpPr/>
      </dsp:nvSpPr>
      <dsp:spPr>
        <a:xfrm>
          <a:off x="3711689" y="360040"/>
          <a:ext cx="1597271" cy="1008111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自我管理團隊</a:t>
          </a:r>
          <a:endParaRPr lang="zh-TW" altLang="en-US" sz="2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3760901" y="409252"/>
        <a:ext cx="1498847" cy="909687"/>
      </dsp:txXfrm>
    </dsp:sp>
    <dsp:sp modelId="{5A976926-F4C1-4A14-B3EE-713C690953DE}">
      <dsp:nvSpPr>
        <dsp:cNvPr id="0" name=""/>
        <dsp:cNvSpPr/>
      </dsp:nvSpPr>
      <dsp:spPr>
        <a:xfrm>
          <a:off x="5468688" y="360040"/>
          <a:ext cx="1597271" cy="1008111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跨職能團隊</a:t>
          </a:r>
          <a:endParaRPr lang="zh-TW" altLang="en-US" sz="2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5517900" y="409252"/>
        <a:ext cx="1498847" cy="909687"/>
      </dsp:txXfrm>
    </dsp:sp>
    <dsp:sp modelId="{F4789487-3F00-487A-A670-9E6E51C99CAF}">
      <dsp:nvSpPr>
        <dsp:cNvPr id="0" name=""/>
        <dsp:cNvSpPr/>
      </dsp:nvSpPr>
      <dsp:spPr>
        <a:xfrm>
          <a:off x="7225686" y="360040"/>
          <a:ext cx="1808526" cy="1008111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非正式團隊</a:t>
          </a:r>
          <a:endParaRPr lang="zh-TW" altLang="en-US" sz="2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7274898" y="409252"/>
        <a:ext cx="1710102" cy="9096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E95CE-6F04-49AC-ADE9-8E1C1E479B0E}">
      <dsp:nvSpPr>
        <dsp:cNvPr id="0" name=""/>
        <dsp:cNvSpPr/>
      </dsp:nvSpPr>
      <dsp:spPr>
        <a:xfrm>
          <a:off x="2944276" y="2140295"/>
          <a:ext cx="1528271" cy="1528271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工作團隊的要件</a:t>
          </a:r>
          <a:endParaRPr lang="zh-TW" altLang="en-US" sz="2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3168086" y="2364105"/>
        <a:ext cx="1080651" cy="1080651"/>
      </dsp:txXfrm>
    </dsp:sp>
    <dsp:sp modelId="{40D79EA3-013C-47A9-B0E3-CB864123B459}">
      <dsp:nvSpPr>
        <dsp:cNvPr id="0" name=""/>
        <dsp:cNvSpPr/>
      </dsp:nvSpPr>
      <dsp:spPr>
        <a:xfrm rot="16200000">
          <a:off x="3546916" y="1584922"/>
          <a:ext cx="322990" cy="5196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300" kern="1200"/>
        </a:p>
      </dsp:txBody>
      <dsp:txXfrm>
        <a:off x="3595365" y="1737293"/>
        <a:ext cx="226093" cy="311768"/>
      </dsp:txXfrm>
    </dsp:sp>
    <dsp:sp modelId="{ABDEF7A3-1B72-4370-838E-45686239BCE6}">
      <dsp:nvSpPr>
        <dsp:cNvPr id="0" name=""/>
        <dsp:cNvSpPr/>
      </dsp:nvSpPr>
      <dsp:spPr>
        <a:xfrm>
          <a:off x="2944276" y="2607"/>
          <a:ext cx="1528271" cy="152827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對目標的承諾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3168086" y="226417"/>
        <a:ext cx="1080651" cy="1080651"/>
      </dsp:txXfrm>
    </dsp:sp>
    <dsp:sp modelId="{9FB08F01-0735-4B3E-9A94-513D9E2F0BAD}">
      <dsp:nvSpPr>
        <dsp:cNvPr id="0" name=""/>
        <dsp:cNvSpPr/>
      </dsp:nvSpPr>
      <dsp:spPr>
        <a:xfrm rot="20520000">
          <a:off x="4554753" y="2317158"/>
          <a:ext cx="322990" cy="5196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shade val="51000"/>
                <a:satMod val="130000"/>
              </a:schemeClr>
            </a:gs>
            <a:gs pos="80000">
              <a:schemeClr val="accent4">
                <a:hueOff val="-1116192"/>
                <a:satOff val="6725"/>
                <a:lumOff val="539"/>
                <a:alphaOff val="0"/>
                <a:shade val="93000"/>
                <a:satMod val="13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300" kern="1200"/>
        </a:p>
      </dsp:txBody>
      <dsp:txXfrm>
        <a:off x="4557124" y="2436051"/>
        <a:ext cx="226093" cy="311768"/>
      </dsp:txXfrm>
    </dsp:sp>
    <dsp:sp modelId="{0BEB1DBA-8D7F-4374-B713-61327EC742AF}">
      <dsp:nvSpPr>
        <dsp:cNvPr id="0" name=""/>
        <dsp:cNvSpPr/>
      </dsp:nvSpPr>
      <dsp:spPr>
        <a:xfrm>
          <a:off x="4977338" y="1479713"/>
          <a:ext cx="1528271" cy="1528271"/>
        </a:xfrm>
        <a:prstGeom prst="ellipse">
          <a:avLst/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shade val="51000"/>
                <a:satMod val="130000"/>
              </a:schemeClr>
            </a:gs>
            <a:gs pos="80000">
              <a:schemeClr val="accent4">
                <a:hueOff val="-1116192"/>
                <a:satOff val="6725"/>
                <a:lumOff val="539"/>
                <a:alphaOff val="0"/>
                <a:shade val="93000"/>
                <a:satMod val="13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合格的成員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5201148" y="1703523"/>
        <a:ext cx="1080651" cy="1080651"/>
      </dsp:txXfrm>
    </dsp:sp>
    <dsp:sp modelId="{697B6B00-D8D4-474A-B263-FF9B65FD5A7A}">
      <dsp:nvSpPr>
        <dsp:cNvPr id="0" name=""/>
        <dsp:cNvSpPr/>
      </dsp:nvSpPr>
      <dsp:spPr>
        <a:xfrm rot="3240000">
          <a:off x="4169794" y="3501942"/>
          <a:ext cx="322990" cy="5196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300" kern="1200"/>
        </a:p>
      </dsp:txBody>
      <dsp:txXfrm>
        <a:off x="4189765" y="3566668"/>
        <a:ext cx="226093" cy="311768"/>
      </dsp:txXfrm>
    </dsp:sp>
    <dsp:sp modelId="{25ABD58F-1A1F-4144-BF98-F7BB2D120969}">
      <dsp:nvSpPr>
        <dsp:cNvPr id="0" name=""/>
        <dsp:cNvSpPr/>
      </dsp:nvSpPr>
      <dsp:spPr>
        <a:xfrm>
          <a:off x="4200777" y="3869721"/>
          <a:ext cx="1528271" cy="1528271"/>
        </a:xfrm>
        <a:prstGeom prst="ellipse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高度的互信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4424587" y="4093531"/>
        <a:ext cx="1080651" cy="1080651"/>
      </dsp:txXfrm>
    </dsp:sp>
    <dsp:sp modelId="{79BC6593-7611-4B82-9071-5672A7A4093F}">
      <dsp:nvSpPr>
        <dsp:cNvPr id="0" name=""/>
        <dsp:cNvSpPr/>
      </dsp:nvSpPr>
      <dsp:spPr>
        <a:xfrm rot="7560000">
          <a:off x="2924038" y="3501942"/>
          <a:ext cx="322990" cy="5196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shade val="51000"/>
                <a:satMod val="130000"/>
              </a:schemeClr>
            </a:gs>
            <a:gs pos="80000">
              <a:schemeClr val="accent4">
                <a:hueOff val="-3348577"/>
                <a:satOff val="20174"/>
                <a:lumOff val="1617"/>
                <a:alphaOff val="0"/>
                <a:shade val="93000"/>
                <a:satMod val="13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300" kern="1200"/>
        </a:p>
      </dsp:txBody>
      <dsp:txXfrm rot="10800000">
        <a:off x="3000964" y="3566668"/>
        <a:ext cx="226093" cy="311768"/>
      </dsp:txXfrm>
    </dsp:sp>
    <dsp:sp modelId="{126DF7EE-075C-42F7-9388-DEFB16ABA938}">
      <dsp:nvSpPr>
        <dsp:cNvPr id="0" name=""/>
        <dsp:cNvSpPr/>
      </dsp:nvSpPr>
      <dsp:spPr>
        <a:xfrm>
          <a:off x="1687774" y="3869721"/>
          <a:ext cx="1528271" cy="1528271"/>
        </a:xfrm>
        <a:prstGeom prst="ellipse">
          <a:avLst/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shade val="51000"/>
                <a:satMod val="130000"/>
              </a:schemeClr>
            </a:gs>
            <a:gs pos="80000">
              <a:schemeClr val="accent4">
                <a:hueOff val="-3348577"/>
                <a:satOff val="20174"/>
                <a:lumOff val="1617"/>
                <a:alphaOff val="0"/>
                <a:shade val="93000"/>
                <a:satMod val="13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支持性的組織環境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911584" y="4093531"/>
        <a:ext cx="1080651" cy="1080651"/>
      </dsp:txXfrm>
    </dsp:sp>
    <dsp:sp modelId="{FF21BF57-BF7E-4D65-8EFE-B6F8744A1BB1}">
      <dsp:nvSpPr>
        <dsp:cNvPr id="0" name=""/>
        <dsp:cNvSpPr/>
      </dsp:nvSpPr>
      <dsp:spPr>
        <a:xfrm rot="11880000">
          <a:off x="2539079" y="2317158"/>
          <a:ext cx="322990" cy="5196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300" kern="1200"/>
        </a:p>
      </dsp:txBody>
      <dsp:txXfrm rot="10800000">
        <a:off x="2633605" y="2436051"/>
        <a:ext cx="226093" cy="311768"/>
      </dsp:txXfrm>
    </dsp:sp>
    <dsp:sp modelId="{ED8A0F64-C3AD-4557-891A-0DB9CA0DD415}">
      <dsp:nvSpPr>
        <dsp:cNvPr id="0" name=""/>
        <dsp:cNvSpPr/>
      </dsp:nvSpPr>
      <dsp:spPr>
        <a:xfrm>
          <a:off x="911214" y="1479713"/>
          <a:ext cx="1528271" cy="1528271"/>
        </a:xfrm>
        <a:prstGeom prst="ellipse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cap="none" spc="15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具有彈性</a:t>
          </a:r>
          <a:endParaRPr lang="zh-TW" altLang="en-US" sz="2400" b="1" kern="1200" cap="none" spc="150" dirty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135024" y="1703523"/>
        <a:ext cx="1080651" cy="10806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B5A912-EBDD-431F-B9E9-544B65B7FC7E}">
      <dsp:nvSpPr>
        <dsp:cNvPr id="0" name=""/>
        <dsp:cNvSpPr/>
      </dsp:nvSpPr>
      <dsp:spPr>
        <a:xfrm>
          <a:off x="0" y="2220"/>
          <a:ext cx="3499425" cy="82584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6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行銷目標層次 </a:t>
          </a:r>
        </a:p>
      </dsp:txBody>
      <dsp:txXfrm>
        <a:off x="24188" y="26408"/>
        <a:ext cx="3451049" cy="777473"/>
      </dsp:txXfrm>
    </dsp:sp>
    <dsp:sp modelId="{40B09AB0-FEA9-456B-A5E8-2546F003B13B}">
      <dsp:nvSpPr>
        <dsp:cNvPr id="0" name=""/>
        <dsp:cNvSpPr/>
      </dsp:nvSpPr>
      <dsp:spPr>
        <a:xfrm rot="5400000">
          <a:off x="1594865" y="848715"/>
          <a:ext cx="309693" cy="3716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b="1" kern="1200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sp:txBody>
      <dsp:txXfrm rot="-5400000">
        <a:off x="1638222" y="879684"/>
        <a:ext cx="222980" cy="216785"/>
      </dsp:txXfrm>
    </dsp:sp>
    <dsp:sp modelId="{7126808C-2BC0-49C2-8180-B8E280260180}">
      <dsp:nvSpPr>
        <dsp:cNvPr id="0" name=""/>
        <dsp:cNvSpPr/>
      </dsp:nvSpPr>
      <dsp:spPr>
        <a:xfrm>
          <a:off x="0" y="1240994"/>
          <a:ext cx="3499425" cy="825849"/>
        </a:xfrm>
        <a:prstGeom prst="roundRect">
          <a:avLst>
            <a:gd name="adj" fmla="val 1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6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行銷策略層次 </a:t>
          </a:r>
        </a:p>
      </dsp:txBody>
      <dsp:txXfrm>
        <a:off x="24188" y="1265182"/>
        <a:ext cx="3451049" cy="777473"/>
      </dsp:txXfrm>
    </dsp:sp>
    <dsp:sp modelId="{826559D1-3353-4902-B873-CBEF86498C25}">
      <dsp:nvSpPr>
        <dsp:cNvPr id="0" name=""/>
        <dsp:cNvSpPr/>
      </dsp:nvSpPr>
      <dsp:spPr>
        <a:xfrm rot="5400000">
          <a:off x="1594865" y="2087490"/>
          <a:ext cx="309693" cy="3716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b="1" kern="1200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sp:txBody>
      <dsp:txXfrm rot="-5400000">
        <a:off x="1638222" y="2118459"/>
        <a:ext cx="222980" cy="216785"/>
      </dsp:txXfrm>
    </dsp:sp>
    <dsp:sp modelId="{2981818C-523D-4FD4-9604-260910CB832E}">
      <dsp:nvSpPr>
        <dsp:cNvPr id="0" name=""/>
        <dsp:cNvSpPr/>
      </dsp:nvSpPr>
      <dsp:spPr>
        <a:xfrm>
          <a:off x="0" y="2479768"/>
          <a:ext cx="3499425" cy="825849"/>
        </a:xfrm>
        <a:prstGeom prst="roundRect">
          <a:avLst>
            <a:gd name="adj" fmla="val 1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6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行銷細部計畫層次 </a:t>
          </a:r>
        </a:p>
      </dsp:txBody>
      <dsp:txXfrm>
        <a:off x="24188" y="2503956"/>
        <a:ext cx="3451049" cy="777473"/>
      </dsp:txXfrm>
    </dsp:sp>
    <dsp:sp modelId="{5573A665-FD08-4773-8A50-4E69F616CE4C}">
      <dsp:nvSpPr>
        <dsp:cNvPr id="0" name=""/>
        <dsp:cNvSpPr/>
      </dsp:nvSpPr>
      <dsp:spPr>
        <a:xfrm rot="5400000">
          <a:off x="1594865" y="3326264"/>
          <a:ext cx="309693" cy="3716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b="1" kern="1200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+mn-ea"/>
            <a:ea typeface="+mn-ea"/>
          </a:endParaRPr>
        </a:p>
      </dsp:txBody>
      <dsp:txXfrm rot="-5400000">
        <a:off x="1638222" y="3357233"/>
        <a:ext cx="222980" cy="216785"/>
      </dsp:txXfrm>
    </dsp:sp>
    <dsp:sp modelId="{592475B3-1748-44DE-8253-D11B6D35D92D}">
      <dsp:nvSpPr>
        <dsp:cNvPr id="0" name=""/>
        <dsp:cNvSpPr/>
      </dsp:nvSpPr>
      <dsp:spPr>
        <a:xfrm>
          <a:off x="0" y="3718543"/>
          <a:ext cx="3499425" cy="825849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zh-TW" altLang="en-US" sz="2600" b="1" i="0" u="none" strike="noStrike" kern="1200" cap="none" spc="150" normalizeH="0" baseline="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rPr>
            <a:t>行銷守則層次 </a:t>
          </a:r>
        </a:p>
      </dsp:txBody>
      <dsp:txXfrm>
        <a:off x="24188" y="3742731"/>
        <a:ext cx="3451049" cy="77747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62253-66AE-4B25-BF05-80D4F5919D6A}">
      <dsp:nvSpPr>
        <dsp:cNvPr id="0" name=""/>
        <dsp:cNvSpPr/>
      </dsp:nvSpPr>
      <dsp:spPr>
        <a:xfrm>
          <a:off x="0" y="1129787"/>
          <a:ext cx="7488832" cy="1368900"/>
        </a:xfrm>
        <a:prstGeom prst="roundRect">
          <a:avLst/>
        </a:prstGeom>
        <a:solidFill>
          <a:srgbClr val="CDAC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§19.1 </a:t>
          </a:r>
          <a:r>
            <a:rPr lang="zh-TW" altLang="en-US" sz="4400" b="1" kern="1200" cap="none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 行銷執行</a:t>
          </a:r>
          <a:endParaRPr lang="zh-TW" altLang="en-US" sz="4400" b="1" kern="1200" cap="none" spc="150" dirty="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66824" y="1196611"/>
        <a:ext cx="7355184" cy="1235252"/>
      </dsp:txXfrm>
    </dsp:sp>
    <dsp:sp modelId="{48045E5C-A433-40C5-A9A1-1F2ACC2731E6}">
      <dsp:nvSpPr>
        <dsp:cNvPr id="0" name=""/>
        <dsp:cNvSpPr/>
      </dsp:nvSpPr>
      <dsp:spPr>
        <a:xfrm>
          <a:off x="0" y="2685888"/>
          <a:ext cx="7488832" cy="1368900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400" b="1" kern="1200" cap="none" spc="150" dirty="0" smtClean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§19.2</a:t>
          </a:r>
          <a:r>
            <a:rPr lang="zh-TW" altLang="en-US" sz="4400" b="1" kern="1200" cap="none" spc="150" dirty="0" smtClean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  行銷控制</a:t>
          </a:r>
          <a:endParaRPr lang="zh-TW" altLang="en-US" sz="4400" b="1" kern="1200" cap="none" spc="150" dirty="0">
            <a:ln w="11430"/>
            <a:solidFill>
              <a:srgbClr val="FFFF00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66824" y="2752712"/>
        <a:ext cx="7355184" cy="1235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8FC25-69EB-47C4-8777-671F4BD42C45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CE8E2-6758-476F-BD17-E1310D3B4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936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0C53A-C15D-44C7-B264-C8F362EA713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3361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CE8E2-6758-476F-BD17-E1310D3B4BE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4479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4564238"/>
      </p:ext>
    </p:extLst>
  </p:cSld>
  <p:clrMapOvr>
    <a:masterClrMapping/>
  </p:clrMapOvr>
  <p:transition spd="slow" advClick="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637044"/>
      </p:ext>
    </p:extLst>
  </p:cSld>
  <p:clrMapOvr>
    <a:masterClrMapping/>
  </p:clrMapOvr>
  <p:transition spd="slow" advClick="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595638"/>
      </p:ext>
    </p:extLst>
  </p:cSld>
  <p:clrMapOvr>
    <a:masterClrMapping/>
  </p:clrMapOvr>
  <p:transition spd="slow" advClick="0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0051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17017EBF-BF39-412D-B161-3C46419DB4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2508586"/>
      </p:ext>
    </p:extLst>
  </p:cSld>
  <p:clrMapOvr>
    <a:masterClrMapping/>
  </p:clrMapOvr>
  <p:transition spd="slow" advClick="0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AA46C234-7D29-4F09-BA8F-C16278061B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2958137"/>
      </p:ext>
    </p:extLst>
  </p:cSld>
  <p:clrMapOvr>
    <a:masterClrMapping/>
  </p:clrMapOvr>
  <p:transition spd="slow" advClick="0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06AA4313-B5A7-4D12-8B8B-99B6963219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8072202"/>
      </p:ext>
    </p:extLst>
  </p:cSld>
  <p:clrMapOvr>
    <a:masterClrMapping/>
  </p:clrMapOvr>
  <p:transition spd="slow" advClick="0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B2CAEBC3-1F9B-481A-9B48-4BFFD6E82A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8185574"/>
      </p:ext>
    </p:extLst>
  </p:cSld>
  <p:clrMapOvr>
    <a:masterClrMapping/>
  </p:clrMapOvr>
  <p:transition spd="slow" advClick="0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02D14159-224A-417F-9A90-EBA2FBF3F8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3484666"/>
      </p:ext>
    </p:extLst>
  </p:cSld>
  <p:clrMapOvr>
    <a:masterClrMapping/>
  </p:clrMapOvr>
  <p:transition spd="slow" advClick="0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68FA31F6-1510-4E15-BD9F-A399D1BC01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6658506"/>
      </p:ext>
    </p:extLst>
  </p:cSld>
  <p:clrMapOvr>
    <a:masterClrMapping/>
  </p:clrMapOvr>
  <p:transition spd="slow" advClick="0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FA7D6F74-E987-40CD-A4EF-F4394F41FC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2572442"/>
      </p:ext>
    </p:extLst>
  </p:cSld>
  <p:clrMapOvr>
    <a:masterClrMapping/>
  </p:clrMapOvr>
  <p:transition spd="slow" advClick="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296711"/>
      </p:ext>
    </p:extLst>
  </p:cSld>
  <p:clrMapOvr>
    <a:masterClrMapping/>
  </p:clrMapOvr>
  <p:transition spd="slow" advClick="0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C0941981-4883-4E6E-B8B6-71E1FB1925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8116438"/>
      </p:ext>
    </p:extLst>
  </p:cSld>
  <p:clrMapOvr>
    <a:masterClrMapping/>
  </p:clrMapOvr>
  <p:transition spd="slow" advClick="0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BD26BC82-0638-486E-B64A-428CC62763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8425211"/>
      </p:ext>
    </p:extLst>
  </p:cSld>
  <p:clrMapOvr>
    <a:masterClrMapping/>
  </p:clrMapOvr>
  <p:transition spd="slow" advClick="0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F8D12C12-7A82-492A-9F4D-A4E879D1FFB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8791359"/>
      </p:ext>
    </p:extLst>
  </p:cSld>
  <p:clrMapOvr>
    <a:masterClrMapping/>
  </p:clrMapOvr>
  <p:transition spd="slow" advClick="0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9B1C7086-A030-4E2C-ABFE-B132E06554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903487"/>
      </p:ext>
    </p:extLst>
  </p:cSld>
  <p:clrMapOvr>
    <a:masterClrMapping/>
  </p:clrMapOvr>
  <p:transition spd="slow" advClick="0"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BC17E01B-EF3A-4069-9E12-4514134A62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3922027"/>
      </p:ext>
    </p:extLst>
  </p:cSld>
  <p:clrMapOvr>
    <a:masterClrMapping/>
  </p:clrMapOvr>
  <p:transition spd="slow" advClick="0"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ABC718CD-3C7E-4E25-B1E4-943EDBEDD0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2828480"/>
      </p:ext>
    </p:extLst>
  </p:cSld>
  <p:clrMapOvr>
    <a:masterClrMapping/>
  </p:clrMapOvr>
  <p:transition spd="slow" advClick="0"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70876DAD-1DFF-45DF-8F3F-901D5CB14D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8947087"/>
      </p:ext>
    </p:extLst>
  </p:cSld>
  <p:clrMapOvr>
    <a:masterClrMapping/>
  </p:clrMapOvr>
  <p:transition spd="slow" advClick="0"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006C7E33-1F74-4D1E-A7B1-DD7CABF419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8987926"/>
      </p:ext>
    </p:extLst>
  </p:cSld>
  <p:clrMapOvr>
    <a:masterClrMapping/>
  </p:clrMapOvr>
  <p:transition spd="slow" advClick="0"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58F23992-11F8-4F34-B7D5-A045690CF6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1360125"/>
      </p:ext>
    </p:extLst>
  </p:cSld>
  <p:clrMapOvr>
    <a:masterClrMapping/>
  </p:clrMapOvr>
  <p:transition spd="slow" advClick="0"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38295A8F-A83C-48D9-A881-412B63031B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8119353"/>
      </p:ext>
    </p:extLst>
  </p:cSld>
  <p:clrMapOvr>
    <a:masterClrMapping/>
  </p:clrMapOvr>
  <p:transition spd="slow" advClick="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1890720"/>
      </p:ext>
    </p:extLst>
  </p:cSld>
  <p:clrMapOvr>
    <a:masterClrMapping/>
  </p:clrMapOvr>
  <p:transition spd="slow" advClick="0"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B311E09C-2B25-432F-896D-DDD9408D1AB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5832551"/>
      </p:ext>
    </p:extLst>
  </p:cSld>
  <p:clrMapOvr>
    <a:masterClrMapping/>
  </p:clrMapOvr>
  <p:transition spd="slow" advClick="0"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6118A304-43E8-4A39-AB20-320F39061A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0435359"/>
      </p:ext>
    </p:extLst>
  </p:cSld>
  <p:clrMapOvr>
    <a:masterClrMapping/>
  </p:clrMapOvr>
  <p:transition spd="slow" advClick="0"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0E35CA72-6BC7-4E5F-A70A-78D177FD95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0121668"/>
      </p:ext>
    </p:extLst>
  </p:cSld>
  <p:clrMapOvr>
    <a:masterClrMapping/>
  </p:clrMapOvr>
  <p:transition spd="slow" advClick="0"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DA1B2989-7D5B-400B-B1E0-AEA74C623B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8087229"/>
      </p:ext>
    </p:extLst>
  </p:cSld>
  <p:clrMapOvr>
    <a:masterClrMapping/>
  </p:clrMapOvr>
  <p:transition spd="slow" advClick="0"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1-</a:t>
            </a:r>
            <a:fld id="{53A13DA6-3108-45DD-BB6B-A6D866E5C41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5079768"/>
      </p:ext>
    </p:extLst>
  </p:cSld>
  <p:clrMapOvr>
    <a:masterClrMapping/>
  </p:clrMapOvr>
  <p:transition spd="slow" advClick="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7450" y="1600200"/>
            <a:ext cx="3673475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13325" y="1600200"/>
            <a:ext cx="3673475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2347528"/>
      </p:ext>
    </p:extLst>
  </p:cSld>
  <p:clrMapOvr>
    <a:masterClrMapping/>
  </p:clrMapOvr>
  <p:transition spd="slow" advClick="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2919549"/>
      </p:ext>
    </p:extLst>
  </p:cSld>
  <p:clrMapOvr>
    <a:masterClrMapping/>
  </p:clrMapOvr>
  <p:transition spd="slow" advClick="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205415"/>
      </p:ext>
    </p:extLst>
  </p:cSld>
  <p:clrMapOvr>
    <a:masterClrMapping/>
  </p:clrMapOvr>
  <p:transition spd="slow" advClick="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21135"/>
      </p:ext>
    </p:extLst>
  </p:cSld>
  <p:clrMapOvr>
    <a:masterClrMapping/>
  </p:clrMapOvr>
  <p:transition spd="slow" advClick="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0500602"/>
      </p:ext>
    </p:extLst>
  </p:cSld>
  <p:clrMapOvr>
    <a:masterClrMapping/>
  </p:clrMapOvr>
  <p:transition spd="slow" advClick="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634075"/>
      </p:ext>
    </p:extLst>
  </p:cSld>
  <p:clrMapOvr>
    <a:masterClrMapping/>
  </p:clrMapOvr>
  <p:transition spd="slow" advClick="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18" Type="http://schemas.openxmlformats.org/officeDocument/2006/relationships/image" Target="../media/image8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9.jpeg"/><Relationship Id="rId18" Type="http://schemas.openxmlformats.org/officeDocument/2006/relationships/image" Target="../media/image8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600200"/>
            <a:ext cx="7499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8425" y="6545263"/>
            <a:ext cx="2601913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116F608-3048-4E8C-BCBF-E56CCAFCEBC3}" type="datetimeFigureOut">
              <a:rPr lang="zh-TW" altLang="en-US" smtClean="0"/>
              <a:t>2014/5/21</a:t>
            </a:fld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5246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94EA51-34AC-46FA-B7BF-A2DC63CF62FB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031" name="Picture 7" descr="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39688"/>
            <a:ext cx="512763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87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 advClick="0"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Adobe 繁黑體 Std B" pitchFamily="34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Adobe 繁黑體 Std B" pitchFamily="34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Adobe 繁黑體 Std B" pitchFamily="34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Adobe 繁黑體 Std B" pitchFamily="34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Adobe 繁黑體 Std B" pitchFamily="34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Adobe 繁黑體 Std B" pitchFamily="34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Adobe 繁黑體 Std B" pitchFamily="34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Adobe 繁黑體 Std B" pitchFamily="34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3000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8425" y="6545263"/>
            <a:ext cx="2601913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5246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r>
              <a:rPr lang="en-US" altLang="zh-TW"/>
              <a:t>1-</a:t>
            </a:r>
            <a:fld id="{03FA97A8-459D-4BA6-A420-AD895E9BE8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634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slow" advClick="0">
    <p:fade thruBlk="1"/>
  </p:transition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200" b="1" kern="12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kumimoji="1" sz="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kumimoji="1" sz="3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kumimoji="1" sz="28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kumimoji="1" sz="2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8"/>
        </a:buBlip>
        <a:defRPr kumimoji="1" sz="2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8425" y="6545263"/>
            <a:ext cx="2601913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zh-TW" altLang="en-US"/>
              <a:t>行銷管理 </a:t>
            </a:r>
            <a:r>
              <a:rPr lang="en-US" altLang="zh-TW"/>
              <a:t>Ch 1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5246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r>
              <a:rPr lang="en-US" altLang="zh-TW"/>
              <a:t>1-</a:t>
            </a:r>
            <a:fld id="{59EF4491-3E9B-4B65-98E8-9F2CDAD160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364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slow" advClick="0">
    <p:fade thruBlk="1"/>
  </p:transition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200" b="1" kern="1200">
          <a:solidFill>
            <a:srgbClr val="9900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990033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990033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990033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990033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990033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990033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990033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990033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kumimoji="1" sz="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kumimoji="1" sz="3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kumimoji="1" sz="28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kumimoji="1" sz="2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8"/>
        </a:buBlip>
        <a:defRPr kumimoji="1" sz="2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14.gif"/><Relationship Id="rId4" Type="http://schemas.openxmlformats.org/officeDocument/2006/relationships/diagramLayout" Target="../diagrams/layout2.xml"/><Relationship Id="rId9" Type="http://schemas.openxmlformats.org/officeDocument/2006/relationships/image" Target="../media/image1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707904" y="2276872"/>
            <a:ext cx="21998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Chapter 19 </a:t>
            </a:r>
            <a:endParaRPr lang="zh-TW" altLang="en-US" sz="32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059832" y="2996952"/>
            <a:ext cx="3096343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en-US" sz="44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Calibri" pitchFamily="34" charset="0"/>
              </a:rPr>
              <a:t>行銷的執行與控制</a:t>
            </a:r>
            <a:endParaRPr lang="zh-TW" altLang="en-US" sz="4400" b="1" spc="150" dirty="0">
              <a:ln w="11430"/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508425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1369" y="53752"/>
            <a:ext cx="5976665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en-US" sz="28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圖</a:t>
            </a:r>
            <a:r>
              <a:rPr lang="en-US" altLang="zh-TW" sz="28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19-4 </a:t>
            </a:r>
            <a:r>
              <a:rPr lang="zh-TW" altLang="en-US" sz="28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產品或品牌行銷組織</a:t>
            </a:r>
            <a:endParaRPr lang="zh-TW" altLang="en-US" sz="2800" b="1" spc="150" dirty="0">
              <a:ln w="11430"/>
              <a:solidFill>
                <a:srgbClr val="FF0066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10</a:t>
            </a:fld>
            <a:endParaRPr lang="zh-TW" altLang="en-US" dirty="0"/>
          </a:p>
        </p:txBody>
      </p:sp>
      <p:pic>
        <p:nvPicPr>
          <p:cNvPr id="7" name="Picture 1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7"/>
          <a:stretch/>
        </p:blipFill>
        <p:spPr bwMode="auto">
          <a:xfrm>
            <a:off x="157163" y="1168177"/>
            <a:ext cx="8787942" cy="4752528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§19.1.2.4</a:t>
            </a:r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顧客別</a:t>
            </a:r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行銷組織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1487" y="1052737"/>
            <a:ext cx="8229600" cy="1656184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29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當目標顧客可以分成幾個不同的使用群體，且不同的群體具有不同的購買偏好與決策時，</a:t>
            </a:r>
            <a:r>
              <a:rPr lang="zh-TW" altLang="zh-TW" sz="2900" b="1" spc="150" dirty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顧客別行銷組織</a:t>
            </a:r>
            <a:r>
              <a:rPr lang="zh-TW" altLang="zh-TW" sz="29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會是較為理想的組織方式。</a:t>
            </a:r>
            <a:endParaRPr lang="zh-TW" altLang="en-US" sz="29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11</a:t>
            </a:fld>
            <a:endParaRPr lang="zh-TW" altLang="en-US" dirty="0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257175" y="4837113"/>
            <a:ext cx="8658225" cy="144303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95498" y="2538065"/>
            <a:ext cx="3429000" cy="2196346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2400" b="1" u="sng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  <a:ea typeface="+mn-ea"/>
              </a:rPr>
              <a:t>優點：</a:t>
            </a:r>
            <a:endParaRPr lang="zh-TW" altLang="en-US" sz="2400" b="1" u="sng" spc="150" dirty="0">
              <a:ln w="11430"/>
              <a:solidFill>
                <a:srgbClr val="C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  <a:ea typeface="+mn-ea"/>
            </a:endParaRPr>
          </a:p>
          <a:p>
            <a:pPr eaLnBrk="1" hangingPunct="1">
              <a:spcBef>
                <a:spcPct val="50000"/>
              </a:spcBef>
            </a:pPr>
            <a:r>
              <a:rPr lang="zh-TW" altLang="en-US" sz="21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  <a:ea typeface="+mn-ea"/>
              </a:rPr>
              <a:t>整合行銷活動係配合不同顧客群體的需要，而非將重心放在</a:t>
            </a:r>
            <a:r>
              <a:rPr lang="zh-TW" altLang="en-US" sz="21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  <a:ea typeface="+mn-ea"/>
              </a:rPr>
              <a:t>行銷職能、</a:t>
            </a:r>
            <a:r>
              <a:rPr lang="zh-TW" altLang="en-US" sz="21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  <a:ea typeface="+mn-ea"/>
              </a:rPr>
              <a:t>區域或產品本身 </a:t>
            </a:r>
          </a:p>
        </p:txBody>
      </p:sp>
      <p:graphicFrame>
        <p:nvGraphicFramePr>
          <p:cNvPr id="22" name="資料庫圖表 21"/>
          <p:cNvGraphicFramePr/>
          <p:nvPr>
            <p:extLst>
              <p:ext uri="{D42A27DB-BD31-4B8C-83A1-F6EECF244321}">
                <p14:modId xmlns:p14="http://schemas.microsoft.com/office/powerpoint/2010/main" val="3750026243"/>
              </p:ext>
            </p:extLst>
          </p:nvPr>
        </p:nvGraphicFramePr>
        <p:xfrm>
          <a:off x="70543" y="3040244"/>
          <a:ext cx="9029700" cy="338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3253384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 animBg="1"/>
      <p:bldGraphic spid="2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US" altLang="zh-TW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§19.1.2.5 </a:t>
            </a:r>
            <a:r>
              <a:rPr lang="zh-TW" alt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矩陣</a:t>
            </a:r>
            <a:r>
              <a:rPr lang="zh-TW" alt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型態行銷</a:t>
            </a:r>
            <a:r>
              <a:rPr lang="zh-TW" alt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組織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980728"/>
            <a:ext cx="8229600" cy="1440161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28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矩陣型態行銷組織</a:t>
            </a:r>
            <a:r>
              <a:rPr lang="zh-TW" altLang="zh-TW" sz="28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係指組織同時採用上述兩種以上的編組方式來進行編組。</a:t>
            </a:r>
            <a:endParaRPr lang="zh-TW" altLang="en-US" sz="28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12</a:t>
            </a:fld>
            <a:endParaRPr lang="zh-TW" altLang="en-US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170" y="1953290"/>
            <a:ext cx="6120680" cy="4675975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§19.1.2.6 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網路組織</a:t>
            </a:r>
            <a:endParaRPr lang="zh-TW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1052737"/>
            <a:ext cx="7499176" cy="1008112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29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網絡</a:t>
            </a:r>
            <a:r>
              <a:rPr lang="zh-TW" altLang="zh-TW" sz="29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組織</a:t>
            </a:r>
            <a:r>
              <a:rPr lang="zh-TW" altLang="zh-TW" sz="29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是</a:t>
            </a:r>
            <a:r>
              <a:rPr lang="zh-TW" altLang="zh-TW" sz="29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一種跨公司的組織方式。</a:t>
            </a:r>
            <a:r>
              <a:rPr lang="zh-TW" altLang="en-US" sz="29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endParaRPr lang="zh-TW" altLang="en-US" sz="29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13</a:t>
            </a:fld>
            <a:endParaRPr lang="zh-TW" altLang="en-US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7" r="3248"/>
          <a:stretch/>
        </p:blipFill>
        <p:spPr bwMode="auto">
          <a:xfrm>
            <a:off x="323528" y="1630363"/>
            <a:ext cx="5112568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圓角矩形圖說文字 6"/>
          <p:cNvSpPr/>
          <p:nvPr/>
        </p:nvSpPr>
        <p:spPr>
          <a:xfrm>
            <a:off x="5724128" y="1849441"/>
            <a:ext cx="3168352" cy="4032448"/>
          </a:xfrm>
          <a:prstGeom prst="wedgeRoundRectCallout">
            <a:avLst>
              <a:gd name="adj1" fmla="val -65281"/>
              <a:gd name="adj2" fmla="val -18466"/>
              <a:gd name="adj3" fmla="val 16667"/>
            </a:avLst>
          </a:prstGeom>
          <a:solidFill>
            <a:srgbClr val="F6BCEA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zh-TW" altLang="zh-TW" sz="24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網絡組織的進一步型態是虛擬組織</a:t>
            </a:r>
            <a:r>
              <a:rPr lang="en-US" altLang="zh-TW" sz="24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(virtual corporation)</a:t>
            </a:r>
            <a:r>
              <a:rPr lang="zh-TW" altLang="zh-TW" sz="24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2400" b="1" spc="150" dirty="0">
              <a:ln w="11430"/>
              <a:solidFill>
                <a:srgbClr val="C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TW" altLang="zh-TW" sz="24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虛擬</a:t>
            </a:r>
            <a:r>
              <a:rPr lang="zh-TW" altLang="zh-TW" sz="24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組織是指網絡的成員每人僅就其核心專長在某一領域發揮其</a:t>
            </a:r>
            <a:r>
              <a:rPr lang="zh-TW" altLang="zh-TW" sz="24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專業。</a:t>
            </a:r>
            <a:endParaRPr lang="zh-TW" altLang="en-US" sz="2400" b="1" spc="150" dirty="0">
              <a:ln w="11430"/>
              <a:solidFill>
                <a:srgbClr val="C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§19.1.3 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建立工作團隊</a:t>
            </a:r>
            <a:endParaRPr lang="zh-TW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3822" y="1092448"/>
            <a:ext cx="8229600" cy="378388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30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行銷工作團隊</a:t>
            </a:r>
            <a:r>
              <a:rPr lang="zh-TW" altLang="zh-TW" sz="30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的形成需要跨部門的編組，以結合不同專長的人力，因此在行銷執行時，必須考慮如何安排及運用工作團隊</a:t>
            </a:r>
            <a:r>
              <a:rPr lang="zh-TW" altLang="zh-TW" sz="3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3000" b="1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zh-TW" altLang="zh-TW" sz="3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當任務本身的複雜度相當高，或是任務本身需要運用多種技術、專業、知識及經驗時，團隊所能發揮的績效往往會優於個人，同時團隊也較能妥善運用員工的才能。</a:t>
            </a:r>
            <a:r>
              <a:rPr lang="zh-TW" altLang="en-US" sz="30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endParaRPr lang="zh-TW" altLang="en-US" sz="3000" b="1" spc="150" dirty="0">
              <a:ln w="11430"/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14</a:t>
            </a:fld>
            <a:endParaRPr lang="zh-TW" altLang="en-US" dirty="0"/>
          </a:p>
        </p:txBody>
      </p:sp>
      <p:sp>
        <p:nvSpPr>
          <p:cNvPr id="6" name="雲朵形 5"/>
          <p:cNvSpPr/>
          <p:nvPr/>
        </p:nvSpPr>
        <p:spPr>
          <a:xfrm>
            <a:off x="1578496" y="4496474"/>
            <a:ext cx="6408712" cy="1825327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6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工作</a:t>
            </a:r>
            <a:r>
              <a:rPr lang="zh-TW" altLang="zh-TW" sz="26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團隊具有</a:t>
            </a:r>
            <a:r>
              <a:rPr lang="zh-TW" altLang="zh-TW" sz="26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更大的</a:t>
            </a:r>
            <a:r>
              <a:rPr lang="zh-TW" altLang="zh-TW" sz="26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彈性</a:t>
            </a:r>
            <a:r>
              <a:rPr lang="zh-TW" altLang="zh-TW" sz="26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及</a:t>
            </a:r>
            <a:r>
              <a:rPr lang="zh-TW" altLang="zh-TW" sz="26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回應環境變遷的能力</a:t>
            </a:r>
            <a:endParaRPr lang="zh-TW" altLang="en-US" sz="2600" b="1" spc="150" dirty="0">
              <a:ln w="11430"/>
              <a:solidFill>
                <a:srgbClr val="00206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§19.1.3.1 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工作團隊的種類</a:t>
            </a:r>
            <a:endParaRPr lang="zh-TW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15</a:t>
            </a:fld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365166"/>
              </p:ext>
            </p:extLst>
          </p:nvPr>
        </p:nvGraphicFramePr>
        <p:xfrm>
          <a:off x="50354" y="1196752"/>
          <a:ext cx="9036496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橢圓形圖說文字 7"/>
          <p:cNvSpPr/>
          <p:nvPr/>
        </p:nvSpPr>
        <p:spPr>
          <a:xfrm>
            <a:off x="179512" y="3068960"/>
            <a:ext cx="3384376" cy="2988940"/>
          </a:xfrm>
          <a:prstGeom prst="wedgeEllipseCallout">
            <a:avLst>
              <a:gd name="adj1" fmla="val -25412"/>
              <a:gd name="adj2" fmla="val -6436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3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為了解決職能單位中某一特殊職能方面的問題而存在，是由單位中的管理人員及員工所共同組成。</a:t>
            </a:r>
            <a:endParaRPr lang="zh-TW" altLang="en-US" sz="2300" b="1" spc="150" dirty="0">
              <a:ln w="11430"/>
              <a:solidFill>
                <a:srgbClr val="00206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橢圓形圖說文字 8"/>
          <p:cNvSpPr/>
          <p:nvPr/>
        </p:nvSpPr>
        <p:spPr>
          <a:xfrm>
            <a:off x="1903723" y="3104951"/>
            <a:ext cx="3384376" cy="2988940"/>
          </a:xfrm>
          <a:prstGeom prst="wedgeEllipseCallout">
            <a:avLst>
              <a:gd name="adj1" fmla="val -25412"/>
              <a:gd name="adj2" fmla="val -6436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300" b="1" spc="1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為了解決某一特殊問題而存在，成員透過問題解決團隊來分享想法，或提供改善工作品質及方法的建議。</a:t>
            </a:r>
            <a:endParaRPr lang="zh-TW" altLang="en-US" sz="2300" b="1" spc="1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橢圓形圖說文字 9"/>
          <p:cNvSpPr/>
          <p:nvPr/>
        </p:nvSpPr>
        <p:spPr>
          <a:xfrm>
            <a:off x="3748311" y="3124942"/>
            <a:ext cx="3384376" cy="3400401"/>
          </a:xfrm>
          <a:prstGeom prst="wedgeEllipseCallout">
            <a:avLst>
              <a:gd name="adj1" fmla="val -25412"/>
              <a:gd name="adj2" fmla="val -64366"/>
            </a:avLst>
          </a:prstGeom>
          <a:solidFill>
            <a:srgbClr val="66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300" b="1" spc="1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自我管理團隊是一個沒有管理人員，由團隊自行負責完整工作流程，或直接傳遞產品或服務給外部顧客的員工群體。</a:t>
            </a:r>
            <a:endParaRPr lang="zh-TW" altLang="en-US" sz="2300" b="1" spc="1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橢圓形圖說文字 10"/>
          <p:cNvSpPr/>
          <p:nvPr/>
        </p:nvSpPr>
        <p:spPr>
          <a:xfrm>
            <a:off x="5430180" y="3241897"/>
            <a:ext cx="3384376" cy="3067424"/>
          </a:xfrm>
          <a:prstGeom prst="wedgeEllipseCallout">
            <a:avLst>
              <a:gd name="adj1" fmla="val -25412"/>
              <a:gd name="adj2" fmla="val -64366"/>
            </a:avLst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3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跨職能團隊是由同一階層但卻分屬不同工作領域的員工所組成，他們被集合在一起來完成某一特定任務。</a:t>
            </a:r>
            <a:endParaRPr lang="zh-TW" altLang="en-US" sz="2300" b="1" spc="150" dirty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橢圓形圖說文字 11"/>
          <p:cNvSpPr/>
          <p:nvPr/>
        </p:nvSpPr>
        <p:spPr>
          <a:xfrm>
            <a:off x="5759624" y="3291430"/>
            <a:ext cx="3384376" cy="3067424"/>
          </a:xfrm>
          <a:prstGeom prst="wedgeEllipseCallout">
            <a:avLst>
              <a:gd name="adj1" fmla="val 21448"/>
              <a:gd name="adj2" fmla="val -67626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300" b="1" spc="150" dirty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跨職能團隊是由同一階層但卻分屬不同工作領域的員工所組成，他們被集合在一起來完成某一特定任務。</a:t>
            </a:r>
            <a:endParaRPr lang="zh-TW" altLang="en-US" sz="2300" b="1" spc="1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542A5E-26ED-4234-8664-29E163BCDD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05542A5E-26ED-4234-8664-29E163BCDD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2DFF8C-377F-46BC-B51A-AE7A5145C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graphicEl>
                                              <a:dgm id="{FA2DFF8C-377F-46BC-B51A-AE7A5145C0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47493B-2ACF-4210-A434-F82BF65829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B147493B-2ACF-4210-A434-F82BF65829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976926-F4C1-4A14-B3EE-713C690953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6">
                                            <p:graphicEl>
                                              <a:dgm id="{5A976926-F4C1-4A14-B3EE-713C690953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789487-3F00-487A-A670-9E6E51C99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6">
                                            <p:graphicEl>
                                              <a:dgm id="{F4789487-3F00-487A-A670-9E6E51C99C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US" altLang="zh-TW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§19.1.3.2 </a:t>
            </a:r>
            <a:r>
              <a:rPr lang="zh-TW" alt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工作團隊的要件</a:t>
            </a:r>
            <a:endParaRPr lang="zh-TW" alt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16</a:t>
            </a:fld>
            <a:endParaRPr lang="zh-TW" altLang="en-US" dirty="0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558318603"/>
              </p:ext>
            </p:extLst>
          </p:nvPr>
        </p:nvGraphicFramePr>
        <p:xfrm>
          <a:off x="827584" y="1052736"/>
          <a:ext cx="7416824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DBE95CE-6F04-49AC-ADE9-8E1C1E479B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5DBE95CE-6F04-49AC-ADE9-8E1C1E479B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5DBE95CE-6F04-49AC-ADE9-8E1C1E479B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graphicEl>
                                              <a:dgm id="{5DBE95CE-6F04-49AC-ADE9-8E1C1E479B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0D79EA3-013C-47A9-B0E3-CB864123B4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40D79EA3-013C-47A9-B0E3-CB864123B4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graphicEl>
                                              <a:dgm id="{40D79EA3-013C-47A9-B0E3-CB864123B4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graphicEl>
                                              <a:dgm id="{40D79EA3-013C-47A9-B0E3-CB864123B4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BDEF7A3-1B72-4370-838E-45686239BC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dgm id="{ABDEF7A3-1B72-4370-838E-45686239BC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graphicEl>
                                              <a:dgm id="{ABDEF7A3-1B72-4370-838E-45686239BC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dgm id="{ABDEF7A3-1B72-4370-838E-45686239BC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FB08F01-0735-4B3E-9A94-513D9E2F0B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dgm id="{9FB08F01-0735-4B3E-9A94-513D9E2F0B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9FB08F01-0735-4B3E-9A94-513D9E2F0B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9FB08F01-0735-4B3E-9A94-513D9E2F0B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BEB1DBA-8D7F-4374-B713-61327EC74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0BEB1DBA-8D7F-4374-B713-61327EC74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0BEB1DBA-8D7F-4374-B713-61327EC74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graphicEl>
                                              <a:dgm id="{0BEB1DBA-8D7F-4374-B713-61327EC742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97B6B00-D8D4-474A-B263-FF9B65FD5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697B6B00-D8D4-474A-B263-FF9B65FD5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graphicEl>
                                              <a:dgm id="{697B6B00-D8D4-474A-B263-FF9B65FD5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graphicEl>
                                              <a:dgm id="{697B6B00-D8D4-474A-B263-FF9B65FD5A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5ABD58F-1A1F-4144-BF98-F7BB2D120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graphicEl>
                                              <a:dgm id="{25ABD58F-1A1F-4144-BF98-F7BB2D120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graphicEl>
                                              <a:dgm id="{25ABD58F-1A1F-4144-BF98-F7BB2D120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graphicEl>
                                              <a:dgm id="{25ABD58F-1A1F-4144-BF98-F7BB2D1209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9BC6593-7611-4B82-9071-5672A7A40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graphicEl>
                                              <a:dgm id="{79BC6593-7611-4B82-9071-5672A7A40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>
                                            <p:graphicEl>
                                              <a:dgm id="{79BC6593-7611-4B82-9071-5672A7A40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graphicEl>
                                              <a:dgm id="{79BC6593-7611-4B82-9071-5672A7A409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26DF7EE-075C-42F7-9388-DEFB16ABA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>
                                            <p:graphicEl>
                                              <a:dgm id="{126DF7EE-075C-42F7-9388-DEFB16ABA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graphicEl>
                                              <a:dgm id="{126DF7EE-075C-42F7-9388-DEFB16ABA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graphicEl>
                                              <a:dgm id="{126DF7EE-075C-42F7-9388-DEFB16ABA9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F21BF57-BF7E-4D65-8EFE-B6F8744A1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>
                                            <p:graphicEl>
                                              <a:dgm id="{FF21BF57-BF7E-4D65-8EFE-B6F8744A1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>
                                            <p:graphicEl>
                                              <a:dgm id="{FF21BF57-BF7E-4D65-8EFE-B6F8744A1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>
                                            <p:graphicEl>
                                              <a:dgm id="{FF21BF57-BF7E-4D65-8EFE-B6F8744A1B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8A0F64-C3AD-4557-891A-0DB9CA0DD4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>
                                            <p:graphicEl>
                                              <a:dgm id="{ED8A0F64-C3AD-4557-891A-0DB9CA0DD4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>
                                            <p:graphicEl>
                                              <a:dgm id="{ED8A0F64-C3AD-4557-891A-0DB9CA0DD4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>
                                            <p:graphicEl>
                                              <a:dgm id="{ED8A0F64-C3AD-4557-891A-0DB9CA0DD4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lvl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§19.1.4 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行銷策略的落實</a:t>
            </a:r>
            <a:endParaRPr lang="zh-TW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975110"/>
            <a:ext cx="8252817" cy="1305893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2800" b="1" spc="15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整個行銷策略的落實，基本上可以分為四個層次來</a:t>
            </a:r>
            <a:r>
              <a:rPr lang="zh-TW" altLang="zh-TW" sz="2800" b="1" spc="150" dirty="0" smtClean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看</a:t>
            </a:r>
            <a:r>
              <a:rPr lang="zh-TW" altLang="en-US" sz="2800" b="1" spc="150" dirty="0" smtClean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：      </a:t>
            </a:r>
            <a:endParaRPr lang="zh-TW" altLang="en-US" sz="2800" b="1" spc="150" dirty="0">
              <a:ln w="11430"/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17</a:t>
            </a:fld>
            <a:endParaRPr lang="zh-TW" altLang="en-US" dirty="0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468261411"/>
              </p:ext>
            </p:extLst>
          </p:nvPr>
        </p:nvGraphicFramePr>
        <p:xfrm>
          <a:off x="1043608" y="1899666"/>
          <a:ext cx="3499425" cy="4546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圓角矩形圖說文字 7"/>
          <p:cNvSpPr/>
          <p:nvPr/>
        </p:nvSpPr>
        <p:spPr>
          <a:xfrm>
            <a:off x="5220072" y="1772816"/>
            <a:ext cx="3842506" cy="960962"/>
          </a:xfrm>
          <a:prstGeom prst="wedgeRoundRectCallout">
            <a:avLst>
              <a:gd name="adj1" fmla="val -60949"/>
              <a:gd name="adj2" fmla="val -694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0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行銷人員必須根據組織的目標來界定行銷目標，最後必須撰寫行銷目標說明書。</a:t>
            </a:r>
            <a:endParaRPr lang="zh-TW" altLang="en-US" sz="2000" b="1" spc="150" dirty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圓角矩形圖說文字 8"/>
          <p:cNvSpPr/>
          <p:nvPr/>
        </p:nvSpPr>
        <p:spPr>
          <a:xfrm>
            <a:off x="5220072" y="2996952"/>
            <a:ext cx="3842506" cy="960962"/>
          </a:xfrm>
          <a:prstGeom prst="wedgeRoundRectCallout">
            <a:avLst>
              <a:gd name="adj1" fmla="val -60949"/>
              <a:gd name="adj2" fmla="val -694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000" b="1" spc="1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行銷人員必須擬訂行銷策略，內容包括：市場區隔的選定、定位，與行銷組合的設計。</a:t>
            </a:r>
            <a:endParaRPr lang="zh-TW" altLang="en-US" sz="2000" b="1" spc="1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圓角矩形圖說文字 9"/>
          <p:cNvSpPr/>
          <p:nvPr/>
        </p:nvSpPr>
        <p:spPr>
          <a:xfrm>
            <a:off x="5220072" y="4438599"/>
            <a:ext cx="3766207" cy="871823"/>
          </a:xfrm>
          <a:prstGeom prst="wedgeRoundRectCallout">
            <a:avLst>
              <a:gd name="adj1" fmla="val -60949"/>
              <a:gd name="adj2" fmla="val -694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000" b="1" spc="150" dirty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將行銷策略變成一套具體可行的行動計畫。</a:t>
            </a:r>
            <a:endParaRPr lang="zh-TW" altLang="en-US" sz="2000" b="1" spc="150" dirty="0">
              <a:ln w="11430"/>
              <a:solidFill>
                <a:srgbClr val="00B05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圓角矩形圖說文字 10"/>
          <p:cNvSpPr/>
          <p:nvPr/>
        </p:nvSpPr>
        <p:spPr>
          <a:xfrm>
            <a:off x="5335513" y="5800154"/>
            <a:ext cx="3628975" cy="786607"/>
          </a:xfrm>
          <a:prstGeom prst="wedgeRoundRectCallout">
            <a:avLst>
              <a:gd name="adj1" fmla="val -60949"/>
              <a:gd name="adj2" fmla="val -694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000" b="1" spc="150" dirty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包括：一些政策、工作細則與標準作業程序的設計等。</a:t>
            </a:r>
            <a:endParaRPr lang="zh-TW" altLang="en-US" sz="2000" b="1" spc="1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DB5A912-EBDD-431F-B9E9-544B65B7F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2DB5A912-EBDD-431F-B9E9-544B65B7FC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0B09AB0-FEA9-456B-A5E8-2546F003B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dgm id="{40B09AB0-FEA9-456B-A5E8-2546F003B1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126808C-2BC0-49C2-8180-B8E2802601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>
                                            <p:graphicEl>
                                              <a:dgm id="{7126808C-2BC0-49C2-8180-B8E2802601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6559D1-3353-4902-B873-CBEF86498C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>
                                            <p:graphicEl>
                                              <a:dgm id="{826559D1-3353-4902-B873-CBEF86498C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981818C-523D-4FD4-9604-260910CB8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dgm id="{2981818C-523D-4FD4-9604-260910CB83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573A665-FD08-4773-8A50-4E69F616C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">
                                            <p:graphicEl>
                                              <a:dgm id="{5573A665-FD08-4773-8A50-4E69F616CE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2475B3-1748-44DE-8253-D11B6D35D9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">
                                            <p:graphicEl>
                                              <a:dgm id="{592475B3-1748-44DE-8253-D11B6D35D9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7" grpId="0" uiExpand="1">
        <p:bldSub>
          <a:bldDgm bld="one"/>
        </p:bldSub>
      </p:bldGraphic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18</a:t>
            </a:fld>
            <a:endParaRPr lang="zh-TW" altLang="en-US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515119918"/>
              </p:ext>
            </p:extLst>
          </p:nvPr>
        </p:nvGraphicFramePr>
        <p:xfrm>
          <a:off x="1259632" y="260648"/>
          <a:ext cx="748883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A62253-66AE-4B25-BF05-80D4F5919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6">
                                            <p:graphicEl>
                                              <a:dgm id="{09A62253-66AE-4B25-BF05-80D4F5919D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045E5C-A433-40C5-A9A1-1F2ACC2731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">
                                            <p:graphicEl>
                                              <a:dgm id="{48045E5C-A433-40C5-A9A1-1F2ACC2731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§19.2.1 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行銷控制程序</a:t>
            </a:r>
            <a:endParaRPr lang="zh-TW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864096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2800" b="1" spc="15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行銷控制程序包含三個步驟：</a:t>
            </a:r>
            <a:endParaRPr lang="zh-TW" altLang="en-US" sz="2800" b="1" spc="150" dirty="0">
              <a:ln w="11430"/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19</a:t>
            </a:fld>
            <a:endParaRPr lang="zh-TW" altLang="en-US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4076428621"/>
              </p:ext>
            </p:extLst>
          </p:nvPr>
        </p:nvGraphicFramePr>
        <p:xfrm>
          <a:off x="194942" y="1454149"/>
          <a:ext cx="8820472" cy="2884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橢圓形圖說文字 6"/>
          <p:cNvSpPr/>
          <p:nvPr/>
        </p:nvSpPr>
        <p:spPr>
          <a:xfrm>
            <a:off x="172021" y="4149080"/>
            <a:ext cx="3175843" cy="2304256"/>
          </a:xfrm>
          <a:prstGeom prst="wedgeEllipseCallout">
            <a:avLst>
              <a:gd name="adj1" fmla="val -29601"/>
              <a:gd name="adj2" fmla="val -5592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0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衡量方式基本上不外乎個人觀察、統計報告、口頭報告、書面報告，及電子回饋等五種資訊來源。</a:t>
            </a:r>
            <a:endParaRPr lang="zh-TW" altLang="en-US" sz="2000" b="1" spc="150" dirty="0">
              <a:ln w="11430"/>
              <a:solidFill>
                <a:srgbClr val="C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橢圓形圖說文字 7"/>
          <p:cNvSpPr/>
          <p:nvPr/>
        </p:nvSpPr>
        <p:spPr>
          <a:xfrm>
            <a:off x="755577" y="4149080"/>
            <a:ext cx="2520280" cy="2036292"/>
          </a:xfrm>
          <a:prstGeom prst="wedgeEllipseCallout">
            <a:avLst>
              <a:gd name="adj1" fmla="val -24652"/>
              <a:gd name="adj2" fmla="val -5873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0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衡量的內容不外乎</a:t>
            </a:r>
            <a:r>
              <a:rPr lang="zh-TW" altLang="zh-TW" sz="20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商情、作業、財務或人員等</a:t>
            </a:r>
            <a:r>
              <a:rPr lang="zh-TW" altLang="zh-TW" sz="20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項目。</a:t>
            </a:r>
            <a:endParaRPr lang="zh-TW" altLang="en-US" sz="2000" b="1" spc="150" dirty="0">
              <a:ln w="11430"/>
              <a:solidFill>
                <a:srgbClr val="C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橢圓形圖說文字 8"/>
          <p:cNvSpPr/>
          <p:nvPr/>
        </p:nvSpPr>
        <p:spPr>
          <a:xfrm>
            <a:off x="3419872" y="4293096"/>
            <a:ext cx="2523728" cy="2212479"/>
          </a:xfrm>
          <a:prstGeom prst="wedgeEllipseCallout">
            <a:avLst>
              <a:gd name="adj1" fmla="val -6442"/>
              <a:gd name="adj2" fmla="val -64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000" b="1" spc="150" dirty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行銷人員透過比較的程序，來決定實際的行銷績效和標準之間的差距。</a:t>
            </a:r>
            <a:endParaRPr lang="zh-TW" altLang="en-US" sz="2000" b="1" spc="1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橢圓形圖說文字 9"/>
          <p:cNvSpPr/>
          <p:nvPr/>
        </p:nvSpPr>
        <p:spPr>
          <a:xfrm>
            <a:off x="6029325" y="4293096"/>
            <a:ext cx="2938611" cy="2330252"/>
          </a:xfrm>
          <a:prstGeom prst="wedgeEllipseCallout">
            <a:avLst>
              <a:gd name="adj1" fmla="val 5557"/>
              <a:gd name="adj2" fmla="val -6628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zh-TW" sz="2000" b="1" spc="1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有時偏差的原因是在績效標準不當（例如過高的績效標準），此時則應修改績效標準。</a:t>
            </a:r>
            <a:endParaRPr lang="zh-TW" altLang="en-US" sz="2000" b="1" spc="1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D12BCE-F517-4BA8-9E31-AA8E038DB2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57D12BCE-F517-4BA8-9E31-AA8E038DB2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7B34EF-837E-4C6C-B42F-9DEDF7826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047B34EF-837E-4C6C-B42F-9DEDF7826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BA52A-166A-4A67-B5FB-2CD9CC1AB6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682BA52A-166A-4A67-B5FB-2CD9CC1AB6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545F76-4DEA-4272-A609-9473D9F900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4E545F76-4DEA-4272-A609-9473D9F900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9CEB18-159A-4947-8F9C-800117D8A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739CEB18-159A-4947-8F9C-800117D8A0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 uiExpand="1">
        <p:bldSub>
          <a:bldDgm bld="one"/>
        </p:bldSub>
      </p:bldGraphic>
      <p:bldP spid="7" grpId="0" animBg="1"/>
      <p:bldP spid="7" grpId="1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71225" y="11219"/>
            <a:ext cx="8229600" cy="1092696"/>
          </a:xfrm>
        </p:spPr>
        <p:txBody>
          <a:bodyPr>
            <a:normAutofit fontScale="90000"/>
          </a:bodyPr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Chapter 19 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行銷的執行與控制</a:t>
            </a:r>
            <a:endParaRPr lang="zh-TW" altLang="zh-TW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1560" y="6309320"/>
            <a:ext cx="2232248" cy="365125"/>
          </a:xfrm>
        </p:spPr>
        <p:txBody>
          <a:bodyPr/>
          <a:lstStyle/>
          <a:p>
            <a:pPr algn="l"/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33F449-7AA8-4DCD-AEC5-4B134B512325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4086200590"/>
              </p:ext>
            </p:extLst>
          </p:nvPr>
        </p:nvGraphicFramePr>
        <p:xfrm>
          <a:off x="1187624" y="836712"/>
          <a:ext cx="748883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187475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9A62253-66AE-4B25-BF05-80D4F5919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09A62253-66AE-4B25-BF05-80D4F5919D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8045E5C-A433-40C5-A9A1-1F2ACC2731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graphicEl>
                                              <a:dgm id="{48045E5C-A433-40C5-A9A1-1F2ACC2731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366" y="0"/>
            <a:ext cx="6276850" cy="757238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/>
            <a:r>
              <a:rPr lang="zh-TW" altLang="en-US" sz="26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圖</a:t>
            </a:r>
            <a:r>
              <a:rPr lang="en-US" altLang="zh-TW" sz="26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19-9</a:t>
            </a:r>
            <a:r>
              <a:rPr lang="zh-TW" altLang="en-US" sz="26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行銷控制的基本模型</a:t>
            </a:r>
            <a:endParaRPr lang="zh-TW" altLang="en-US" sz="2600" b="1" spc="150" dirty="0">
              <a:ln w="11430"/>
              <a:solidFill>
                <a:srgbClr val="FF0066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20</a:t>
            </a:fld>
            <a:endParaRPr lang="zh-TW" altLang="en-US" dirty="0"/>
          </a:p>
        </p:txBody>
      </p:sp>
      <p:pic>
        <p:nvPicPr>
          <p:cNvPr id="6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628651"/>
            <a:ext cx="6408712" cy="6069558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§19.2.2 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控制的類型</a:t>
            </a:r>
            <a:endParaRPr lang="zh-TW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21</a:t>
            </a:fld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9998884"/>
              </p:ext>
            </p:extLst>
          </p:nvPr>
        </p:nvGraphicFramePr>
        <p:xfrm>
          <a:off x="179512" y="1196752"/>
          <a:ext cx="8710501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矩形 6"/>
          <p:cNvSpPr/>
          <p:nvPr/>
        </p:nvSpPr>
        <p:spPr>
          <a:xfrm>
            <a:off x="250974" y="2852935"/>
            <a:ext cx="2664296" cy="246221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2200" b="1" spc="150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是最適當的控制方式，因為事前控制是一種防患於未然的控制方式。由於控制是發生在實際活動之前，所以它是未來導向的。</a:t>
            </a:r>
            <a:endParaRPr lang="zh-TW" altLang="en-US" sz="2200" b="1" spc="15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57550" y="2815579"/>
            <a:ext cx="2610594" cy="313932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22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指控制發生在整個活動進行過程中，也就是在活動進行中來實施控制，如此，管理階層就可以在問題尚未造成重大損失前，及時針對問題採取修正行動。</a:t>
            </a:r>
            <a:endParaRPr lang="zh-TW" altLang="en-US" sz="2200" b="1" spc="150" dirty="0">
              <a:ln w="11430"/>
              <a:solidFill>
                <a:srgbClr val="00206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56176" y="2861266"/>
            <a:ext cx="2880320" cy="212365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2200" b="1" spc="150" dirty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事後</a:t>
            </a:r>
            <a:r>
              <a:rPr lang="zh-TW" altLang="zh-TW" sz="22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控制是</a:t>
            </a:r>
            <a:r>
              <a:rPr lang="zh-TW" altLang="zh-TW" sz="2200" b="1" spc="150" dirty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很多組織最常用的控制方式。事後控制主要</a:t>
            </a:r>
            <a:r>
              <a:rPr lang="zh-TW" altLang="zh-TW" sz="22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是依賴</a:t>
            </a:r>
            <a:r>
              <a:rPr lang="zh-TW" altLang="zh-TW" sz="2200" b="1" spc="150" dirty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活動的回饋來進行調整，因此控制是發生在行動之後。</a:t>
            </a:r>
            <a:endParaRPr lang="zh-TW" altLang="en-US" sz="2200" b="1" spc="150" dirty="0">
              <a:ln w="11430"/>
              <a:solidFill>
                <a:srgbClr val="FF0066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542A5E-26ED-4234-8664-29E163BCDD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05542A5E-26ED-4234-8664-29E163BCDD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2DFF8C-377F-46BC-B51A-AE7A5145C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graphicEl>
                                              <a:dgm id="{FA2DFF8C-377F-46BC-B51A-AE7A5145C0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47493B-2ACF-4210-A434-F82BF65829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B147493B-2ACF-4210-A434-F82BF65829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7257" y="-27296"/>
            <a:ext cx="8435280" cy="1196752"/>
          </a:xfrm>
        </p:spPr>
        <p:txBody>
          <a:bodyPr>
            <a:normAutofit/>
          </a:bodyPr>
          <a:lstStyle/>
          <a:p>
            <a:r>
              <a:rPr lang="en-US" altLang="zh-TW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§19.2.3.1 </a:t>
            </a:r>
            <a:r>
              <a:rPr lang="zh-TW" altLang="en-US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行銷績效的評估</a:t>
            </a:r>
            <a:r>
              <a:rPr lang="en-US" altLang="zh-TW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銷售分析</a:t>
            </a:r>
            <a:endParaRPr lang="zh-TW" altLang="en-US" sz="3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041301"/>
            <a:ext cx="8229600" cy="2875186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30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銷售</a:t>
            </a:r>
            <a:r>
              <a:rPr lang="zh-TW" altLang="zh-TW" sz="30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分析</a:t>
            </a:r>
            <a:r>
              <a:rPr lang="zh-TW" altLang="en-US" sz="3000" b="1" spc="150" dirty="0" smtClean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：</a:t>
            </a:r>
            <a:r>
              <a:rPr lang="zh-TW" altLang="zh-TW" sz="3000" b="1" spc="150" dirty="0" smtClean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指</a:t>
            </a:r>
            <a:r>
              <a:rPr lang="zh-TW" altLang="zh-TW" sz="30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衡量及評估實際的銷售數值與銷售目標之間的差距</a:t>
            </a:r>
            <a:r>
              <a:rPr lang="zh-TW" altLang="zh-TW" sz="3000" b="1" spc="150" dirty="0" smtClean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3000" b="1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zh-TW" altLang="zh-TW" sz="30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首先要瞭解銷售金額與銷售數量上，</a:t>
            </a:r>
            <a:r>
              <a:rPr lang="zh-TW" altLang="zh-TW" sz="3000" b="1" spc="150" dirty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在實績與目標兩者之間的</a:t>
            </a:r>
            <a:r>
              <a:rPr lang="zh-TW" altLang="zh-TW" sz="3000" b="1" spc="150" dirty="0" smtClean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差異</a:t>
            </a:r>
            <a:r>
              <a:rPr lang="zh-TW" altLang="en-US" sz="30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；</a:t>
            </a:r>
            <a:r>
              <a:rPr lang="zh-TW" altLang="zh-TW" sz="3000" b="1" spc="150" dirty="0" smtClean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其次</a:t>
            </a:r>
            <a:r>
              <a:rPr lang="zh-TW" altLang="zh-TW" sz="30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，須進行</a:t>
            </a:r>
            <a:r>
              <a:rPr lang="zh-TW" altLang="zh-TW" sz="3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銷售變異</a:t>
            </a:r>
            <a:r>
              <a:rPr lang="zh-TW" altLang="zh-TW" sz="30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分析</a:t>
            </a:r>
            <a:r>
              <a:rPr lang="zh-TW" altLang="en-US" sz="3000" b="1" spc="150" dirty="0" smtClean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zh-TW" altLang="en-US" sz="3000" b="1" spc="150" dirty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22</a:t>
            </a:fld>
            <a:endParaRPr lang="zh-TW" altLang="en-US" dirty="0"/>
          </a:p>
        </p:txBody>
      </p:sp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993" y="3654193"/>
            <a:ext cx="7740414" cy="2506016"/>
          </a:xfrm>
          <a:prstGeom prst="rect">
            <a:avLst/>
          </a:prstGeom>
          <a:ln w="38100" cap="sq">
            <a:solidFill>
              <a:srgbClr val="FF006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6126" y="32048"/>
            <a:ext cx="7048177" cy="660648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/>
            <a:r>
              <a:rPr lang="zh-TW" altLang="en-US" sz="28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圖</a:t>
            </a:r>
            <a:r>
              <a:rPr lang="en-US" altLang="zh-TW" sz="28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19-11</a:t>
            </a:r>
            <a:r>
              <a:rPr lang="zh-TW" altLang="en-US" sz="28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變異分析之數學公式</a:t>
            </a:r>
            <a:endParaRPr lang="zh-TW" altLang="en-US" sz="2800" b="1" spc="150" dirty="0">
              <a:ln w="11430"/>
              <a:solidFill>
                <a:srgbClr val="FF0066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23</a:t>
            </a:fld>
            <a:endParaRPr lang="zh-TW" altLang="en-US" dirty="0"/>
          </a:p>
        </p:txBody>
      </p:sp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95" y="771525"/>
            <a:ext cx="8678862" cy="5815857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586777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5195"/>
            <a:ext cx="8964488" cy="1143000"/>
          </a:xfrm>
        </p:spPr>
        <p:txBody>
          <a:bodyPr>
            <a:noAutofit/>
          </a:bodyPr>
          <a:lstStyle/>
          <a:p>
            <a:r>
              <a:rPr lang="en-US" altLang="zh-TW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</a:t>
            </a:r>
            <a:r>
              <a:rPr lang="en-US" altLang="zh-TW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19.2.3.2 </a:t>
            </a:r>
            <a:r>
              <a:rPr lang="zh-TW" alt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行銷績效的評估</a:t>
            </a:r>
            <a:r>
              <a:rPr lang="en-US" altLang="zh-TW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市場占有率分析</a:t>
            </a:r>
            <a:endParaRPr lang="zh-TW" alt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40267" y="1188195"/>
            <a:ext cx="8229600" cy="2487167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30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如果廠商的</a:t>
            </a:r>
            <a:r>
              <a:rPr lang="zh-TW" altLang="zh-TW" sz="3000" b="1" spc="150" dirty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市場占有率上升</a:t>
            </a:r>
            <a:r>
              <a:rPr lang="zh-TW" altLang="zh-TW" sz="30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，表示廠商超越了競爭者；但如果</a:t>
            </a:r>
            <a:r>
              <a:rPr lang="zh-TW" altLang="zh-TW" sz="3000" b="1" spc="150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市場占有率降低</a:t>
            </a:r>
            <a:r>
              <a:rPr lang="zh-TW" altLang="zh-TW" sz="30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，則表示廠商相對於競爭者已居於劣勢</a:t>
            </a:r>
            <a:r>
              <a:rPr lang="zh-TW" altLang="zh-TW" sz="3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3000" b="1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zh-TW" altLang="zh-TW" sz="3000" b="1" spc="15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依據替代性的高低，將市場分為以下幾類：</a:t>
            </a:r>
            <a:endParaRPr lang="zh-TW" altLang="en-US" sz="3000" b="1" spc="150" dirty="0">
              <a:ln w="11430"/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24</a:t>
            </a:fld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51659"/>
              </p:ext>
            </p:extLst>
          </p:nvPr>
        </p:nvGraphicFramePr>
        <p:xfrm>
          <a:off x="1691680" y="3284984"/>
          <a:ext cx="6048672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542A5E-26ED-4234-8664-29E163BCDD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05542A5E-26ED-4234-8664-29E163BCDD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2DFF8C-377F-46BC-B51A-AE7A5145C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FA2DFF8C-377F-46BC-B51A-AE7A5145C0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47493B-2ACF-4210-A434-F82BF65829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B147493B-2ACF-4210-A434-F82BF65829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976926-F4C1-4A14-B3EE-713C690953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5A976926-F4C1-4A14-B3EE-713C690953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6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Autofit/>
          </a:bodyPr>
          <a:lstStyle/>
          <a:p>
            <a:r>
              <a:rPr lang="en-US" altLang="zh-TW" sz="3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</a:t>
            </a:r>
            <a:r>
              <a:rPr lang="en-US" altLang="zh-TW" sz="3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19.2.3.3 </a:t>
            </a:r>
            <a:r>
              <a:rPr lang="zh-TW" altLang="en-US" sz="3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行銷績效的評估</a:t>
            </a:r>
            <a:r>
              <a:rPr lang="en-US" altLang="zh-TW" sz="3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行銷費用與成本分析</a:t>
            </a:r>
            <a:endParaRPr lang="zh-TW" altLang="en-US" sz="33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1330" y="997000"/>
            <a:ext cx="8229600" cy="2559744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30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行銷費用與成本分析可以使用</a:t>
            </a:r>
            <a:r>
              <a:rPr lang="zh-TW" altLang="zh-TW" sz="3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絕對金額</a:t>
            </a:r>
            <a:r>
              <a:rPr lang="zh-TW" altLang="zh-TW" sz="30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與</a:t>
            </a:r>
            <a:r>
              <a:rPr lang="zh-TW" altLang="zh-TW" sz="3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相對比率</a:t>
            </a:r>
            <a:r>
              <a:rPr lang="zh-TW" altLang="zh-TW" sz="30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兩種方法</a:t>
            </a:r>
            <a:r>
              <a:rPr lang="zh-TW" altLang="zh-TW" sz="3000" b="1" spc="150" dirty="0" smtClean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3000" b="1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zh-TW" altLang="zh-TW" sz="3000" b="1" spc="150" dirty="0" smtClean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相對</a:t>
            </a:r>
            <a:r>
              <a:rPr lang="zh-TW" altLang="zh-TW" sz="3000" b="1" spc="150" dirty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比率</a:t>
            </a:r>
            <a:r>
              <a:rPr lang="zh-TW" altLang="zh-TW" sz="3000" b="1" spc="150" dirty="0" smtClean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法</a:t>
            </a:r>
            <a:r>
              <a:rPr lang="zh-TW" altLang="zh-TW" sz="3000" b="1" spc="150" dirty="0" smtClean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一般</a:t>
            </a:r>
            <a:r>
              <a:rPr lang="zh-TW" altLang="zh-TW" sz="30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較具合理性，通常是以銷售金額為基準。以下幾種即是常見的比值：</a:t>
            </a:r>
            <a:r>
              <a:rPr lang="zh-TW" altLang="en-US" sz="3000" b="1" spc="150" dirty="0" smtClean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endParaRPr lang="zh-TW" altLang="en-US" sz="3000" b="1" spc="150" dirty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25</a:t>
            </a:fld>
            <a:endParaRPr lang="zh-TW" altLang="en-US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610519995"/>
              </p:ext>
            </p:extLst>
          </p:nvPr>
        </p:nvGraphicFramePr>
        <p:xfrm>
          <a:off x="467544" y="3356992"/>
          <a:ext cx="4032448" cy="298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36700283"/>
              </p:ext>
            </p:extLst>
          </p:nvPr>
        </p:nvGraphicFramePr>
        <p:xfrm>
          <a:off x="4499991" y="3356992"/>
          <a:ext cx="4286821" cy="298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雲朵形 7"/>
          <p:cNvSpPr/>
          <p:nvPr/>
        </p:nvSpPr>
        <p:spPr>
          <a:xfrm>
            <a:off x="539552" y="3284984"/>
            <a:ext cx="8280920" cy="3168352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22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也可以用細部費用來和某類費用做比較，例如：</a:t>
            </a:r>
          </a:p>
          <a:p>
            <a:r>
              <a:rPr lang="en-US" altLang="zh-TW" sz="22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sym typeface="Wingdings"/>
              </a:rPr>
              <a:t></a:t>
            </a:r>
            <a:r>
              <a:rPr lang="zh-TW" altLang="zh-TW" sz="22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廣告占推廣費用的比率。</a:t>
            </a:r>
          </a:p>
          <a:p>
            <a:r>
              <a:rPr lang="en-US" altLang="zh-TW" sz="22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sym typeface="Wingdings"/>
              </a:rPr>
              <a:t></a:t>
            </a:r>
            <a:r>
              <a:rPr lang="zh-TW" altLang="zh-TW" sz="22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促銷占推廣費用的比率。</a:t>
            </a:r>
          </a:p>
          <a:p>
            <a:r>
              <a:rPr lang="en-US" altLang="zh-TW" sz="22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sym typeface="Wingdings"/>
              </a:rPr>
              <a:t></a:t>
            </a:r>
            <a:r>
              <a:rPr lang="zh-TW" altLang="zh-TW" sz="22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人員銷售的費用占推廣費用的比率。</a:t>
            </a:r>
          </a:p>
          <a:p>
            <a:r>
              <a:rPr lang="en-US" altLang="zh-TW" sz="22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sym typeface="Wingdings"/>
              </a:rPr>
              <a:t></a:t>
            </a:r>
            <a:r>
              <a:rPr lang="zh-TW" altLang="zh-TW" sz="22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公關支出占推廣費用的比率。</a:t>
            </a:r>
            <a:endParaRPr lang="zh-TW" altLang="en-US" sz="2200" b="1" spc="150" dirty="0">
              <a:ln w="11430"/>
              <a:solidFill>
                <a:srgbClr val="C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07B68B2-8303-4500-8B74-37C8853D7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807B68B2-8303-4500-8B74-37C8853D7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7486BD9-94FB-4B86-8476-F6BF1C361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F7486BD9-94FB-4B86-8476-F6BF1C3613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0B8A60-4502-4834-8D82-275EFDFB75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DB0B8A60-4502-4834-8D82-275EFDFB75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07B68B2-8303-4500-8B74-37C8853D7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>
                                            <p:graphicEl>
                                              <a:dgm id="{807B68B2-8303-4500-8B74-37C8853D7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7486BD9-94FB-4B86-8476-F6BF1C361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>
                                            <p:graphicEl>
                                              <a:dgm id="{F7486BD9-94FB-4B86-8476-F6BF1C3613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B0B8A60-4502-4834-8D82-275EFDFB75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DB0B8A60-4502-4834-8D82-275EFDFB75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 uiExpand="1">
        <p:bldSub>
          <a:bldDgm bld="one"/>
        </p:bldSub>
      </p:bldGraphic>
      <p:bldGraphic spid="7" grpId="0">
        <p:bldSub>
          <a:bldDgm bld="one"/>
        </p:bldSub>
      </p:bldGraphic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96944" cy="1143000"/>
          </a:xfrm>
        </p:spPr>
        <p:txBody>
          <a:bodyPr>
            <a:normAutofit/>
          </a:bodyPr>
          <a:lstStyle/>
          <a:p>
            <a:r>
              <a:rPr lang="en-US" altLang="zh-TW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</a:t>
            </a:r>
            <a:r>
              <a:rPr lang="en-US" altLang="zh-TW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19.2.3.4 </a:t>
            </a:r>
            <a:r>
              <a:rPr lang="zh-TW" altLang="en-U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行銷績效的評估</a:t>
            </a:r>
            <a:r>
              <a:rPr lang="en-US" altLang="zh-TW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獲利力分析</a:t>
            </a:r>
            <a:endParaRPr lang="zh-TW" altLang="en-US" sz="3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80174" y="1340133"/>
            <a:ext cx="8229600" cy="4857403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獲利力</a:t>
            </a:r>
            <a:r>
              <a:rPr lang="zh-TW" altLang="zh-TW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分析</a:t>
            </a:r>
            <a:r>
              <a:rPr lang="zh-TW" altLang="en-US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：</a:t>
            </a:r>
            <a:r>
              <a:rPr lang="zh-TW" altLang="zh-TW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透過</a:t>
            </a:r>
            <a:r>
              <a:rPr lang="zh-TW" altLang="zh-TW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編製損益表來達成，其關鍵在於</a:t>
            </a:r>
            <a:r>
              <a:rPr lang="zh-TW" altLang="zh-TW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收益的歸屬與成本的分攤</a:t>
            </a:r>
            <a:r>
              <a:rPr lang="zh-TW" altLang="zh-TW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b="1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zh-TW" altLang="zh-TW" b="1" spc="150" dirty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全部成本法</a:t>
            </a:r>
            <a:r>
              <a:rPr lang="en-US" altLang="zh-TW" b="1" spc="150" dirty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(full-cost approach)</a:t>
            </a:r>
            <a:r>
              <a:rPr lang="zh-TW" altLang="zh-TW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主張「所有的成本皆須加以歸屬，如此才能決定真正的獲利力」。</a:t>
            </a:r>
            <a:endParaRPr lang="en-US" altLang="zh-TW" b="1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zh-TW" altLang="zh-TW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在較為流行的成本歸屬方式是</a:t>
            </a:r>
            <a:r>
              <a:rPr lang="zh-TW" altLang="zh-TW" b="1" spc="150" dirty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活動基礎成本會計</a:t>
            </a:r>
            <a:r>
              <a:rPr lang="en-US" altLang="zh-TW" b="1" spc="150" dirty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(activity-based cost accounting; ABC)</a:t>
            </a:r>
            <a:r>
              <a:rPr lang="zh-TW" altLang="zh-TW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，活動基礎成本會計主要強調分攤直接與可歸屬的成本</a:t>
            </a:r>
            <a:r>
              <a:rPr lang="en-US" altLang="zh-TW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(direct and traceable costs)</a:t>
            </a:r>
            <a:r>
              <a:rPr lang="zh-TW" altLang="zh-TW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zh-TW" altLang="en-US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77050" y="6545088"/>
            <a:ext cx="2133600" cy="268288"/>
          </a:xfrm>
        </p:spPr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26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6110826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1"/>
            <a:ext cx="8784975" cy="1124743"/>
          </a:xfrm>
        </p:spPr>
        <p:txBody>
          <a:bodyPr>
            <a:noAutofit/>
          </a:bodyPr>
          <a:lstStyle/>
          <a:p>
            <a:r>
              <a:rPr lang="en-US" altLang="zh-TW" sz="37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</a:t>
            </a:r>
            <a:r>
              <a:rPr lang="en-US" altLang="zh-TW" sz="3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19.2.3.5 </a:t>
            </a:r>
            <a:r>
              <a:rPr lang="zh-TW" altLang="en-US" sz="37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行銷績效的評估</a:t>
            </a:r>
            <a:r>
              <a:rPr lang="en-US" altLang="zh-TW" sz="3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市場服務分析</a:t>
            </a:r>
            <a:endParaRPr lang="zh-TW" altLang="en-US" sz="37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2779" y="908720"/>
            <a:ext cx="8197871" cy="2572892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30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市場服務</a:t>
            </a:r>
            <a:r>
              <a:rPr lang="zh-TW" altLang="zh-TW" sz="30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分析</a:t>
            </a:r>
            <a:r>
              <a:rPr lang="zh-TW" altLang="zh-TW" sz="3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是一種</a:t>
            </a:r>
            <a:r>
              <a:rPr lang="zh-TW" altLang="zh-TW" sz="30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很重要的</a:t>
            </a:r>
            <a:r>
              <a:rPr lang="zh-TW" altLang="zh-TW" sz="3000" b="1" u="sng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非財務面</a:t>
            </a:r>
            <a:r>
              <a:rPr lang="zh-TW" altLang="zh-TW" sz="3000" b="1" u="sng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分析</a:t>
            </a:r>
            <a:r>
              <a:rPr lang="zh-TW" altLang="en-US" sz="3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；</a:t>
            </a:r>
            <a:r>
              <a:rPr lang="zh-TW" altLang="zh-TW" sz="3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市場</a:t>
            </a:r>
            <a:r>
              <a:rPr lang="zh-TW" altLang="zh-TW" sz="30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服務分析主要是想瞭解行銷人員對市場的服務績效</a:t>
            </a:r>
            <a:r>
              <a:rPr lang="zh-TW" altLang="zh-TW" sz="30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3000" b="1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zh-TW" altLang="zh-TW" sz="3000" b="1" spc="150" dirty="0" smtClean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常見</a:t>
            </a:r>
            <a:r>
              <a:rPr lang="zh-TW" altLang="zh-TW" sz="3000" b="1" spc="15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的市場服務分析指標包括：</a:t>
            </a:r>
            <a:endParaRPr lang="zh-TW" altLang="en-US" sz="3000" b="1" spc="150" dirty="0">
              <a:ln w="11430"/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27</a:t>
            </a:fld>
            <a:endParaRPr lang="zh-TW" altLang="en-US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3158344818"/>
              </p:ext>
            </p:extLst>
          </p:nvPr>
        </p:nvGraphicFramePr>
        <p:xfrm>
          <a:off x="983052" y="2924944"/>
          <a:ext cx="4032448" cy="320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2027871161"/>
              </p:ext>
            </p:extLst>
          </p:nvPr>
        </p:nvGraphicFramePr>
        <p:xfrm>
          <a:off x="5087508" y="2924944"/>
          <a:ext cx="4032448" cy="320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86110826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07B68B2-8303-4500-8B74-37C8853D7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807B68B2-8303-4500-8B74-37C8853D7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7486BD9-94FB-4B86-8476-F6BF1C361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F7486BD9-94FB-4B86-8476-F6BF1C3613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0B8A60-4502-4834-8D82-275EFDFB75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DB0B8A60-4502-4834-8D82-275EFDFB75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F6CA72-C13D-475B-ABBD-586FC0041D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>
                                            <p:graphicEl>
                                              <a:dgm id="{B8F6CA72-C13D-475B-ABBD-586FC0041D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07B68B2-8303-4500-8B74-37C8853D7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>
                                            <p:graphicEl>
                                              <a:dgm id="{807B68B2-8303-4500-8B74-37C8853D7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7486BD9-94FB-4B86-8476-F6BF1C361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F7486BD9-94FB-4B86-8476-F6BF1C3613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B0B8A60-4502-4834-8D82-275EFDFB75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>
                                            <p:graphicEl>
                                              <a:dgm id="{DB0B8A60-4502-4834-8D82-275EFDFB75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8F6CA72-C13D-475B-ABBD-586FC0041D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>
                                            <p:graphicEl>
                                              <a:dgm id="{B8F6CA72-C13D-475B-ABBD-586FC0041D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6" grpId="0" uiExpand="1">
        <p:bldSub>
          <a:bldDgm bld="one"/>
        </p:bldSub>
      </p:bldGraphic>
      <p:bldGraphic spid="7" grpId="0" uiExpand="1">
        <p:bldSub>
          <a:bldDgm bld="one"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44524" y="188640"/>
            <a:ext cx="9433047" cy="1080120"/>
          </a:xfrm>
        </p:spPr>
        <p:txBody>
          <a:bodyPr>
            <a:normAutofit/>
          </a:bodyPr>
          <a:lstStyle/>
          <a:p>
            <a:r>
              <a:rPr lang="en-US" altLang="zh-TW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</a:t>
            </a:r>
            <a:r>
              <a:rPr lang="en-US" altLang="zh-TW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19.2.3.6 </a:t>
            </a:r>
            <a:r>
              <a:rPr lang="zh-TW" alt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行銷績效的評估</a:t>
            </a:r>
            <a:r>
              <a:rPr lang="en-US" altLang="zh-TW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行銷組合效率分析</a:t>
            </a:r>
            <a:endParaRPr lang="zh-TW" alt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0988" y="1227335"/>
            <a:ext cx="8229600" cy="2664296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28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銷售分析、市場占有率分析和獲利力分析可能都只顯示出公司某些產品、地區或市場的績效不佳。若要進一步瞭解造成績效不佳的原因，則需要進行</a:t>
            </a:r>
            <a:r>
              <a:rPr lang="zh-TW" altLang="zh-TW" sz="2800" b="1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行銷</a:t>
            </a:r>
            <a:r>
              <a:rPr lang="zh-TW" altLang="zh-TW" sz="2800" b="1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組合效率分析</a:t>
            </a:r>
            <a:r>
              <a:rPr lang="zh-TW" altLang="zh-TW" sz="28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r>
              <a:rPr lang="zh-TW" altLang="en-US" sz="28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endParaRPr lang="en-US" altLang="zh-TW" sz="2800" b="1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800" b="1" spc="15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行銷組合效率分析包括以下幾個項目：</a:t>
            </a:r>
            <a:endParaRPr lang="zh-TW" altLang="en-US" sz="2800" b="1" spc="150" dirty="0">
              <a:ln w="11430"/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28</a:t>
            </a:fld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170094"/>
              </p:ext>
            </p:extLst>
          </p:nvPr>
        </p:nvGraphicFramePr>
        <p:xfrm>
          <a:off x="1023053" y="3647328"/>
          <a:ext cx="7632848" cy="2565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6110826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542A5E-26ED-4234-8664-29E163BCDD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05542A5E-26ED-4234-8664-29E163BCDD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2DFF8C-377F-46BC-B51A-AE7A5145C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FA2DFF8C-377F-46BC-B51A-AE7A5145C0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47493B-2ACF-4210-A434-F82BF65829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B147493B-2ACF-4210-A434-F82BF65829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976926-F4C1-4A14-B3EE-713C690953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5A976926-F4C1-4A14-B3EE-713C690953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A625763-F4C4-4010-97F1-8930E4087E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4A625763-F4C4-4010-97F1-8930E4087E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6" grpId="0" uiExpand="1">
        <p:bldSub>
          <a:bldDgm bld="one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728192"/>
          </a:xfrm>
        </p:spPr>
        <p:txBody>
          <a:bodyPr>
            <a:normAutofit/>
          </a:bodyPr>
          <a:lstStyle/>
          <a:p>
            <a:r>
              <a:rPr lang="en-US" altLang="zh-TW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-The End-</a:t>
            </a:r>
            <a:endParaRPr lang="zh-TW" altLang="en-US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buFontTx/>
              <a:buNone/>
            </a:pPr>
            <a:r>
              <a:rPr lang="zh-TW" altLang="en-US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endParaRPr lang="zh-TW" altLang="en-US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79512" y="6368256"/>
            <a:ext cx="3753495" cy="312737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solidFill>
                <a:schemeClr val="bg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29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707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3768" y="0"/>
            <a:ext cx="4464496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en-US" sz="28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圖</a:t>
            </a:r>
            <a:r>
              <a:rPr lang="en-US" altLang="zh-TW" sz="28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19-1 </a:t>
            </a:r>
            <a:r>
              <a:rPr lang="zh-TW" altLang="en-US" sz="2800" b="1" spc="150" dirty="0" smtClean="0">
                <a:ln w="11430"/>
                <a:solidFill>
                  <a:srgbClr val="FF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行銷管理的循環</a:t>
            </a:r>
            <a:endParaRPr lang="zh-TW" altLang="en-US" sz="2800" b="1" spc="150" dirty="0">
              <a:ln w="11430"/>
              <a:solidFill>
                <a:srgbClr val="FF0066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364924"/>
              </p:ext>
            </p:extLst>
          </p:nvPr>
        </p:nvGraphicFramePr>
        <p:xfrm>
          <a:off x="251520" y="1412776"/>
          <a:ext cx="871296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3</a:t>
            </a:fld>
            <a:endParaRPr lang="zh-TW" altLang="en-US" dirty="0"/>
          </a:p>
        </p:txBody>
      </p:sp>
      <p:pic>
        <p:nvPicPr>
          <p:cNvPr id="7" name="Picture 11" descr="bd04962_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17032"/>
            <a:ext cx="1371600" cy="199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j0300595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207" y="4177608"/>
            <a:ext cx="1724025" cy="12538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5" descr="j0283618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233616"/>
            <a:ext cx="1224136" cy="128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005154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4A9CFF-04E8-403B-86D6-478EAC219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024A9CFF-04E8-403B-86D6-478EAC219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0E7C596-FDB6-49C8-8823-9D93C9A067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6">
                                            <p:graphicEl>
                                              <a:dgm id="{80E7C596-FDB6-49C8-8823-9D93C9A067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1E9F1A-17BE-4823-91A9-23389C85C4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E61E9F1A-17BE-4823-91A9-23389C85C4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8F02E-3F4C-4788-B5AE-0A62547D94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D578F02E-3F4C-4788-B5AE-0A62547D94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E605BB-5335-44B2-A9C9-556EA5639D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graphicEl>
                                              <a:dgm id="{20E605BB-5335-44B2-A9C9-556EA5639D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25604F-539B-4185-A000-222BE4D649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2025604F-539B-4185-A000-222BE4D649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52128"/>
          </a:xfrm>
        </p:spPr>
        <p:txBody>
          <a:bodyPr>
            <a:normAutofit/>
          </a:bodyPr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§19.1.1 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行銷執行的兩個層面</a:t>
            </a:r>
            <a:endParaRPr lang="zh-TW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7470" y="1268278"/>
            <a:ext cx="8229600" cy="1696788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行銷執行可以分為兩個層面來看</a:t>
            </a:r>
            <a:r>
              <a:rPr lang="zh-TW" altLang="zh-TW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：</a:t>
            </a:r>
            <a:endParaRPr lang="en-US" altLang="zh-TW" b="1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zh-TW" altLang="en-US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</a:t>
            </a:r>
            <a:r>
              <a:rPr lang="zh-TW" altLang="en-US" b="1" spc="150" dirty="0" smtClean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內</a:t>
            </a:r>
            <a:r>
              <a:rPr lang="zh-TW" altLang="zh-TW" b="1" spc="150" dirty="0" smtClean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部</a:t>
            </a:r>
            <a:r>
              <a:rPr lang="zh-TW" altLang="zh-TW" b="1" spc="150" dirty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行銷</a:t>
            </a:r>
            <a:r>
              <a:rPr lang="zh-TW" altLang="zh-TW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與</a:t>
            </a:r>
            <a:r>
              <a:rPr lang="zh-TW" altLang="en-US" b="1" spc="150" dirty="0" smtClean="0">
                <a:ln w="11430"/>
                <a:solidFill>
                  <a:srgbClr val="6600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外</a:t>
            </a:r>
            <a:r>
              <a:rPr lang="zh-TW" altLang="zh-TW" b="1" spc="150" dirty="0" smtClean="0">
                <a:ln w="11430"/>
                <a:solidFill>
                  <a:srgbClr val="6600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部</a:t>
            </a:r>
            <a:r>
              <a:rPr lang="zh-TW" altLang="zh-TW" b="1" spc="150" dirty="0">
                <a:ln w="11430"/>
                <a:solidFill>
                  <a:srgbClr val="6600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行銷</a:t>
            </a:r>
            <a:r>
              <a:rPr lang="zh-TW" altLang="zh-TW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zh-TW" altLang="en-US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6" name="圓角矩形圖說文字 5"/>
          <p:cNvSpPr/>
          <p:nvPr/>
        </p:nvSpPr>
        <p:spPr>
          <a:xfrm>
            <a:off x="457200" y="2708920"/>
            <a:ext cx="3528392" cy="3347839"/>
          </a:xfrm>
          <a:prstGeom prst="wedgeRoundRectCallout">
            <a:avLst>
              <a:gd name="adj1" fmla="val -8590"/>
              <a:gd name="adj2" fmla="val -6112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TW" altLang="zh-TW" sz="2400" b="1" spc="1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針對的是組織內部的員工，包括：生產、財務、研究發展、人事及採購等部門的人員</a:t>
            </a:r>
            <a:r>
              <a:rPr lang="zh-TW" altLang="zh-TW" sz="2400" b="1" spc="1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2400" b="1" spc="15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zh-TW" altLang="zh-TW" sz="2400" b="1" spc="1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內部行銷所行銷的產品是「行銷觀念與行銷角色</a:t>
            </a:r>
            <a:r>
              <a:rPr lang="zh-TW" altLang="zh-TW" sz="2400" b="1" spc="1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」</a:t>
            </a:r>
            <a:r>
              <a:rPr lang="zh-TW" altLang="en-US" sz="2400" b="1" spc="1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2400" b="1" spc="15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endParaRPr lang="zh-TW" altLang="en-US" sz="2400" b="1" spc="1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圓角矩形圖說文字 6"/>
          <p:cNvSpPr/>
          <p:nvPr/>
        </p:nvSpPr>
        <p:spPr>
          <a:xfrm>
            <a:off x="4307075" y="2708920"/>
            <a:ext cx="4608512" cy="3501529"/>
          </a:xfrm>
          <a:prstGeom prst="wedgeRoundRectCallout">
            <a:avLst>
              <a:gd name="adj1" fmla="val -44896"/>
              <a:gd name="adj2" fmla="val -628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TW" altLang="zh-TW" sz="2400" b="1" spc="150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外部行銷意指公司對其外部顧客所採行的行銷活動，外部顧客就是我們一般所說的顧客</a:t>
            </a:r>
            <a:r>
              <a:rPr lang="zh-TW" altLang="zh-TW" sz="2400" b="1" spc="1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2400" b="1" spc="150" dirty="0" smtClean="0">
              <a:ln w="11430"/>
              <a:solidFill>
                <a:schemeClr val="accent4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zh-TW" altLang="zh-TW" sz="2400" b="1" spc="150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外部行銷是指行銷功能內的整體行銷</a:t>
            </a:r>
            <a:r>
              <a:rPr lang="zh-TW" altLang="zh-TW" sz="2400" b="1" spc="15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2400" b="1" spc="150" dirty="0" smtClean="0">
              <a:ln w="11430"/>
              <a:solidFill>
                <a:schemeClr val="accent4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zh-TW" altLang="zh-TW" sz="2400" b="1" spc="150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外部行銷的執行包括幾個部分：行銷部門的組織和工作團隊的運作等。</a:t>
            </a:r>
            <a:endParaRPr lang="zh-TW" altLang="en-US" sz="2300" b="1" spc="15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§19.1.2 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行銷部門的組織方式</a:t>
            </a:r>
            <a:endParaRPr lang="zh-TW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5</a:t>
            </a:fld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995309"/>
              </p:ext>
            </p:extLst>
          </p:nvPr>
        </p:nvGraphicFramePr>
        <p:xfrm>
          <a:off x="1039735" y="1916832"/>
          <a:ext cx="7996761" cy="4201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矩形 6"/>
          <p:cNvSpPr/>
          <p:nvPr/>
        </p:nvSpPr>
        <p:spPr>
          <a:xfrm>
            <a:off x="1039735" y="1192501"/>
            <a:ext cx="7992888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TW" altLang="zh-TW" sz="3000" b="1" spc="15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現代行銷部門有各種不同的組織方式，可區分為：</a:t>
            </a:r>
            <a:endParaRPr lang="zh-TW" altLang="en-US" sz="3000" b="1" spc="150" dirty="0">
              <a:ln w="11430"/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542A5E-26ED-4234-8664-29E163BCDD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05542A5E-26ED-4234-8664-29E163BCDD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2DFF8C-377F-46BC-B51A-AE7A5145C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graphicEl>
                                              <a:dgm id="{FA2DFF8C-377F-46BC-B51A-AE7A5145C0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47493B-2ACF-4210-A434-F82BF65829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B147493B-2ACF-4210-A434-F82BF65829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976926-F4C1-4A14-B3EE-713C690953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dgm id="{5A976926-F4C1-4A14-B3EE-713C690953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9E7015-12AB-4743-AE72-8327EFD0B7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graphicEl>
                                              <a:dgm id="{519E7015-12AB-4743-AE72-8327EFD0B7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347B83-52A6-4BF7-9143-3455C2B38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0F347B83-52A6-4BF7-9143-3455C2B382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85056"/>
          </a:xfrm>
        </p:spPr>
        <p:txBody>
          <a:bodyPr/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§19.1.2.1 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職能別行銷組織</a:t>
            </a:r>
            <a:endParaRPr lang="zh-TW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6</a:t>
            </a:fld>
            <a:endParaRPr lang="zh-TW" altLang="en-US" dirty="0"/>
          </a:p>
        </p:txBody>
      </p:sp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1756070853"/>
              </p:ext>
            </p:extLst>
          </p:nvPr>
        </p:nvGraphicFramePr>
        <p:xfrm>
          <a:off x="42863" y="1699418"/>
          <a:ext cx="908685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368326" y="1459626"/>
            <a:ext cx="2678112" cy="170259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en-US" sz="2800" b="1" u="sng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優點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TW" altLang="en-US" sz="2200" b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易於</a:t>
            </a:r>
            <a:r>
              <a:rPr lang="zh-TW" altLang="en-US" sz="22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管理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TW" altLang="en-US" sz="22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較能發揮職能的專業</a:t>
            </a:r>
            <a:r>
              <a:rPr lang="zh-TW" altLang="en-US" sz="2200" b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性</a:t>
            </a:r>
            <a:r>
              <a:rPr lang="zh-TW" altLang="en-US" b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 </a:t>
            </a:r>
            <a:endParaRPr lang="zh-TW" altLang="en-US" b="1" spc="150" dirty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5759450" y="1085056"/>
            <a:ext cx="3276475" cy="2451735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en-US" sz="2800" b="1" u="sng" spc="150" dirty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缺點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TW" altLang="en-US" sz="2200" b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隨著</a:t>
            </a:r>
            <a:r>
              <a:rPr lang="zh-TW" altLang="en-US" sz="22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公司產品與銷售量的逐漸增加，複雜度也隨之增加，使這種組織形式的效率便跟著降低 </a:t>
            </a:r>
          </a:p>
        </p:txBody>
      </p:sp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CE42C3A-2EEF-4F43-AF2E-1B6F4619D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BCE42C3A-2EEF-4F43-AF2E-1B6F4619DB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17061CC-9E46-49C4-9721-88BD9CB703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B17061CC-9E46-49C4-9721-88BD9CB703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B586421-9571-4966-8A07-E79013C8CD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4B586421-9571-4966-8A07-E79013C8CD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114CFD7-5384-4A22-AF00-27E0FAD860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>
                                            <p:graphicEl>
                                              <a:dgm id="{B114CFD7-5384-4A22-AF00-27E0FAD860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9E62D6C-3CF6-4A22-9B93-4852D99336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>
                                            <p:graphicEl>
                                              <a:dgm id="{59E62D6C-3CF6-4A22-9B93-4852D99336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65B677-B45C-48FA-84F7-FCA0B42BF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>
                                            <p:graphicEl>
                                              <a:dgm id="{3165B677-B45C-48FA-84F7-FCA0B42BFD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0BDB098-7B4F-49A2-A48E-CBD6C9F5F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graphicEl>
                                              <a:dgm id="{C0BDB098-7B4F-49A2-A48E-CBD6C9F5F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8271F42-C653-4E07-B654-B9673FE096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>
                                            <p:graphicEl>
                                              <a:dgm id="{C8271F42-C653-4E07-B654-B9673FE096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6B63867-43D5-4DE7-93E7-0136A4686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>
                                            <p:graphicEl>
                                              <a:dgm id="{56B63867-43D5-4DE7-93E7-0136A46862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01B9FD5-F2E6-49D4-A96B-A76819BF8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">
                                            <p:graphicEl>
                                              <a:dgm id="{A01B9FD5-F2E6-49D4-A96B-A76819BF8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0A79694-C981-4C67-AAB8-4604D7B22B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">
                                            <p:graphicEl>
                                              <a:dgm id="{00A79694-C981-4C67-AAB8-4604D7B22B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8731215-3601-4F92-9ED9-D0877DB34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>
                                            <p:graphicEl>
                                              <a:dgm id="{A8731215-3601-4F92-9ED9-D0877DB341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62D7142-C9A9-4279-903C-E4F45462A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">
                                            <p:graphicEl>
                                              <a:dgm id="{D62D7142-C9A9-4279-903C-E4F45462A5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lvlAtOnce"/>
        </p:bldSub>
      </p:bldGraphic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§19.1.2.2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 地理區域別</a:t>
            </a:r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行銷組織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19-</a:t>
            </a:r>
            <a:fld id="{B26F0F54-EDFB-4D3E-95FE-4222E89E373E}" type="slidenum">
              <a:rPr lang="zh-TW" altLang="en-US" smtClean="0">
                <a:solidFill>
                  <a:schemeClr val="bg1">
                    <a:lumMod val="50000"/>
                  </a:schemeClr>
                </a:solidFill>
              </a:rPr>
              <a:t>7</a:t>
            </a:fld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572122" y="1412776"/>
            <a:ext cx="1970088" cy="938213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headEnd/>
            <a:tailEnd/>
          </a:ln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en-US" sz="24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行銷副總經理</a:t>
            </a:r>
            <a:endParaRPr lang="zh-TW" altLang="en-US" sz="2000" b="1" spc="150" dirty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62197" y="2890739"/>
            <a:ext cx="1446213" cy="800100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en-US" sz="2000" b="1" spc="15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離島經理</a:t>
            </a:r>
            <a:endParaRPr lang="zh-TW" altLang="en-US" b="1" spc="15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125910" y="2889151"/>
            <a:ext cx="1446212" cy="800100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en-US" sz="2000" b="1" spc="15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北區經理</a:t>
            </a:r>
            <a:endParaRPr lang="zh-TW" altLang="en-US" b="1" spc="15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5524747" y="2914551"/>
            <a:ext cx="1446213" cy="796925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en-US" sz="2000" b="1" spc="15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中區經理</a:t>
            </a:r>
            <a:endParaRPr lang="zh-TW" altLang="en-US" b="1" spc="15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3835647" y="2906614"/>
            <a:ext cx="1446213" cy="796925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en-US" sz="2000" b="1" spc="15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南區經理</a:t>
            </a:r>
            <a:endParaRPr lang="zh-TW" altLang="en-US" b="1" spc="15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7201147" y="2924076"/>
            <a:ext cx="1446213" cy="796925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en-US" sz="2000" b="1" spc="15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東區經理</a:t>
            </a:r>
            <a:endParaRPr lang="zh-TW" altLang="en-US" b="1" spc="15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230435" y="4571901"/>
            <a:ext cx="1725612" cy="796925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en-US" sz="20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大台北區課長</a:t>
            </a:r>
            <a:endParaRPr lang="zh-TW" altLang="en-US" b="1" spc="150" dirty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2116782" y="4589364"/>
            <a:ext cx="1446212" cy="796925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en-US" sz="2000" b="1" spc="15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基宜區課長</a:t>
            </a:r>
            <a:endParaRPr lang="zh-TW" altLang="en-US" b="1" spc="15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</a:endParaRP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3776115" y="4571901"/>
            <a:ext cx="1698625" cy="796925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zh-TW" altLang="en-US" sz="2000" b="1" spc="15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ea"/>
              </a:rPr>
              <a:t>桃竹苗區課長</a:t>
            </a:r>
            <a:endParaRPr lang="zh-TW" altLang="en-US" b="1" spc="15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ea"/>
            </a:endParaRPr>
          </a:p>
        </p:txBody>
      </p: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1206747" y="2350988"/>
            <a:ext cx="6838950" cy="573087"/>
            <a:chOff x="774" y="1361"/>
            <a:chExt cx="4308" cy="361"/>
          </a:xfrm>
        </p:grpSpPr>
        <p:cxnSp>
          <p:nvCxnSpPr>
            <p:cNvPr id="16" name="AutoShape 13"/>
            <p:cNvCxnSpPr>
              <a:cxnSpLocks noChangeShapeType="1"/>
              <a:stCxn id="7" idx="0"/>
              <a:endCxn id="11" idx="0"/>
            </p:cNvCxnSpPr>
            <p:nvPr/>
          </p:nvCxnSpPr>
          <p:spPr bwMode="auto">
            <a:xfrm rot="16200000" flipH="1">
              <a:off x="2917" y="-442"/>
              <a:ext cx="21" cy="4308"/>
            </a:xfrm>
            <a:prstGeom prst="bentConnector3">
              <a:avLst>
                <a:gd name="adj1" fmla="val -685725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AutoShape 14"/>
            <p:cNvCxnSpPr>
              <a:cxnSpLocks noChangeShapeType="1"/>
              <a:stCxn id="6" idx="2"/>
              <a:endCxn id="10" idx="0"/>
            </p:cNvCxnSpPr>
            <p:nvPr/>
          </p:nvCxnSpPr>
          <p:spPr bwMode="auto">
            <a:xfrm>
              <a:off x="2885" y="1361"/>
              <a:ext cx="1" cy="350"/>
            </a:xfrm>
            <a:prstGeom prst="straightConnector1">
              <a:avLst/>
            </a:prstGeom>
            <a:ln>
              <a:headEnd/>
              <a:tailEnd/>
            </a:ln>
            <a:extLst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1770" y="1530"/>
              <a:ext cx="0" cy="15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endParaRPr lang="zh-TW" alt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3947" y="1530"/>
              <a:ext cx="0" cy="18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1098797" y="3689254"/>
            <a:ext cx="3532187" cy="900113"/>
            <a:chOff x="724" y="1979"/>
            <a:chExt cx="2225" cy="567"/>
          </a:xfrm>
        </p:grpSpPr>
        <p:cxnSp>
          <p:nvCxnSpPr>
            <p:cNvPr id="21" name="AutoShape 18"/>
            <p:cNvCxnSpPr>
              <a:cxnSpLocks noChangeShapeType="1"/>
              <a:stCxn id="12" idx="0"/>
              <a:endCxn id="14" idx="0"/>
            </p:cNvCxnSpPr>
            <p:nvPr/>
          </p:nvCxnSpPr>
          <p:spPr bwMode="auto">
            <a:xfrm rot="5400000" flipH="1" flipV="1">
              <a:off x="1833" y="1422"/>
              <a:ext cx="8" cy="2225"/>
            </a:xfrm>
            <a:prstGeom prst="bentConnector3">
              <a:avLst>
                <a:gd name="adj1" fmla="val 1800000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2" name="AutoShape 19"/>
            <p:cNvCxnSpPr>
              <a:cxnSpLocks noChangeShapeType="1"/>
              <a:stCxn id="8" idx="2"/>
              <a:endCxn id="13" idx="0"/>
            </p:cNvCxnSpPr>
            <p:nvPr/>
          </p:nvCxnSpPr>
          <p:spPr bwMode="auto">
            <a:xfrm flipH="1">
              <a:off x="1821" y="1979"/>
              <a:ext cx="6" cy="567"/>
            </a:xfrm>
            <a:prstGeom prst="straightConnector1">
              <a:avLst/>
            </a:prstGeom>
            <a:ln>
              <a:headEnd/>
              <a:tailEnd/>
            </a:ln>
            <a:extLst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5893245" y="4160421"/>
            <a:ext cx="3132981" cy="2451735"/>
          </a:xfrm>
          <a:prstGeom prst="roundRect">
            <a:avLst/>
          </a:prstGeom>
          <a:ln/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spcBef>
                <a:spcPct val="50000"/>
              </a:spcBef>
            </a:pPr>
            <a:r>
              <a:rPr lang="zh-TW" altLang="en-US" sz="2800" b="1" u="sng" spc="150" dirty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適用情況</a:t>
            </a:r>
            <a:endParaRPr lang="zh-TW" altLang="en-US" b="1" spc="150" dirty="0">
              <a:ln w="11430"/>
              <a:solidFill>
                <a:srgbClr val="00B05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</a:pPr>
            <a:r>
              <a:rPr lang="zh-TW" altLang="en-US" sz="22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一家產品行銷全國或全球的公司</a:t>
            </a:r>
          </a:p>
          <a:p>
            <a:pPr marL="285750" indent="-285750">
              <a:spcBef>
                <a:spcPct val="50000"/>
              </a:spcBef>
              <a:buFont typeface="Arial" pitchFamily="34" charset="0"/>
              <a:buChar char="•"/>
            </a:pPr>
            <a:r>
              <a:rPr lang="zh-TW" altLang="en-US" sz="22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產品在不同區域上有不同的銷售特性</a:t>
            </a:r>
          </a:p>
        </p:txBody>
      </p:sp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/>
          </a:bodyPr>
          <a:lstStyle/>
          <a:p>
            <a:r>
              <a:rPr lang="en-US" altLang="zh-TW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§19.1.2.3</a:t>
            </a:r>
            <a:r>
              <a:rPr lang="zh-TW" altLang="en-US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 產品或品牌別</a:t>
            </a:r>
            <a:r>
              <a:rPr lang="zh-TW" altLang="en-U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</a:t>
            </a:r>
            <a:r>
              <a:rPr lang="zh-TW" altLang="en-US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組織</a:t>
            </a:r>
            <a:r>
              <a:rPr lang="en-US" altLang="zh-TW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1/2</a:t>
            </a:r>
            <a:endParaRPr lang="zh-TW" altLang="en-US" sz="3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8</a:t>
            </a:fld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945754" y="1154457"/>
            <a:ext cx="8064896" cy="310854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TW" altLang="zh-TW" sz="28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一家生產</a:t>
            </a:r>
            <a:r>
              <a:rPr lang="zh-TW" altLang="zh-TW" sz="28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多種產品與品牌的公司</a:t>
            </a:r>
            <a:r>
              <a:rPr lang="zh-TW" altLang="zh-TW" sz="2800" b="1" spc="150" dirty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，通常會建立產品或品牌別的行銷組織</a:t>
            </a:r>
            <a:r>
              <a:rPr lang="zh-TW" altLang="zh-TW" sz="2800" b="1" spc="150" dirty="0" smtClean="0">
                <a:ln w="11430"/>
                <a:solidFill>
                  <a:sysClr val="windowText" lastClr="0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2800" b="1" spc="150" dirty="0" smtClean="0">
              <a:ln w="11430"/>
              <a:solidFill>
                <a:sysClr val="windowText" lastClr="0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zh-TW" altLang="zh-TW" sz="2800" b="1" spc="150" dirty="0" smtClean="0">
                <a:ln w="11430"/>
                <a:solidFill>
                  <a:srgbClr val="6600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產品</a:t>
            </a:r>
            <a:r>
              <a:rPr lang="zh-TW" altLang="zh-TW" sz="2800" b="1" spc="150" dirty="0">
                <a:ln w="11430"/>
                <a:solidFill>
                  <a:srgbClr val="6600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別行銷組織是由一位產品副總經理或行銷副總經理來領導，旗下再依據產品的特性分成幾位產品群經理，每一產品群經理或產品負責人分別管理某些或單一特定的產品或</a:t>
            </a:r>
            <a:r>
              <a:rPr lang="zh-TW" altLang="zh-TW" sz="2800" b="1" spc="150" dirty="0" smtClean="0">
                <a:ln w="11430"/>
                <a:solidFill>
                  <a:srgbClr val="6600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品牌</a:t>
            </a:r>
            <a:r>
              <a:rPr lang="zh-TW" altLang="en-US" sz="2800" b="1" spc="150" dirty="0" smtClean="0">
                <a:ln w="11430"/>
                <a:solidFill>
                  <a:srgbClr val="6600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zh-TW" altLang="en-US" sz="2800" b="1" spc="150" dirty="0">
              <a:ln w="11430"/>
              <a:solidFill>
                <a:srgbClr val="6600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1459" y="4149080"/>
            <a:ext cx="5587725" cy="2016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402" y="4941168"/>
            <a:ext cx="1769038" cy="8631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5089681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3"/>
          </a:xfrm>
        </p:spPr>
        <p:txBody>
          <a:bodyPr>
            <a:normAutofit/>
          </a:bodyPr>
          <a:lstStyle/>
          <a:p>
            <a:r>
              <a:rPr lang="en-US" altLang="zh-TW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§19.1.2.3</a:t>
            </a:r>
            <a:r>
              <a:rPr lang="zh-TW" altLang="en-US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 產品或品牌別</a:t>
            </a:r>
            <a:r>
              <a:rPr lang="zh-TW" altLang="en-US" sz="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行銷</a:t>
            </a:r>
            <a:r>
              <a:rPr lang="zh-TW" altLang="en-US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組織</a:t>
            </a:r>
            <a:r>
              <a:rPr lang="en-US" altLang="zh-TW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微軟正黑體" pitchFamily="34" charset="-120"/>
                <a:ea typeface="微軟正黑體" pitchFamily="34" charset="-120"/>
              </a:rPr>
              <a:t>2/2</a:t>
            </a:r>
            <a:endParaRPr lang="zh-TW" altLang="en-US" sz="3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42592" cy="365125"/>
          </a:xfrm>
        </p:spPr>
        <p:txBody>
          <a:bodyPr/>
          <a:lstStyle/>
          <a:p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行銷管理   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</a:rPr>
              <a:t>Chapter 19  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</a:rPr>
              <a:t>行銷的執行與控制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19-</a:t>
            </a:r>
            <a:fld id="{B26F0F54-EDFB-4D3E-95FE-4222E89E373E}" type="slidenum">
              <a:rPr lang="zh-TW" altLang="en-US" smtClean="0"/>
              <a:t>9</a:t>
            </a:fld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410965" y="1124744"/>
            <a:ext cx="3993034" cy="5433219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zh-TW" sz="3200" b="1" u="sng" spc="150" dirty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優點：</a:t>
            </a:r>
          </a:p>
          <a:p>
            <a:r>
              <a:rPr lang="en-US" altLang="zh-TW" sz="24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(1)</a:t>
            </a:r>
            <a:r>
              <a:rPr lang="zh-TW" altLang="zh-TW" sz="24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產品經理可以快速地針對產品在市場上的問題進行反應。</a:t>
            </a:r>
          </a:p>
          <a:p>
            <a:r>
              <a:rPr lang="en-US" altLang="zh-TW" sz="24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(2)</a:t>
            </a:r>
            <a:r>
              <a:rPr lang="zh-TW" altLang="zh-TW" sz="24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縱使是較小的品牌也不會被忽略，因為都有專責的品牌負責人。</a:t>
            </a:r>
          </a:p>
          <a:p>
            <a:r>
              <a:rPr lang="en-US" altLang="zh-TW" sz="24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(3)</a:t>
            </a:r>
            <a:r>
              <a:rPr lang="zh-TW" altLang="zh-TW" sz="24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產品經理一職是未來高階行銷管理者絕佳的訓練機會。</a:t>
            </a:r>
          </a:p>
          <a:p>
            <a:r>
              <a:rPr lang="en-US" altLang="zh-TW" sz="24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(4)</a:t>
            </a:r>
            <a:r>
              <a:rPr lang="zh-TW" altLang="zh-TW" sz="24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產品經理可以有效地整合組織內與該產品或品牌相關的活動。</a:t>
            </a:r>
          </a:p>
          <a:p>
            <a:pPr algn="ctr"/>
            <a:endParaRPr lang="zh-TW" altLang="en-US" sz="2400" b="1" spc="150" dirty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4631284" y="1074737"/>
            <a:ext cx="4126953" cy="553323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en-US" sz="3200" b="1" u="sng" spc="150" dirty="0" smtClean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缺</a:t>
            </a:r>
            <a:r>
              <a:rPr lang="zh-TW" altLang="zh-TW" sz="3200" b="1" u="sng" spc="150" dirty="0" smtClean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點</a:t>
            </a:r>
            <a:r>
              <a:rPr lang="zh-TW" altLang="zh-TW" sz="3200" b="1" u="sng" spc="150" dirty="0">
                <a:ln w="11430"/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：</a:t>
            </a:r>
          </a:p>
          <a:p>
            <a:r>
              <a:rPr lang="en-US" altLang="zh-TW" sz="23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(1)</a:t>
            </a:r>
            <a:r>
              <a:rPr lang="zh-TW" altLang="zh-TW" sz="23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產品別行銷組織很容易產生某些衝突與挫折</a:t>
            </a:r>
            <a:r>
              <a:rPr lang="zh-TW" altLang="zh-TW" sz="2300" b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。</a:t>
            </a:r>
            <a:endParaRPr lang="en-US" altLang="zh-TW" sz="2300" b="1" spc="150" dirty="0" smtClean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zh-TW" sz="2300" b="1" spc="150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en-US" altLang="zh-TW" sz="23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2)</a:t>
            </a:r>
            <a:r>
              <a:rPr lang="zh-TW" altLang="zh-TW" sz="23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產品經理要負責很多產品相關領域，因此常常顯得不夠專業。</a:t>
            </a:r>
          </a:p>
          <a:p>
            <a:r>
              <a:rPr lang="en-US" altLang="zh-TW" sz="23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(3)</a:t>
            </a:r>
            <a:r>
              <a:rPr lang="zh-TW" altLang="zh-TW" sz="23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產品別行銷組織若未加以適當控制，往往人員愈來愈多，導致人員與薪資成本經常會超出預期甚多。</a:t>
            </a:r>
          </a:p>
          <a:p>
            <a:r>
              <a:rPr lang="en-US" altLang="zh-TW" sz="23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(4)</a:t>
            </a:r>
            <a:r>
              <a:rPr lang="zh-TW" altLang="zh-TW" sz="2300" b="1" spc="150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產品別行銷組織往往造成不同產品與品牌之間的整合難度加大。</a:t>
            </a:r>
          </a:p>
          <a:p>
            <a:pPr algn="ctr"/>
            <a:endParaRPr lang="zh-TW" altLang="en-US" sz="2400" b="1" spc="150" dirty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5754372"/>
      </p:ext>
    </p:extLst>
  </p:cSld>
  <p:clrMapOvr>
    <a:masterClrMapping/>
  </p:clrMapOvr>
  <p:transition spd="slow"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9" grpId="0" uiExpand="1" build="p" animBg="1"/>
    </p:bldLst>
  </p:timing>
</p:sld>
</file>

<file path=ppt/theme/theme1.xml><?xml version="1.0" encoding="utf-8"?>
<a:theme xmlns:a="http://schemas.openxmlformats.org/drawingml/2006/main" name="行銷管理(改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Arial"/>
        <a:ea typeface="Adobe 繁黑體 Std B"/>
        <a:cs typeface=""/>
      </a:majorFont>
      <a:minorFont>
        <a:latin typeface="Arial"/>
        <a:ea typeface="Adobe 繁黑體 Std B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設計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自訂設計">
  <a:themeElements>
    <a:clrScheme name="1_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訂設計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行銷管理(改</Template>
  <TotalTime>234</TotalTime>
  <Words>2220</Words>
  <Application>Microsoft Office PowerPoint</Application>
  <PresentationFormat>如螢幕大小 (4:3)</PresentationFormat>
  <Paragraphs>242</Paragraphs>
  <Slides>29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29</vt:i4>
      </vt:variant>
    </vt:vector>
  </HeadingPairs>
  <TitlesOfParts>
    <vt:vector size="39" baseType="lpstr">
      <vt:lpstr>Adobe 繁黑體 Std B</vt:lpstr>
      <vt:lpstr>微軟正黑體</vt:lpstr>
      <vt:lpstr>新細明體</vt:lpstr>
      <vt:lpstr>標楷體</vt:lpstr>
      <vt:lpstr>Arial</vt:lpstr>
      <vt:lpstr>Calibri</vt:lpstr>
      <vt:lpstr>Wingdings</vt:lpstr>
      <vt:lpstr>行銷管理(改</vt:lpstr>
      <vt:lpstr>自訂設計</vt:lpstr>
      <vt:lpstr>1_自訂設計</vt:lpstr>
      <vt:lpstr>PowerPoint 簡報</vt:lpstr>
      <vt:lpstr>Chapter 19 行銷的執行與控制</vt:lpstr>
      <vt:lpstr>圖19-1 行銷管理的循環</vt:lpstr>
      <vt:lpstr>§19.1.1 行銷執行的兩個層面</vt:lpstr>
      <vt:lpstr>§19.1.2 行銷部門的組織方式</vt:lpstr>
      <vt:lpstr>§19.1.2.1 職能別行銷組織</vt:lpstr>
      <vt:lpstr>§19.1.2.2 地理區域別行銷組織</vt:lpstr>
      <vt:lpstr>§19.1.2.3 產品或品牌別行銷組織1/2</vt:lpstr>
      <vt:lpstr>§19.1.2.3 產品或品牌別行銷組織2/2</vt:lpstr>
      <vt:lpstr>圖19-4 產品或品牌行銷組織</vt:lpstr>
      <vt:lpstr>§19.1.2.4 顧客別行銷組織</vt:lpstr>
      <vt:lpstr>§19.1.2.5 矩陣型態行銷組織</vt:lpstr>
      <vt:lpstr>§19.1.2.6 網路組織</vt:lpstr>
      <vt:lpstr>§19.1.3 建立工作團隊</vt:lpstr>
      <vt:lpstr>§19.1.3.1 工作團隊的種類</vt:lpstr>
      <vt:lpstr>§19.1.3.2 工作團隊的要件</vt:lpstr>
      <vt:lpstr>§19.1.4 行銷策略的落實</vt:lpstr>
      <vt:lpstr>PowerPoint 簡報</vt:lpstr>
      <vt:lpstr>§19.2.1 行銷控制程序</vt:lpstr>
      <vt:lpstr>圖19-9 行銷控制的基本模型</vt:lpstr>
      <vt:lpstr>§19.2.2 控制的類型</vt:lpstr>
      <vt:lpstr>§19.2.3.1 行銷績效的評估-銷售分析</vt:lpstr>
      <vt:lpstr>圖19-11 變異分析之數學公式</vt:lpstr>
      <vt:lpstr>§19.2.3.2 行銷績效的評估-市場占有率分析</vt:lpstr>
      <vt:lpstr>§19.2.3.3 行銷績效的評估-行銷費用與成本分析</vt:lpstr>
      <vt:lpstr>§19.2.3.4 行銷績效的評估-獲利力分析</vt:lpstr>
      <vt:lpstr>§19.2.3.5 行銷績效的評估-市場服務分析</vt:lpstr>
      <vt:lpstr>§19.2.3.6 行銷績效的評估-行銷組合效率分析</vt:lpstr>
      <vt:lpstr>-The End-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Irisa</dc:creator>
  <cp:lastModifiedBy>Zona Li</cp:lastModifiedBy>
  <cp:revision>172</cp:revision>
  <dcterms:created xsi:type="dcterms:W3CDTF">2011-05-30T14:06:51Z</dcterms:created>
  <dcterms:modified xsi:type="dcterms:W3CDTF">2014-05-21T14:52:24Z</dcterms:modified>
</cp:coreProperties>
</file>