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7" r:id="rId5"/>
    <p:sldId id="258" r:id="rId6"/>
    <p:sldId id="286" r:id="rId7"/>
    <p:sldId id="28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3399"/>
    <a:srgbClr val="FF0066"/>
    <a:srgbClr val="9E5ECE"/>
    <a:srgbClr val="CDACE6"/>
    <a:srgbClr val="DEC8EE"/>
    <a:srgbClr val="AAFCD1"/>
    <a:srgbClr val="2DEFA0"/>
    <a:srgbClr val="93F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807913-E313-4A07-9D39-504EB01ADE48}" type="presOf" srcId="{21874C3B-E6F9-46BE-BBA7-51B3A98F393E}" destId="{48045E5C-A433-40C5-A9A1-1F2ACC2731E6}" srcOrd="0" destOrd="0" presId="urn:microsoft.com/office/officeart/2005/8/layout/vList2"/>
    <dgm:cxn modelId="{62612FCD-500A-4606-BEE7-1E8BCB60ED75}" type="presOf" srcId="{21D204B7-8CEF-44B6-9C07-CE12F0775F3A}" destId="{FC1C9785-4EAA-40D5-A517-48DAC3F311E7}" srcOrd="0" destOrd="0" presId="urn:microsoft.com/office/officeart/2005/8/layout/vList2"/>
    <dgm:cxn modelId="{D5CD6E88-2C67-4EA4-B11D-937D7EBD2D83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CF31330-1ADF-4B6C-BD59-63FDDCA9F9B4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6E5DE250-ADD0-4450-B6EF-5D22755EEB6D}" type="presOf" srcId="{466623E0-0040-4E26-A554-EEAA51687F87}" destId="{09A62253-66AE-4B25-BF05-80D4F5919D6A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8D4E491-9B22-4444-845E-0D5D1AE35EA8}" type="presParOf" srcId="{A541DA28-CDCD-489A-9F84-11D61EC9A3FF}" destId="{09A62253-66AE-4B25-BF05-80D4F5919D6A}" srcOrd="0" destOrd="0" presId="urn:microsoft.com/office/officeart/2005/8/layout/vList2"/>
    <dgm:cxn modelId="{38105D13-85FF-40BA-9DCE-4D5D13DDD11C}" type="presParOf" srcId="{A541DA28-CDCD-489A-9F84-11D61EC9A3FF}" destId="{78E87418-2E9B-4068-BE3B-AA521FD793DE}" srcOrd="1" destOrd="0" presId="urn:microsoft.com/office/officeart/2005/8/layout/vList2"/>
    <dgm:cxn modelId="{19764C32-CF8F-48D7-843D-7BA7C471610A}" type="presParOf" srcId="{A541DA28-CDCD-489A-9F84-11D61EC9A3FF}" destId="{48045E5C-A433-40C5-A9A1-1F2ACC2731E6}" srcOrd="2" destOrd="0" presId="urn:microsoft.com/office/officeart/2005/8/layout/vList2"/>
    <dgm:cxn modelId="{472021CD-3A26-49FE-966A-AA76F1ACB814}" type="presParOf" srcId="{A541DA28-CDCD-489A-9F84-11D61EC9A3FF}" destId="{8E796305-0BD0-4ECF-B55B-8944ACFC328D}" srcOrd="3" destOrd="0" presId="urn:microsoft.com/office/officeart/2005/8/layout/vList2"/>
    <dgm:cxn modelId="{39F53806-7395-4ED1-BF08-F4F8015AAB85}" type="presParOf" srcId="{A541DA28-CDCD-489A-9F84-11D61EC9A3FF}" destId="{0B052A4C-9EC6-4953-B7A4-B3CB579AF515}" srcOrd="4" destOrd="0" presId="urn:microsoft.com/office/officeart/2005/8/layout/vList2"/>
    <dgm:cxn modelId="{25D79388-19D1-4F5C-A21E-ABCEF472CC14}" type="presParOf" srcId="{A541DA28-CDCD-489A-9F84-11D61EC9A3FF}" destId="{74905B49-9F37-450F-B8D7-DD9F28F52CAD}" srcOrd="5" destOrd="0" presId="urn:microsoft.com/office/officeart/2005/8/layout/vList2"/>
    <dgm:cxn modelId="{F750CA31-24D2-4CBE-A68C-40CB7FFF6800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480A7E-9CA2-484E-92E0-812E6B437CB6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F1EF01F-6192-41A4-9BBE-B2CB5E774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成本領袖策略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A99E005-3A60-4665-9622-C54A03ACE4CD}" type="parTrans" cxnId="{0EA9E164-6B41-4429-BCD3-9B4F2768FA7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C16330-69C7-492E-B80D-E43F882437E0}" type="sibTrans" cxnId="{0EA9E164-6B41-4429-BCD3-9B4F2768FA7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E96B46-EA3C-4DBF-9306-139409F3776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透過經驗曲線或效率的追求來取得最低成本，並由低廉的價格來獲得競爭優勢。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B00A23-85AF-42F0-A5B8-5AEC6D30307A}" type="parTrans" cxnId="{E4E9699F-9B06-423A-BBFA-B27F9CEDC98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3D4221A-9B9F-48F7-9CC8-2D192B48011A}" type="sibTrans" cxnId="{E4E9699F-9B06-423A-BBFA-B27F9CEDC98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889BA4-D3FE-4115-B155-279080CC39F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差異化策略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51E108D-8BDD-44FF-A51F-5A81F3DF1544}" type="parTrans" cxnId="{5DBBDF9C-C344-4284-B6B9-4CE46C3E7A0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389EDF-B73C-4CF6-8E7C-C1C43E8BAF15}" type="sibTrans" cxnId="{5DBBDF9C-C344-4284-B6B9-4CE46C3E7A0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9664B3-7B8C-4127-8E75-C963CC3BE34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透過塑造產品</a:t>
          </a:r>
          <a:r>
            <a:rPr lang="en-US" altLang="zh-TW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服務的獨特性，造成與競爭者的有利差異。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D6A4E54-A743-4339-ABB9-5EBAD74B2AC8}" type="parTrans" cxnId="{C9BDF8F1-A50D-443D-806F-4C87EAFE650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257168C-5F74-452A-A243-62664652A439}" type="sibTrans" cxnId="{C9BDF8F1-A50D-443D-806F-4C87EAFE650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CD56CB8-9335-4FC7-BB57-CA5E6605B36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集中</a:t>
          </a:r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</a:t>
          </a:r>
          <a:endParaRPr lang="en-US" altLang="zh-TW" sz="2400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利基策略</a:t>
          </a:r>
          <a:r>
            <a:rPr lang="en-US" alt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9B973BA-37D2-48C4-B7CC-70BA69B8C3DB}" type="parTrans" cxnId="{38C86E1A-FF9C-4805-B6A6-E5205D7554B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9BF650-3123-4C6E-9BC1-00C5957FBED7}" type="sibTrans" cxnId="{38C86E1A-FF9C-4805-B6A6-E5205D7554B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A85F7E7-E305-4201-9DE3-61598CB65E0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將有限的資源集中於某一特殊的區隔上，透過滿足該區域的獨特需求來取得優勢。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C88FF6A-FD8E-4E91-A9DE-123049133C91}" type="parTrans" cxnId="{6D0A4DB4-6FDC-40D2-B5EA-61F71FA9421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B449C9-1D84-4444-9712-D0E282C7034A}" type="sibTrans" cxnId="{6D0A4DB4-6FDC-40D2-B5EA-61F71FA9421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AEDCCC-E5CE-449B-BAA3-B9BE01F13BE9}" type="pres">
      <dgm:prSet presAssocID="{0B480A7E-9CA2-484E-92E0-812E6B437C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E717AF-177A-4CE2-96AA-150C2E9BC70A}" type="pres">
      <dgm:prSet presAssocID="{DF1EF01F-6192-41A4-9BBE-B2CB5E774080}" presName="linNode" presStyleCnt="0"/>
      <dgm:spPr/>
    </dgm:pt>
    <dgm:pt modelId="{ACC0CEEF-A472-499C-910F-B5D48BF15D2D}" type="pres">
      <dgm:prSet presAssocID="{DF1EF01F-6192-41A4-9BBE-B2CB5E774080}" presName="parentText" presStyleLbl="node1" presStyleIdx="0" presStyleCnt="3" custScaleX="998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2902D6-D817-4411-B5D0-F946A3EF2B4A}" type="pres">
      <dgm:prSet presAssocID="{DF1EF01F-6192-41A4-9BBE-B2CB5E774080}" presName="descendantText" presStyleLbl="alignAccFollowNode1" presStyleIdx="0" presStyleCnt="3" custScaleX="105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AA5CC7-4601-4449-A333-8B81A4EEA9A9}" type="pres">
      <dgm:prSet presAssocID="{E6C16330-69C7-492E-B80D-E43F882437E0}" presName="sp" presStyleCnt="0"/>
      <dgm:spPr/>
    </dgm:pt>
    <dgm:pt modelId="{CAE4F3AB-8961-4B4D-AA95-E611B53F3A2A}" type="pres">
      <dgm:prSet presAssocID="{59889BA4-D3FE-4115-B155-279080CC39FA}" presName="linNode" presStyleCnt="0"/>
      <dgm:spPr/>
    </dgm:pt>
    <dgm:pt modelId="{CE0E04AB-E4EE-4ACD-8051-13BDFF601E4E}" type="pres">
      <dgm:prSet presAssocID="{59889BA4-D3FE-4115-B155-279080CC39FA}" presName="parentText" presStyleLbl="node1" presStyleIdx="1" presStyleCnt="3" custScaleX="998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97D5C-F598-4E6E-8286-7202960EE350}" type="pres">
      <dgm:prSet presAssocID="{59889BA4-D3FE-4115-B155-279080CC39FA}" presName="descendantText" presStyleLbl="alignAccFollowNode1" presStyleIdx="1" presStyleCnt="3" custScaleX="105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D55354-5D0C-47D0-839A-0DB814336B19}" type="pres">
      <dgm:prSet presAssocID="{32389EDF-B73C-4CF6-8E7C-C1C43E8BAF15}" presName="sp" presStyleCnt="0"/>
      <dgm:spPr/>
    </dgm:pt>
    <dgm:pt modelId="{46311ECF-8359-4831-8C07-CC4032E07BFF}" type="pres">
      <dgm:prSet presAssocID="{BCD56CB8-9335-4FC7-BB57-CA5E6605B368}" presName="linNode" presStyleCnt="0"/>
      <dgm:spPr/>
    </dgm:pt>
    <dgm:pt modelId="{4C383725-85DD-443C-9084-208419F133A7}" type="pres">
      <dgm:prSet presAssocID="{BCD56CB8-9335-4FC7-BB57-CA5E6605B368}" presName="parentText" presStyleLbl="node1" presStyleIdx="2" presStyleCnt="3" custScaleX="998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85779E-3B13-4F4E-BCE7-6A49B346B236}" type="pres">
      <dgm:prSet presAssocID="{BCD56CB8-9335-4FC7-BB57-CA5E6605B368}" presName="descendantText" presStyleLbl="alignAccFollowNode1" presStyleIdx="2" presStyleCnt="3" custScaleX="105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E9699F-9B06-423A-BBFA-B27F9CEDC98F}" srcId="{DF1EF01F-6192-41A4-9BBE-B2CB5E774080}" destId="{D9E96B46-EA3C-4DBF-9306-139409F37767}" srcOrd="0" destOrd="0" parTransId="{32B00A23-85AF-42F0-A5B8-5AEC6D30307A}" sibTransId="{A3D4221A-9B9F-48F7-9CC8-2D192B48011A}"/>
    <dgm:cxn modelId="{C9BDF8F1-A50D-443D-806F-4C87EAFE6501}" srcId="{59889BA4-D3FE-4115-B155-279080CC39FA}" destId="{149664B3-7B8C-4127-8E75-C963CC3BE34E}" srcOrd="0" destOrd="0" parTransId="{AD6A4E54-A743-4339-ABB9-5EBAD74B2AC8}" sibTransId="{9257168C-5F74-452A-A243-62664652A439}"/>
    <dgm:cxn modelId="{6D0A4DB4-6FDC-40D2-B5EA-61F71FA94219}" srcId="{BCD56CB8-9335-4FC7-BB57-CA5E6605B368}" destId="{AA85F7E7-E305-4201-9DE3-61598CB65E03}" srcOrd="0" destOrd="0" parTransId="{BC88FF6A-FD8E-4E91-A9DE-123049133C91}" sibTransId="{73B449C9-1D84-4444-9712-D0E282C7034A}"/>
    <dgm:cxn modelId="{5DBBDF9C-C344-4284-B6B9-4CE46C3E7A05}" srcId="{0B480A7E-9CA2-484E-92E0-812E6B437CB6}" destId="{59889BA4-D3FE-4115-B155-279080CC39FA}" srcOrd="1" destOrd="0" parTransId="{A51E108D-8BDD-44FF-A51F-5A81F3DF1544}" sibTransId="{32389EDF-B73C-4CF6-8E7C-C1C43E8BAF15}"/>
    <dgm:cxn modelId="{F0A51D01-2D3C-4898-9A48-F4EBE18E6F2B}" type="presOf" srcId="{DF1EF01F-6192-41A4-9BBE-B2CB5E774080}" destId="{ACC0CEEF-A472-499C-910F-B5D48BF15D2D}" srcOrd="0" destOrd="0" presId="urn:microsoft.com/office/officeart/2005/8/layout/vList5"/>
    <dgm:cxn modelId="{A6E907AF-0606-46FC-80B4-751FB20D005F}" type="presOf" srcId="{BCD56CB8-9335-4FC7-BB57-CA5E6605B368}" destId="{4C383725-85DD-443C-9084-208419F133A7}" srcOrd="0" destOrd="0" presId="urn:microsoft.com/office/officeart/2005/8/layout/vList5"/>
    <dgm:cxn modelId="{71B036A1-6AB3-48A8-8302-965D244610E0}" type="presOf" srcId="{149664B3-7B8C-4127-8E75-C963CC3BE34E}" destId="{D0D97D5C-F598-4E6E-8286-7202960EE350}" srcOrd="0" destOrd="0" presId="urn:microsoft.com/office/officeart/2005/8/layout/vList5"/>
    <dgm:cxn modelId="{38C86E1A-FF9C-4805-B6A6-E5205D7554B0}" srcId="{0B480A7E-9CA2-484E-92E0-812E6B437CB6}" destId="{BCD56CB8-9335-4FC7-BB57-CA5E6605B368}" srcOrd="2" destOrd="0" parTransId="{A9B973BA-37D2-48C4-B7CC-70BA69B8C3DB}" sibTransId="{DD9BF650-3123-4C6E-9BC1-00C5957FBED7}"/>
    <dgm:cxn modelId="{3B43F883-3ED4-4633-9A5B-CAD4556285AB}" type="presOf" srcId="{AA85F7E7-E305-4201-9DE3-61598CB65E03}" destId="{0F85779E-3B13-4F4E-BCE7-6A49B346B236}" srcOrd="0" destOrd="0" presId="urn:microsoft.com/office/officeart/2005/8/layout/vList5"/>
    <dgm:cxn modelId="{2B6BE79E-2008-4E51-BEEE-1C32FF39042C}" type="presOf" srcId="{59889BA4-D3FE-4115-B155-279080CC39FA}" destId="{CE0E04AB-E4EE-4ACD-8051-13BDFF601E4E}" srcOrd="0" destOrd="0" presId="urn:microsoft.com/office/officeart/2005/8/layout/vList5"/>
    <dgm:cxn modelId="{1A5CBA7C-B679-4AD5-A14C-0BA486CD8714}" type="presOf" srcId="{0B480A7E-9CA2-484E-92E0-812E6B437CB6}" destId="{F3AEDCCC-E5CE-449B-BAA3-B9BE01F13BE9}" srcOrd="0" destOrd="0" presId="urn:microsoft.com/office/officeart/2005/8/layout/vList5"/>
    <dgm:cxn modelId="{0EA9E164-6B41-4429-BCD3-9B4F2768FA7E}" srcId="{0B480A7E-9CA2-484E-92E0-812E6B437CB6}" destId="{DF1EF01F-6192-41A4-9BBE-B2CB5E774080}" srcOrd="0" destOrd="0" parTransId="{3A99E005-3A60-4665-9622-C54A03ACE4CD}" sibTransId="{E6C16330-69C7-492E-B80D-E43F882437E0}"/>
    <dgm:cxn modelId="{81BD4168-8D50-4EDB-8D96-DF3F8B9875C8}" type="presOf" srcId="{D9E96B46-EA3C-4DBF-9306-139409F37767}" destId="{352902D6-D817-4411-B5D0-F946A3EF2B4A}" srcOrd="0" destOrd="0" presId="urn:microsoft.com/office/officeart/2005/8/layout/vList5"/>
    <dgm:cxn modelId="{187D41A2-D9D0-43EC-BF03-CE2B7E9EFB10}" type="presParOf" srcId="{F3AEDCCC-E5CE-449B-BAA3-B9BE01F13BE9}" destId="{31E717AF-177A-4CE2-96AA-150C2E9BC70A}" srcOrd="0" destOrd="0" presId="urn:microsoft.com/office/officeart/2005/8/layout/vList5"/>
    <dgm:cxn modelId="{96C58D78-44B6-4F9C-AD68-5F985789C56F}" type="presParOf" srcId="{31E717AF-177A-4CE2-96AA-150C2E9BC70A}" destId="{ACC0CEEF-A472-499C-910F-B5D48BF15D2D}" srcOrd="0" destOrd="0" presId="urn:microsoft.com/office/officeart/2005/8/layout/vList5"/>
    <dgm:cxn modelId="{535F6055-9DF0-416B-A5B6-20D4B21F86BA}" type="presParOf" srcId="{31E717AF-177A-4CE2-96AA-150C2E9BC70A}" destId="{352902D6-D817-4411-B5D0-F946A3EF2B4A}" srcOrd="1" destOrd="0" presId="urn:microsoft.com/office/officeart/2005/8/layout/vList5"/>
    <dgm:cxn modelId="{E747E7F7-008A-4724-BF95-72A8ED579EDF}" type="presParOf" srcId="{F3AEDCCC-E5CE-449B-BAA3-B9BE01F13BE9}" destId="{8CAA5CC7-4601-4449-A333-8B81A4EEA9A9}" srcOrd="1" destOrd="0" presId="urn:microsoft.com/office/officeart/2005/8/layout/vList5"/>
    <dgm:cxn modelId="{68DFE075-C519-485A-94A5-D14EF2D44FDE}" type="presParOf" srcId="{F3AEDCCC-E5CE-449B-BAA3-B9BE01F13BE9}" destId="{CAE4F3AB-8961-4B4D-AA95-E611B53F3A2A}" srcOrd="2" destOrd="0" presId="urn:microsoft.com/office/officeart/2005/8/layout/vList5"/>
    <dgm:cxn modelId="{259744C4-B7B7-4EFA-BFC5-6BB63C61617B}" type="presParOf" srcId="{CAE4F3AB-8961-4B4D-AA95-E611B53F3A2A}" destId="{CE0E04AB-E4EE-4ACD-8051-13BDFF601E4E}" srcOrd="0" destOrd="0" presId="urn:microsoft.com/office/officeart/2005/8/layout/vList5"/>
    <dgm:cxn modelId="{B18962DC-B53E-481A-AD08-FF7C3E0EFA10}" type="presParOf" srcId="{CAE4F3AB-8961-4B4D-AA95-E611B53F3A2A}" destId="{D0D97D5C-F598-4E6E-8286-7202960EE350}" srcOrd="1" destOrd="0" presId="urn:microsoft.com/office/officeart/2005/8/layout/vList5"/>
    <dgm:cxn modelId="{65B034BF-0BB4-456F-9567-BA7EEC1F6E92}" type="presParOf" srcId="{F3AEDCCC-E5CE-449B-BAA3-B9BE01F13BE9}" destId="{CCD55354-5D0C-47D0-839A-0DB814336B19}" srcOrd="3" destOrd="0" presId="urn:microsoft.com/office/officeart/2005/8/layout/vList5"/>
    <dgm:cxn modelId="{176D58ED-8D5D-4581-8DFF-1106533622A2}" type="presParOf" srcId="{F3AEDCCC-E5CE-449B-BAA3-B9BE01F13BE9}" destId="{46311ECF-8359-4831-8C07-CC4032E07BFF}" srcOrd="4" destOrd="0" presId="urn:microsoft.com/office/officeart/2005/8/layout/vList5"/>
    <dgm:cxn modelId="{CF78AD85-46D4-405D-AFC9-DCEEC67035CC}" type="presParOf" srcId="{46311ECF-8359-4831-8C07-CC4032E07BFF}" destId="{4C383725-85DD-443C-9084-208419F133A7}" srcOrd="0" destOrd="0" presId="urn:microsoft.com/office/officeart/2005/8/layout/vList5"/>
    <dgm:cxn modelId="{836C795E-2287-4863-B21C-8C905BFA24D0}" type="presParOf" srcId="{46311ECF-8359-4831-8C07-CC4032E07BFF}" destId="{0F85779E-3B13-4F4E-BCE7-6A49B346B2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6B5744-F57B-42B1-86C2-8142B240A4B2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41E63AF-4A34-4CC9-9041-C98576A1AE7E}">
      <dgm:prSet phldrT="[文字]"/>
      <dgm:spPr/>
      <dgm:t>
        <a:bodyPr/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市場滲透策略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F2F1999-5915-4713-8DB6-EBE198050B6C}" type="parTrans" cxnId="{2DBDFB2B-E17E-47C8-9902-87AADD6308FB}">
      <dgm:prSet/>
      <dgm:spPr/>
      <dgm:t>
        <a:bodyPr/>
        <a:lstStyle/>
        <a:p>
          <a:endParaRPr lang="zh-TW" altLang="en-US"/>
        </a:p>
      </dgm:t>
    </dgm:pt>
    <dgm:pt modelId="{553AD2C2-FE27-4E1A-8297-FCDF76A4BDA6}" type="sibTrans" cxnId="{2DBDFB2B-E17E-47C8-9902-87AADD6308FB}">
      <dgm:prSet/>
      <dgm:spPr/>
      <dgm:t>
        <a:bodyPr/>
        <a:lstStyle/>
        <a:p>
          <a:endParaRPr lang="zh-TW" altLang="en-US"/>
        </a:p>
      </dgm:t>
    </dgm:pt>
    <dgm:pt modelId="{C2C5505B-F32C-4137-8493-C6B9EB7A301E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市場發展策略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75071D-97E1-4000-AF9B-60AF91FDA9D8}" type="parTrans" cxnId="{79B7BBD8-1AB9-45A9-8D0E-9C8208CAB2EA}">
      <dgm:prSet/>
      <dgm:spPr/>
      <dgm:t>
        <a:bodyPr/>
        <a:lstStyle/>
        <a:p>
          <a:endParaRPr lang="zh-TW" altLang="en-US"/>
        </a:p>
      </dgm:t>
    </dgm:pt>
    <dgm:pt modelId="{9C0817A4-E44D-4E1A-8BF7-AE2066FB0FB4}" type="sibTrans" cxnId="{79B7BBD8-1AB9-45A9-8D0E-9C8208CAB2EA}">
      <dgm:prSet/>
      <dgm:spPr/>
      <dgm:t>
        <a:bodyPr/>
        <a:lstStyle/>
        <a:p>
          <a:endParaRPr lang="zh-TW" altLang="en-US"/>
        </a:p>
      </dgm:t>
    </dgm:pt>
    <dgm:pt modelId="{6FD2A61E-2A52-4D7F-B4B5-050D532F71AE}">
      <dgm:prSet phldrT="[文字]"/>
      <dgm:spPr/>
      <dgm:t>
        <a:bodyPr/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產品發展策略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D93DCCA-B8A5-4206-AF6E-C379758E4145}" type="parTrans" cxnId="{713184DD-6C5A-429C-AF1F-8B15AA3DCB81}">
      <dgm:prSet/>
      <dgm:spPr/>
      <dgm:t>
        <a:bodyPr/>
        <a:lstStyle/>
        <a:p>
          <a:endParaRPr lang="zh-TW" altLang="en-US"/>
        </a:p>
      </dgm:t>
    </dgm:pt>
    <dgm:pt modelId="{C3A3EA50-DDD2-4EAF-B45A-F582D31EB08D}" type="sibTrans" cxnId="{713184DD-6C5A-429C-AF1F-8B15AA3DCB81}">
      <dgm:prSet/>
      <dgm:spPr/>
      <dgm:t>
        <a:bodyPr/>
        <a:lstStyle/>
        <a:p>
          <a:endParaRPr lang="zh-TW" altLang="en-US"/>
        </a:p>
      </dgm:t>
    </dgm:pt>
    <dgm:pt modelId="{B92F898E-A888-4AC2-9EC4-517D96FBB5CC}">
      <dgm:prSet phldrT="[文字]"/>
      <dgm:spPr/>
      <dgm:t>
        <a:bodyPr/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多角化策略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408A790-DB85-40D7-9983-B9A223F74874}" type="parTrans" cxnId="{B2EFCDEA-3686-4E66-8D64-01EFC7FFFB7F}">
      <dgm:prSet/>
      <dgm:spPr/>
      <dgm:t>
        <a:bodyPr/>
        <a:lstStyle/>
        <a:p>
          <a:endParaRPr lang="zh-TW" altLang="en-US"/>
        </a:p>
      </dgm:t>
    </dgm:pt>
    <dgm:pt modelId="{2891E73D-C400-4573-9666-8614082C40FD}" type="sibTrans" cxnId="{B2EFCDEA-3686-4E66-8D64-01EFC7FFFB7F}">
      <dgm:prSet/>
      <dgm:spPr/>
      <dgm:t>
        <a:bodyPr/>
        <a:lstStyle/>
        <a:p>
          <a:endParaRPr lang="zh-TW" altLang="en-US"/>
        </a:p>
      </dgm:t>
    </dgm:pt>
    <dgm:pt modelId="{00F9C992-E0B0-4E58-9C7C-3DDC465E8BA2}" type="pres">
      <dgm:prSet presAssocID="{3B6B5744-F57B-42B1-86C2-8142B240A4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7BEF45-0EBD-4F79-9E7A-46BC8CF6491A}" type="pres">
      <dgm:prSet presAssocID="{441E63AF-4A34-4CC9-9041-C98576A1AE7E}" presName="node" presStyleLbl="node1" presStyleIdx="0" presStyleCnt="4" custLinFactNeighborX="3607" custLinFactNeighborY="13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22F1698-A0B7-4957-8C06-84D6F92B9C2B}" type="pres">
      <dgm:prSet presAssocID="{553AD2C2-FE27-4E1A-8297-FCDF76A4BDA6}" presName="sibTrans" presStyleCnt="0"/>
      <dgm:spPr/>
    </dgm:pt>
    <dgm:pt modelId="{399F8A52-C8A4-4744-ACE0-FB58A32F9102}" type="pres">
      <dgm:prSet presAssocID="{C2C5505B-F32C-4137-8493-C6B9EB7A301E}" presName="node" presStyleLbl="node1" presStyleIdx="1" presStyleCnt="4" custLinFactNeighborX="-5000" custLinFactNeighborY="13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9A60315-C1ED-4AFA-BBD6-E7550564C8B3}" type="pres">
      <dgm:prSet presAssocID="{9C0817A4-E44D-4E1A-8BF7-AE2066FB0FB4}" presName="sibTrans" presStyleCnt="0"/>
      <dgm:spPr/>
    </dgm:pt>
    <dgm:pt modelId="{BF990D57-A37A-44FB-B627-8F04D66A2881}" type="pres">
      <dgm:prSet presAssocID="{6FD2A61E-2A52-4D7F-B4B5-050D532F71AE}" presName="node" presStyleLbl="node1" presStyleIdx="2" presStyleCnt="4" custLinFactNeighborX="3607" custLinFactNeighborY="-11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61E1DB5-2B96-4B7E-8080-A5BE429B3285}" type="pres">
      <dgm:prSet presAssocID="{C3A3EA50-DDD2-4EAF-B45A-F582D31EB08D}" presName="sibTrans" presStyleCnt="0"/>
      <dgm:spPr/>
    </dgm:pt>
    <dgm:pt modelId="{04D339BD-E747-4171-AE9E-0ACBB2D228AB}" type="pres">
      <dgm:prSet presAssocID="{B92F898E-A888-4AC2-9EC4-517D96FBB5CC}" presName="node" presStyleLbl="node1" presStyleIdx="3" presStyleCnt="4" custLinFactNeighborX="-5000" custLinFactNeighborY="-11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13184DD-6C5A-429C-AF1F-8B15AA3DCB81}" srcId="{3B6B5744-F57B-42B1-86C2-8142B240A4B2}" destId="{6FD2A61E-2A52-4D7F-B4B5-050D532F71AE}" srcOrd="2" destOrd="0" parTransId="{5D93DCCA-B8A5-4206-AF6E-C379758E4145}" sibTransId="{C3A3EA50-DDD2-4EAF-B45A-F582D31EB08D}"/>
    <dgm:cxn modelId="{2DBDFB2B-E17E-47C8-9902-87AADD6308FB}" srcId="{3B6B5744-F57B-42B1-86C2-8142B240A4B2}" destId="{441E63AF-4A34-4CC9-9041-C98576A1AE7E}" srcOrd="0" destOrd="0" parTransId="{3F2F1999-5915-4713-8DB6-EBE198050B6C}" sibTransId="{553AD2C2-FE27-4E1A-8297-FCDF76A4BDA6}"/>
    <dgm:cxn modelId="{8E4AA6B3-4984-4DB0-997B-F96593CF6C2A}" type="presOf" srcId="{B92F898E-A888-4AC2-9EC4-517D96FBB5CC}" destId="{04D339BD-E747-4171-AE9E-0ACBB2D228AB}" srcOrd="0" destOrd="0" presId="urn:microsoft.com/office/officeart/2005/8/layout/default"/>
    <dgm:cxn modelId="{D4ED75CC-C370-4E5D-B84C-3CD27933F237}" type="presOf" srcId="{C2C5505B-F32C-4137-8493-C6B9EB7A301E}" destId="{399F8A52-C8A4-4744-ACE0-FB58A32F9102}" srcOrd="0" destOrd="0" presId="urn:microsoft.com/office/officeart/2005/8/layout/default"/>
    <dgm:cxn modelId="{2D77EF56-2332-44A2-BE14-AD3B48D72A1F}" type="presOf" srcId="{441E63AF-4A34-4CC9-9041-C98576A1AE7E}" destId="{8F7BEF45-0EBD-4F79-9E7A-46BC8CF6491A}" srcOrd="0" destOrd="0" presId="urn:microsoft.com/office/officeart/2005/8/layout/default"/>
    <dgm:cxn modelId="{79B7BBD8-1AB9-45A9-8D0E-9C8208CAB2EA}" srcId="{3B6B5744-F57B-42B1-86C2-8142B240A4B2}" destId="{C2C5505B-F32C-4137-8493-C6B9EB7A301E}" srcOrd="1" destOrd="0" parTransId="{3275071D-97E1-4000-AF9B-60AF91FDA9D8}" sibTransId="{9C0817A4-E44D-4E1A-8BF7-AE2066FB0FB4}"/>
    <dgm:cxn modelId="{B2EFCDEA-3686-4E66-8D64-01EFC7FFFB7F}" srcId="{3B6B5744-F57B-42B1-86C2-8142B240A4B2}" destId="{B92F898E-A888-4AC2-9EC4-517D96FBB5CC}" srcOrd="3" destOrd="0" parTransId="{B408A790-DB85-40D7-9983-B9A223F74874}" sibTransId="{2891E73D-C400-4573-9666-8614082C40FD}"/>
    <dgm:cxn modelId="{4EFBD609-26DD-4845-A496-EC26C0B4ECAA}" type="presOf" srcId="{3B6B5744-F57B-42B1-86C2-8142B240A4B2}" destId="{00F9C992-E0B0-4E58-9C7C-3DDC465E8BA2}" srcOrd="0" destOrd="0" presId="urn:microsoft.com/office/officeart/2005/8/layout/default"/>
    <dgm:cxn modelId="{0E518389-BC62-42B7-84AB-F97B233890C7}" type="presOf" srcId="{6FD2A61E-2A52-4D7F-B4B5-050D532F71AE}" destId="{BF990D57-A37A-44FB-B627-8F04D66A2881}" srcOrd="0" destOrd="0" presId="urn:microsoft.com/office/officeart/2005/8/layout/default"/>
    <dgm:cxn modelId="{38FB2AD7-AEB5-4138-92D1-446648D09C88}" type="presParOf" srcId="{00F9C992-E0B0-4E58-9C7C-3DDC465E8BA2}" destId="{8F7BEF45-0EBD-4F79-9E7A-46BC8CF6491A}" srcOrd="0" destOrd="0" presId="urn:microsoft.com/office/officeart/2005/8/layout/default"/>
    <dgm:cxn modelId="{1583F53A-8803-4459-AAC6-622F1FD96F95}" type="presParOf" srcId="{00F9C992-E0B0-4E58-9C7C-3DDC465E8BA2}" destId="{B22F1698-A0B7-4957-8C06-84D6F92B9C2B}" srcOrd="1" destOrd="0" presId="urn:microsoft.com/office/officeart/2005/8/layout/default"/>
    <dgm:cxn modelId="{09ADAD9F-2CEA-4DF1-804E-D1183E6D4161}" type="presParOf" srcId="{00F9C992-E0B0-4E58-9C7C-3DDC465E8BA2}" destId="{399F8A52-C8A4-4744-ACE0-FB58A32F9102}" srcOrd="2" destOrd="0" presId="urn:microsoft.com/office/officeart/2005/8/layout/default"/>
    <dgm:cxn modelId="{1F84BE30-E8B6-4143-B94B-9AC2C4C5377E}" type="presParOf" srcId="{00F9C992-E0B0-4E58-9C7C-3DDC465E8BA2}" destId="{B9A60315-C1ED-4AFA-BBD6-E7550564C8B3}" srcOrd="3" destOrd="0" presId="urn:microsoft.com/office/officeart/2005/8/layout/default"/>
    <dgm:cxn modelId="{936A7CF3-8D94-4C5D-B7ED-0E86ECEBFBB2}" type="presParOf" srcId="{00F9C992-E0B0-4E58-9C7C-3DDC465E8BA2}" destId="{BF990D57-A37A-44FB-B627-8F04D66A2881}" srcOrd="4" destOrd="0" presId="urn:microsoft.com/office/officeart/2005/8/layout/default"/>
    <dgm:cxn modelId="{BE4C9AFF-B1EA-4D52-9570-0B6C8C4E1E6E}" type="presParOf" srcId="{00F9C992-E0B0-4E58-9C7C-3DDC465E8BA2}" destId="{A61E1DB5-2B96-4B7E-8080-A5BE429B3285}" srcOrd="5" destOrd="0" presId="urn:microsoft.com/office/officeart/2005/8/layout/default"/>
    <dgm:cxn modelId="{818B8C49-9B18-44CE-8A9A-6243A07B833A}" type="presParOf" srcId="{00F9C992-E0B0-4E58-9C7C-3DDC465E8BA2}" destId="{04D339BD-E747-4171-AE9E-0ACBB2D228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13891-7F04-439A-AFC3-4EE402510E38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C41625C-E7D8-40D6-80C7-A1268BA31FD4}" type="presOf" srcId="{466623E0-0040-4E26-A554-EEAA51687F87}" destId="{09A62253-66AE-4B25-BF05-80D4F5919D6A}" srcOrd="0" destOrd="0" presId="urn:microsoft.com/office/officeart/2005/8/layout/vList2"/>
    <dgm:cxn modelId="{8908158F-459B-45D2-AA2D-A567DDC6216F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D23303A2-8776-4465-B879-A9E68BB23931}" type="presOf" srcId="{21D204B7-8CEF-44B6-9C07-CE12F0775F3A}" destId="{FC1C9785-4EAA-40D5-A517-48DAC3F311E7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887A423-05D9-489F-8E30-01A9172E648F}" type="presOf" srcId="{92441081-EF9A-4A41-9712-FFA268598394}" destId="{0B052A4C-9EC6-4953-B7A4-B3CB579AF515}" srcOrd="0" destOrd="0" presId="urn:microsoft.com/office/officeart/2005/8/layout/vList2"/>
    <dgm:cxn modelId="{0D720D9C-408F-4D03-BFCB-4972BBC00565}" type="presParOf" srcId="{A541DA28-CDCD-489A-9F84-11D61EC9A3FF}" destId="{09A62253-66AE-4B25-BF05-80D4F5919D6A}" srcOrd="0" destOrd="0" presId="urn:microsoft.com/office/officeart/2005/8/layout/vList2"/>
    <dgm:cxn modelId="{7CAFB612-28F5-4A81-AB78-76DCED010809}" type="presParOf" srcId="{A541DA28-CDCD-489A-9F84-11D61EC9A3FF}" destId="{78E87418-2E9B-4068-BE3B-AA521FD793DE}" srcOrd="1" destOrd="0" presId="urn:microsoft.com/office/officeart/2005/8/layout/vList2"/>
    <dgm:cxn modelId="{BC335816-47D5-4414-9629-058C21D3954A}" type="presParOf" srcId="{A541DA28-CDCD-489A-9F84-11D61EC9A3FF}" destId="{48045E5C-A433-40C5-A9A1-1F2ACC2731E6}" srcOrd="2" destOrd="0" presId="urn:microsoft.com/office/officeart/2005/8/layout/vList2"/>
    <dgm:cxn modelId="{6B0F7887-2F82-40FA-ABC1-AA65D8526DE5}" type="presParOf" srcId="{A541DA28-CDCD-489A-9F84-11D61EC9A3FF}" destId="{8E796305-0BD0-4ECF-B55B-8944ACFC328D}" srcOrd="3" destOrd="0" presId="urn:microsoft.com/office/officeart/2005/8/layout/vList2"/>
    <dgm:cxn modelId="{0F825640-B9D8-4BBF-B960-586F080258BB}" type="presParOf" srcId="{A541DA28-CDCD-489A-9F84-11D61EC9A3FF}" destId="{0B052A4C-9EC6-4953-B7A4-B3CB579AF515}" srcOrd="4" destOrd="0" presId="urn:microsoft.com/office/officeart/2005/8/layout/vList2"/>
    <dgm:cxn modelId="{C0571847-DFF2-4A0D-8332-B90287778CCA}" type="presParOf" srcId="{A541DA28-CDCD-489A-9F84-11D61EC9A3FF}" destId="{74905B49-9F37-450F-B8D7-DD9F28F52CAD}" srcOrd="5" destOrd="0" presId="urn:microsoft.com/office/officeart/2005/8/layout/vList2"/>
    <dgm:cxn modelId="{E8B69951-3DBC-4104-81D4-3B49D5C859BC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102C59-F917-417C-82E8-BFEEB22D142C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 phldr="1"/>
      <dgm:spPr/>
    </dgm:pt>
    <dgm:pt modelId="{3DDDA380-9290-454C-A3C3-0D8F0E916B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策略執行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6FABA66-A451-4C0F-A5D7-FFF302E4C3A7}" type="parTrans" cxnId="{746DF7B5-C276-473F-AB8E-73960D38980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88FDD78-5490-4154-B4B2-AD26FC84C586}" type="sibTrans" cxnId="{746DF7B5-C276-473F-AB8E-73960D38980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2E686F6-0745-4C6E-80CF-EB8C72B7E2F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策略績效評估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22F3903-3EA9-4179-8E04-0E772419B1CF}" type="parTrans" cxnId="{37DDCEE2-464E-4FEA-A293-ACA8ED8C7CC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7727E4B-441D-421F-AFF8-7123C703782E}" type="sibTrans" cxnId="{37DDCEE2-464E-4FEA-A293-ACA8ED8C7CC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D7572-B9F3-4C2A-81BC-8974244575A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策略控制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BB80906-F948-48E0-A4A6-EDE815FB82EC}" type="parTrans" cxnId="{5BB47886-D1C8-42E3-A91F-B02555B2016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5C833-ECD0-409B-B735-98B6B19D92FD}" type="sibTrans" cxnId="{5BB47886-D1C8-42E3-A91F-B02555B2016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809380C-6BBD-4826-8579-0E534EAFD298}" type="pres">
      <dgm:prSet presAssocID="{02102C59-F917-417C-82E8-BFEEB22D142C}" presName="Name0" presStyleCnt="0">
        <dgm:presLayoutVars>
          <dgm:dir/>
          <dgm:resizeHandles val="exact"/>
        </dgm:presLayoutVars>
      </dgm:prSet>
      <dgm:spPr/>
    </dgm:pt>
    <dgm:pt modelId="{3E44B684-EF1C-40FB-AA93-5CA190AFE89A}" type="pres">
      <dgm:prSet presAssocID="{3DDDA380-9290-454C-A3C3-0D8F0E916B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84B610-EF0B-47C5-80BD-32862DE12454}" type="pres">
      <dgm:prSet presAssocID="{F88FDD78-5490-4154-B4B2-AD26FC84C58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CEE241B-805A-456B-9E37-46BFE2EC2DBF}" type="pres">
      <dgm:prSet presAssocID="{F88FDD78-5490-4154-B4B2-AD26FC84C58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5E346E4-62E0-402B-B660-86CC654F95C7}" type="pres">
      <dgm:prSet presAssocID="{52E686F6-0745-4C6E-80CF-EB8C72B7E2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F17F8B-BAA3-4FDA-96F0-FCCE49767B0B}" type="pres">
      <dgm:prSet presAssocID="{A7727E4B-441D-421F-AFF8-7123C703782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C27635C-0D46-49A1-8044-4648C53D48A6}" type="pres">
      <dgm:prSet presAssocID="{A7727E4B-441D-421F-AFF8-7123C703782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149D70E-025A-4C42-B2B6-863354B99C57}" type="pres">
      <dgm:prSet presAssocID="{079D7572-B9F3-4C2A-81BC-8974244575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DDCEE2-464E-4FEA-A293-ACA8ED8C7CC8}" srcId="{02102C59-F917-417C-82E8-BFEEB22D142C}" destId="{52E686F6-0745-4C6E-80CF-EB8C72B7E2FD}" srcOrd="1" destOrd="0" parTransId="{022F3903-3EA9-4179-8E04-0E772419B1CF}" sibTransId="{A7727E4B-441D-421F-AFF8-7123C703782E}"/>
    <dgm:cxn modelId="{068FB414-2A10-4BBA-8A83-BE44F197A0E1}" type="presOf" srcId="{3DDDA380-9290-454C-A3C3-0D8F0E916B42}" destId="{3E44B684-EF1C-40FB-AA93-5CA190AFE89A}" srcOrd="0" destOrd="0" presId="urn:microsoft.com/office/officeart/2005/8/layout/process1"/>
    <dgm:cxn modelId="{C4F30EA3-CF47-4278-91B9-8A39874A8764}" type="presOf" srcId="{A7727E4B-441D-421F-AFF8-7123C703782E}" destId="{FAF17F8B-BAA3-4FDA-96F0-FCCE49767B0B}" srcOrd="0" destOrd="0" presId="urn:microsoft.com/office/officeart/2005/8/layout/process1"/>
    <dgm:cxn modelId="{746DF7B5-C276-473F-AB8E-73960D389804}" srcId="{02102C59-F917-417C-82E8-BFEEB22D142C}" destId="{3DDDA380-9290-454C-A3C3-0D8F0E916B42}" srcOrd="0" destOrd="0" parTransId="{56FABA66-A451-4C0F-A5D7-FFF302E4C3A7}" sibTransId="{F88FDD78-5490-4154-B4B2-AD26FC84C586}"/>
    <dgm:cxn modelId="{61E2D83B-F8A6-4F5A-83EC-3B2385D91EDC}" type="presOf" srcId="{079D7572-B9F3-4C2A-81BC-8974244575A4}" destId="{F149D70E-025A-4C42-B2B6-863354B99C57}" srcOrd="0" destOrd="0" presId="urn:microsoft.com/office/officeart/2005/8/layout/process1"/>
    <dgm:cxn modelId="{5BB47886-D1C8-42E3-A91F-B02555B2016F}" srcId="{02102C59-F917-417C-82E8-BFEEB22D142C}" destId="{079D7572-B9F3-4C2A-81BC-8974244575A4}" srcOrd="2" destOrd="0" parTransId="{FBB80906-F948-48E0-A4A6-EDE815FB82EC}" sibTransId="{3EC5C833-ECD0-409B-B735-98B6B19D92FD}"/>
    <dgm:cxn modelId="{D4F9AE77-F1A4-4533-9CFB-735C7FD106E2}" type="presOf" srcId="{02102C59-F917-417C-82E8-BFEEB22D142C}" destId="{D809380C-6BBD-4826-8579-0E534EAFD298}" srcOrd="0" destOrd="0" presId="urn:microsoft.com/office/officeart/2005/8/layout/process1"/>
    <dgm:cxn modelId="{67AB6D28-D260-4D2A-A58D-5BC0A321B158}" type="presOf" srcId="{52E686F6-0745-4C6E-80CF-EB8C72B7E2FD}" destId="{75E346E4-62E0-402B-B660-86CC654F95C7}" srcOrd="0" destOrd="0" presId="urn:microsoft.com/office/officeart/2005/8/layout/process1"/>
    <dgm:cxn modelId="{F83C099D-EDC7-411D-8106-32C74794E905}" type="presOf" srcId="{F88FDD78-5490-4154-B4B2-AD26FC84C586}" destId="{6CEE241B-805A-456B-9E37-46BFE2EC2DBF}" srcOrd="1" destOrd="0" presId="urn:microsoft.com/office/officeart/2005/8/layout/process1"/>
    <dgm:cxn modelId="{A8DFF97B-65FC-46FC-9118-EFC5F0C93FAB}" type="presOf" srcId="{F88FDD78-5490-4154-B4B2-AD26FC84C586}" destId="{8384B610-EF0B-47C5-80BD-32862DE12454}" srcOrd="0" destOrd="0" presId="urn:microsoft.com/office/officeart/2005/8/layout/process1"/>
    <dgm:cxn modelId="{78F7C58D-D3EA-4273-B72B-14EA4D2A5644}" type="presOf" srcId="{A7727E4B-441D-421F-AFF8-7123C703782E}" destId="{1C27635C-0D46-49A1-8044-4648C53D48A6}" srcOrd="1" destOrd="0" presId="urn:microsoft.com/office/officeart/2005/8/layout/process1"/>
    <dgm:cxn modelId="{1EC76E30-75B0-466C-BEEC-C53FDE03617F}" type="presParOf" srcId="{D809380C-6BBD-4826-8579-0E534EAFD298}" destId="{3E44B684-EF1C-40FB-AA93-5CA190AFE89A}" srcOrd="0" destOrd="0" presId="urn:microsoft.com/office/officeart/2005/8/layout/process1"/>
    <dgm:cxn modelId="{CF59C3E2-658E-4E25-96C1-9D5499F292AC}" type="presParOf" srcId="{D809380C-6BBD-4826-8579-0E534EAFD298}" destId="{8384B610-EF0B-47C5-80BD-32862DE12454}" srcOrd="1" destOrd="0" presId="urn:microsoft.com/office/officeart/2005/8/layout/process1"/>
    <dgm:cxn modelId="{C300E807-4A26-416B-81C2-5DE72DF5C4CD}" type="presParOf" srcId="{8384B610-EF0B-47C5-80BD-32862DE12454}" destId="{6CEE241B-805A-456B-9E37-46BFE2EC2DBF}" srcOrd="0" destOrd="0" presId="urn:microsoft.com/office/officeart/2005/8/layout/process1"/>
    <dgm:cxn modelId="{F39D0C1E-9E42-4C1E-9D98-8E4BF98E1C14}" type="presParOf" srcId="{D809380C-6BBD-4826-8579-0E534EAFD298}" destId="{75E346E4-62E0-402B-B660-86CC654F95C7}" srcOrd="2" destOrd="0" presId="urn:microsoft.com/office/officeart/2005/8/layout/process1"/>
    <dgm:cxn modelId="{2BABCB3E-97C3-41AE-B7E7-F4AAF2647B33}" type="presParOf" srcId="{D809380C-6BBD-4826-8579-0E534EAFD298}" destId="{FAF17F8B-BAA3-4FDA-96F0-FCCE49767B0B}" srcOrd="3" destOrd="0" presId="urn:microsoft.com/office/officeart/2005/8/layout/process1"/>
    <dgm:cxn modelId="{F4B49635-CD4B-4614-81EE-EBBA246B31E2}" type="presParOf" srcId="{FAF17F8B-BAA3-4FDA-96F0-FCCE49767B0B}" destId="{1C27635C-0D46-49A1-8044-4648C53D48A6}" srcOrd="0" destOrd="0" presId="urn:microsoft.com/office/officeart/2005/8/layout/process1"/>
    <dgm:cxn modelId="{EE831865-AAA0-42AA-9C5F-1A1EED9C5E01}" type="presParOf" srcId="{D809380C-6BBD-4826-8579-0E534EAFD298}" destId="{F149D70E-025A-4C42-B2B6-863354B99C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DE883-3D83-4743-858B-F5E1C72E3293}" type="doc">
      <dgm:prSet loTypeId="urn:microsoft.com/office/officeart/2005/8/layout/hierarchy3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26E3DB5-E9EE-4E44-83A6-7A10C1C4B2E2}">
      <dgm:prSet phldrT="[文字]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354119-2CA2-46ED-B3B9-CCC2750C5883}" type="par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AEE3F52-10C5-43C2-84DB-566ACDB7EC41}" type="sib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C81D06-A959-49D0-B22C-54EB72FC1DB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O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pportunities)</a:t>
          </a:r>
          <a:endParaRPr lang="zh-TW" altLang="en-US" sz="20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F76B4A-EC5B-4939-B2F6-F0EEA293A94C}" type="parTrans" cxnId="{5744B008-0779-46E3-BAA2-7A077D8EE27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D94EC2-7F68-4E0C-BD7C-3016AB71435A}" type="sibTrans" cxnId="{5744B008-0779-46E3-BAA2-7A077D8EE27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D96844-7BAB-400C-BB15-130B4AF094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en-US" altLang="zh-TW" sz="20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hreats)</a:t>
          </a:r>
        </a:p>
      </dgm:t>
    </dgm:pt>
    <dgm:pt modelId="{E89E984A-1FCB-4C6B-84BB-928A343744A3}" type="parTrans" cxnId="{E8E424E3-1A3B-4063-B30C-8D2670C8C0E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CC3385-1317-4E62-945B-BB51ED481D88}" type="sibTrans" cxnId="{E8E424E3-1A3B-4063-B30C-8D2670C8C0E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9C272D-180E-4B0D-BC5F-827AE2D5915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D72B8-CBCF-40D0-A8E1-F0B3060C52ED}" type="par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90C103-28DF-42DA-BE41-A96CE77EB01B}" type="sib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53D01D-5292-48BB-B27A-BFCEB04ACBC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強勢</a:t>
          </a:r>
          <a:endParaRPr lang="en-US" altLang="zh-TW" sz="20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S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trength)</a:t>
          </a:r>
          <a:endParaRPr lang="zh-TW" altLang="en-US" sz="20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42E58-3F83-42DC-9BC9-B49451E57CB3}" type="par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DD82D96-60FD-45F5-874C-18B6882083D8}" type="sib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967884-3A3B-4CE7-B936-073472417C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弱勢</a:t>
          </a:r>
          <a:endParaRPr lang="en-US" altLang="zh-TW" sz="20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W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eakness)</a:t>
          </a:r>
          <a:endParaRPr lang="zh-TW" altLang="en-US" sz="20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D26442-12FA-4741-AED9-9E26DE1E4CF4}" type="par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553E7B-D701-4DC7-8E4F-31ECF8C2D860}" type="sib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96FE8-0B0F-49BE-B932-21517EB06CB4}" type="pres">
      <dgm:prSet presAssocID="{62BDE883-3D83-4743-858B-F5E1C72E3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21DB89F-2639-4940-B96D-5103D8DBBA9F}" type="pres">
      <dgm:prSet presAssocID="{226E3DB5-E9EE-4E44-83A6-7A10C1C4B2E2}" presName="root" presStyleCnt="0"/>
      <dgm:spPr/>
    </dgm:pt>
    <dgm:pt modelId="{BB30A1DF-886A-4E6B-A362-48517C3CB5CE}" type="pres">
      <dgm:prSet presAssocID="{226E3DB5-E9EE-4E44-83A6-7A10C1C4B2E2}" presName="rootComposite" presStyleCnt="0"/>
      <dgm:spPr/>
    </dgm:pt>
    <dgm:pt modelId="{042A27B5-24AA-414B-8E69-D8B7BA49E305}" type="pres">
      <dgm:prSet presAssocID="{226E3DB5-E9EE-4E44-83A6-7A10C1C4B2E2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9672D55-A6EA-4AA1-AF48-0D81FB8B0AC6}" type="pres">
      <dgm:prSet presAssocID="{226E3DB5-E9EE-4E44-83A6-7A10C1C4B2E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CFFCEE3-EB68-4F9C-B6C4-587C4019A342}" type="pres">
      <dgm:prSet presAssocID="{226E3DB5-E9EE-4E44-83A6-7A10C1C4B2E2}" presName="childShape" presStyleCnt="0"/>
      <dgm:spPr/>
    </dgm:pt>
    <dgm:pt modelId="{77ECC88E-7E71-4AE3-9A42-08DC483D3246}" type="pres">
      <dgm:prSet presAssocID="{FFF76B4A-EC5B-4939-B2F6-F0EEA293A94C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2847FE46-1327-4A7F-B849-F2BF10D43E3F}" type="pres">
      <dgm:prSet presAssocID="{6AC81D06-A959-49D0-B22C-54EB72FC1DB5}" presName="childText" presStyleLbl="bgAcc1" presStyleIdx="0" presStyleCnt="4" custScaleX="112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72390-F0C0-4D21-9E41-1FD38F2AE4A7}" type="pres">
      <dgm:prSet presAssocID="{E89E984A-1FCB-4C6B-84BB-928A343744A3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E1A429E3-7BC1-4870-AAA7-0B49DB302985}" type="pres">
      <dgm:prSet presAssocID="{6DD96844-7BAB-400C-BB15-130B4AF094D7}" presName="childText" presStyleLbl="bgAcc1" presStyleIdx="1" presStyleCnt="4" custScaleX="112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2E49B-E193-48C4-88DE-BF7DE34437FF}" type="pres">
      <dgm:prSet presAssocID="{BE9C272D-180E-4B0D-BC5F-827AE2D5915F}" presName="root" presStyleCnt="0"/>
      <dgm:spPr/>
    </dgm:pt>
    <dgm:pt modelId="{1905A57E-56A5-488E-83A2-9E3CBB190D74}" type="pres">
      <dgm:prSet presAssocID="{BE9C272D-180E-4B0D-BC5F-827AE2D5915F}" presName="rootComposite" presStyleCnt="0"/>
      <dgm:spPr/>
    </dgm:pt>
    <dgm:pt modelId="{61FCCDEC-176B-4B92-BF4D-D31757FDFB72}" type="pres">
      <dgm:prSet presAssocID="{BE9C272D-180E-4B0D-BC5F-827AE2D5915F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D43A034A-417E-49A2-A2D7-282086899932}" type="pres">
      <dgm:prSet presAssocID="{BE9C272D-180E-4B0D-BC5F-827AE2D5915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B27EC599-B304-4D24-9CD1-DE7350DD26A0}" type="pres">
      <dgm:prSet presAssocID="{BE9C272D-180E-4B0D-BC5F-827AE2D5915F}" presName="childShape" presStyleCnt="0"/>
      <dgm:spPr/>
    </dgm:pt>
    <dgm:pt modelId="{43A8B5E0-04EC-4C8D-BE69-7E7779AB3454}" type="pres">
      <dgm:prSet presAssocID="{25842E58-3F83-42DC-9BC9-B49451E57CB3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7067E8C7-0D9D-4B82-8A2D-C4F26FF2CD9B}" type="pres">
      <dgm:prSet presAssocID="{4D53D01D-5292-48BB-B27A-BFCEB04ACBCC}" presName="childText" presStyleLbl="bgAcc1" presStyleIdx="2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02B84-026F-4B78-9CDF-97B24EB1BE31}" type="pres">
      <dgm:prSet presAssocID="{2BD26442-12FA-4741-AED9-9E26DE1E4CF4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E5A162B9-6AFE-4878-8766-10A529A65831}" type="pres">
      <dgm:prSet presAssocID="{C6967884-3A3B-4CE7-B936-073472417C7A}" presName="childText" presStyleLbl="bgAcc1" presStyleIdx="3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044121-4D2A-42D3-BDF3-98702A48ACB8}" type="presOf" srcId="{E89E984A-1FCB-4C6B-84BB-928A343744A3}" destId="{F9072390-F0C0-4D21-9E41-1FD38F2AE4A7}" srcOrd="0" destOrd="0" presId="urn:microsoft.com/office/officeart/2005/8/layout/hierarchy3"/>
    <dgm:cxn modelId="{F33D7DB4-11A7-4260-8554-A7C57E453307}" type="presOf" srcId="{4D53D01D-5292-48BB-B27A-BFCEB04ACBCC}" destId="{7067E8C7-0D9D-4B82-8A2D-C4F26FF2CD9B}" srcOrd="0" destOrd="0" presId="urn:microsoft.com/office/officeart/2005/8/layout/hierarchy3"/>
    <dgm:cxn modelId="{E9F8B7A2-34C8-4473-9C61-F9DBFEB8CC27}" srcId="{BE9C272D-180E-4B0D-BC5F-827AE2D5915F}" destId="{C6967884-3A3B-4CE7-B936-073472417C7A}" srcOrd="1" destOrd="0" parTransId="{2BD26442-12FA-4741-AED9-9E26DE1E4CF4}" sibTransId="{22553E7B-D701-4DC7-8E4F-31ECF8C2D860}"/>
    <dgm:cxn modelId="{B9AE976F-E214-4150-8509-8F6E9CE64DE1}" type="presOf" srcId="{62BDE883-3D83-4743-858B-F5E1C72E3293}" destId="{61B96FE8-0B0F-49BE-B932-21517EB06CB4}" srcOrd="0" destOrd="0" presId="urn:microsoft.com/office/officeart/2005/8/layout/hierarchy3"/>
    <dgm:cxn modelId="{53244ACB-0FAB-4995-8920-1FD77EF4502F}" srcId="{62BDE883-3D83-4743-858B-F5E1C72E3293}" destId="{226E3DB5-E9EE-4E44-83A6-7A10C1C4B2E2}" srcOrd="0" destOrd="0" parTransId="{45354119-2CA2-46ED-B3B9-CCC2750C5883}" sibTransId="{5AEE3F52-10C5-43C2-84DB-566ACDB7EC41}"/>
    <dgm:cxn modelId="{E5784B25-92D6-4F70-8E7B-31618BBF7FA2}" type="presOf" srcId="{6AC81D06-A959-49D0-B22C-54EB72FC1DB5}" destId="{2847FE46-1327-4A7F-B849-F2BF10D43E3F}" srcOrd="0" destOrd="0" presId="urn:microsoft.com/office/officeart/2005/8/layout/hierarchy3"/>
    <dgm:cxn modelId="{E8E424E3-1A3B-4063-B30C-8D2670C8C0E1}" srcId="{226E3DB5-E9EE-4E44-83A6-7A10C1C4B2E2}" destId="{6DD96844-7BAB-400C-BB15-130B4AF094D7}" srcOrd="1" destOrd="0" parTransId="{E89E984A-1FCB-4C6B-84BB-928A343744A3}" sibTransId="{B3CC3385-1317-4E62-945B-BB51ED481D88}"/>
    <dgm:cxn modelId="{7A2B0FDF-D411-45F7-BF1A-CDC0BA472ED0}" type="presOf" srcId="{226E3DB5-E9EE-4E44-83A6-7A10C1C4B2E2}" destId="{042A27B5-24AA-414B-8E69-D8B7BA49E305}" srcOrd="0" destOrd="0" presId="urn:microsoft.com/office/officeart/2005/8/layout/hierarchy3"/>
    <dgm:cxn modelId="{8CFD1F2C-5B74-468C-97F9-A3EDF5DBC02A}" type="presOf" srcId="{2BD26442-12FA-4741-AED9-9E26DE1E4CF4}" destId="{DE702B84-026F-4B78-9CDF-97B24EB1BE31}" srcOrd="0" destOrd="0" presId="urn:microsoft.com/office/officeart/2005/8/layout/hierarchy3"/>
    <dgm:cxn modelId="{FA46C92B-46FB-4271-9F42-198CFC8F1621}" srcId="{BE9C272D-180E-4B0D-BC5F-827AE2D5915F}" destId="{4D53D01D-5292-48BB-B27A-BFCEB04ACBCC}" srcOrd="0" destOrd="0" parTransId="{25842E58-3F83-42DC-9BC9-B49451E57CB3}" sibTransId="{FDD82D96-60FD-45F5-874C-18B6882083D8}"/>
    <dgm:cxn modelId="{5938C0AD-CAF7-4ADB-A186-0A5EDF44610F}" type="presOf" srcId="{C6967884-3A3B-4CE7-B936-073472417C7A}" destId="{E5A162B9-6AFE-4878-8766-10A529A65831}" srcOrd="0" destOrd="0" presId="urn:microsoft.com/office/officeart/2005/8/layout/hierarchy3"/>
    <dgm:cxn modelId="{1DC0D876-B995-4B3C-B5AA-FCC7885F9CFB}" srcId="{62BDE883-3D83-4743-858B-F5E1C72E3293}" destId="{BE9C272D-180E-4B0D-BC5F-827AE2D5915F}" srcOrd="1" destOrd="0" parTransId="{43CD72B8-CBCF-40D0-A8E1-F0B3060C52ED}" sibTransId="{E990C103-28DF-42DA-BE41-A96CE77EB01B}"/>
    <dgm:cxn modelId="{5744B008-0779-46E3-BAA2-7A077D8EE271}" srcId="{226E3DB5-E9EE-4E44-83A6-7A10C1C4B2E2}" destId="{6AC81D06-A959-49D0-B22C-54EB72FC1DB5}" srcOrd="0" destOrd="0" parTransId="{FFF76B4A-EC5B-4939-B2F6-F0EEA293A94C}" sibTransId="{65D94EC2-7F68-4E0C-BD7C-3016AB71435A}"/>
    <dgm:cxn modelId="{9BE9595A-D517-4364-9B90-06FA513B2899}" type="presOf" srcId="{FFF76B4A-EC5B-4939-B2F6-F0EEA293A94C}" destId="{77ECC88E-7E71-4AE3-9A42-08DC483D3246}" srcOrd="0" destOrd="0" presId="urn:microsoft.com/office/officeart/2005/8/layout/hierarchy3"/>
    <dgm:cxn modelId="{5917B148-E5ED-4096-BB3B-B2D046AADADF}" type="presOf" srcId="{226E3DB5-E9EE-4E44-83A6-7A10C1C4B2E2}" destId="{C9672D55-A6EA-4AA1-AF48-0D81FB8B0AC6}" srcOrd="1" destOrd="0" presId="urn:microsoft.com/office/officeart/2005/8/layout/hierarchy3"/>
    <dgm:cxn modelId="{DD213FA2-6AA0-4B12-BC0C-EE4A113D321A}" type="presOf" srcId="{6DD96844-7BAB-400C-BB15-130B4AF094D7}" destId="{E1A429E3-7BC1-4870-AAA7-0B49DB302985}" srcOrd="0" destOrd="0" presId="urn:microsoft.com/office/officeart/2005/8/layout/hierarchy3"/>
    <dgm:cxn modelId="{7A504A5B-B4CD-43D6-9434-364321193442}" type="presOf" srcId="{BE9C272D-180E-4B0D-BC5F-827AE2D5915F}" destId="{D43A034A-417E-49A2-A2D7-282086899932}" srcOrd="1" destOrd="0" presId="urn:microsoft.com/office/officeart/2005/8/layout/hierarchy3"/>
    <dgm:cxn modelId="{F64EEB81-8CCB-4FFD-94FF-90764ACE6E5E}" type="presOf" srcId="{BE9C272D-180E-4B0D-BC5F-827AE2D5915F}" destId="{61FCCDEC-176B-4B92-BF4D-D31757FDFB72}" srcOrd="0" destOrd="0" presId="urn:microsoft.com/office/officeart/2005/8/layout/hierarchy3"/>
    <dgm:cxn modelId="{27A282BA-3F15-4CE1-8479-163DDBB8F182}" type="presOf" srcId="{25842E58-3F83-42DC-9BC9-B49451E57CB3}" destId="{43A8B5E0-04EC-4C8D-BE69-7E7779AB3454}" srcOrd="0" destOrd="0" presId="urn:microsoft.com/office/officeart/2005/8/layout/hierarchy3"/>
    <dgm:cxn modelId="{AC13774A-D5F5-42C9-BF5F-F527D698C128}" type="presParOf" srcId="{61B96FE8-0B0F-49BE-B932-21517EB06CB4}" destId="{121DB89F-2639-4940-B96D-5103D8DBBA9F}" srcOrd="0" destOrd="0" presId="urn:microsoft.com/office/officeart/2005/8/layout/hierarchy3"/>
    <dgm:cxn modelId="{9E29712E-4031-4606-840D-5F3DCE25BA02}" type="presParOf" srcId="{121DB89F-2639-4940-B96D-5103D8DBBA9F}" destId="{BB30A1DF-886A-4E6B-A362-48517C3CB5CE}" srcOrd="0" destOrd="0" presId="urn:microsoft.com/office/officeart/2005/8/layout/hierarchy3"/>
    <dgm:cxn modelId="{554230B1-83BA-4FA1-B273-1404871C3E89}" type="presParOf" srcId="{BB30A1DF-886A-4E6B-A362-48517C3CB5CE}" destId="{042A27B5-24AA-414B-8E69-D8B7BA49E305}" srcOrd="0" destOrd="0" presId="urn:microsoft.com/office/officeart/2005/8/layout/hierarchy3"/>
    <dgm:cxn modelId="{920F5C44-70B3-4F3C-990A-6B0FB843FEA1}" type="presParOf" srcId="{BB30A1DF-886A-4E6B-A362-48517C3CB5CE}" destId="{C9672D55-A6EA-4AA1-AF48-0D81FB8B0AC6}" srcOrd="1" destOrd="0" presId="urn:microsoft.com/office/officeart/2005/8/layout/hierarchy3"/>
    <dgm:cxn modelId="{57AE461D-EDE0-4846-BB5B-388BE2400EF8}" type="presParOf" srcId="{121DB89F-2639-4940-B96D-5103D8DBBA9F}" destId="{FCFFCEE3-EB68-4F9C-B6C4-587C4019A342}" srcOrd="1" destOrd="0" presId="urn:microsoft.com/office/officeart/2005/8/layout/hierarchy3"/>
    <dgm:cxn modelId="{D23BCBCF-B9FC-4AD0-A884-53D4A709D801}" type="presParOf" srcId="{FCFFCEE3-EB68-4F9C-B6C4-587C4019A342}" destId="{77ECC88E-7E71-4AE3-9A42-08DC483D3246}" srcOrd="0" destOrd="0" presId="urn:microsoft.com/office/officeart/2005/8/layout/hierarchy3"/>
    <dgm:cxn modelId="{D15EB686-3CD5-4D2C-943A-130F2300F43A}" type="presParOf" srcId="{FCFFCEE3-EB68-4F9C-B6C4-587C4019A342}" destId="{2847FE46-1327-4A7F-B849-F2BF10D43E3F}" srcOrd="1" destOrd="0" presId="urn:microsoft.com/office/officeart/2005/8/layout/hierarchy3"/>
    <dgm:cxn modelId="{303DA92A-C7D2-4B7A-913F-CE06ACB0CF53}" type="presParOf" srcId="{FCFFCEE3-EB68-4F9C-B6C4-587C4019A342}" destId="{F9072390-F0C0-4D21-9E41-1FD38F2AE4A7}" srcOrd="2" destOrd="0" presId="urn:microsoft.com/office/officeart/2005/8/layout/hierarchy3"/>
    <dgm:cxn modelId="{2701DD1B-8202-4D22-BA0D-82FB45E89CBA}" type="presParOf" srcId="{FCFFCEE3-EB68-4F9C-B6C4-587C4019A342}" destId="{E1A429E3-7BC1-4870-AAA7-0B49DB302985}" srcOrd="3" destOrd="0" presId="urn:microsoft.com/office/officeart/2005/8/layout/hierarchy3"/>
    <dgm:cxn modelId="{C6D0FDCE-947A-45BA-9865-C4FDCB91E938}" type="presParOf" srcId="{61B96FE8-0B0F-49BE-B932-21517EB06CB4}" destId="{ED22E49B-E193-48C4-88DE-BF7DE34437FF}" srcOrd="1" destOrd="0" presId="urn:microsoft.com/office/officeart/2005/8/layout/hierarchy3"/>
    <dgm:cxn modelId="{37DB9A47-36E2-42FC-AF32-E9A75F11E8C7}" type="presParOf" srcId="{ED22E49B-E193-48C4-88DE-BF7DE34437FF}" destId="{1905A57E-56A5-488E-83A2-9E3CBB190D74}" srcOrd="0" destOrd="0" presId="urn:microsoft.com/office/officeart/2005/8/layout/hierarchy3"/>
    <dgm:cxn modelId="{742B8634-79C2-4A28-8D5C-41D31AA3679C}" type="presParOf" srcId="{1905A57E-56A5-488E-83A2-9E3CBB190D74}" destId="{61FCCDEC-176B-4B92-BF4D-D31757FDFB72}" srcOrd="0" destOrd="0" presId="urn:microsoft.com/office/officeart/2005/8/layout/hierarchy3"/>
    <dgm:cxn modelId="{7DCD411F-EB8F-49DF-9DD3-C127751A8F0E}" type="presParOf" srcId="{1905A57E-56A5-488E-83A2-9E3CBB190D74}" destId="{D43A034A-417E-49A2-A2D7-282086899932}" srcOrd="1" destOrd="0" presId="urn:microsoft.com/office/officeart/2005/8/layout/hierarchy3"/>
    <dgm:cxn modelId="{71001F9C-631D-42D0-8DEA-D32834875231}" type="presParOf" srcId="{ED22E49B-E193-48C4-88DE-BF7DE34437FF}" destId="{B27EC599-B304-4D24-9CD1-DE7350DD26A0}" srcOrd="1" destOrd="0" presId="urn:microsoft.com/office/officeart/2005/8/layout/hierarchy3"/>
    <dgm:cxn modelId="{98DB3790-09F5-4A04-B381-6945152321FC}" type="presParOf" srcId="{B27EC599-B304-4D24-9CD1-DE7350DD26A0}" destId="{43A8B5E0-04EC-4C8D-BE69-7E7779AB3454}" srcOrd="0" destOrd="0" presId="urn:microsoft.com/office/officeart/2005/8/layout/hierarchy3"/>
    <dgm:cxn modelId="{E79C8F1D-2818-446D-BA38-69FEDC453B79}" type="presParOf" srcId="{B27EC599-B304-4D24-9CD1-DE7350DD26A0}" destId="{7067E8C7-0D9D-4B82-8A2D-C4F26FF2CD9B}" srcOrd="1" destOrd="0" presId="urn:microsoft.com/office/officeart/2005/8/layout/hierarchy3"/>
    <dgm:cxn modelId="{84C003D1-8361-4212-BBE3-8BDCF78697DC}" type="presParOf" srcId="{B27EC599-B304-4D24-9CD1-DE7350DD26A0}" destId="{DE702B84-026F-4B78-9CDF-97B24EB1BE31}" srcOrd="2" destOrd="0" presId="urn:microsoft.com/office/officeart/2005/8/layout/hierarchy3"/>
    <dgm:cxn modelId="{B65C685D-03AA-470F-8752-914581D02B29}" type="presParOf" srcId="{B27EC599-B304-4D24-9CD1-DE7350DD26A0}" destId="{E5A162B9-6AFE-4878-8766-10A529A658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4B7F12-D8F8-496B-843C-2E68805EFC80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1227BF7-6A17-414F-87B3-AF315884F56A}" type="presOf" srcId="{92441081-EF9A-4A41-9712-FFA268598394}" destId="{0B052A4C-9EC6-4953-B7A4-B3CB579AF515}" srcOrd="0" destOrd="0" presId="urn:microsoft.com/office/officeart/2005/8/layout/vList2"/>
    <dgm:cxn modelId="{CDB4C519-25ED-4F47-B08D-D2C2961835AC}" type="presOf" srcId="{21874C3B-E6F9-46BE-BBA7-51B3A98F393E}" destId="{48045E5C-A433-40C5-A9A1-1F2ACC2731E6}" srcOrd="0" destOrd="0" presId="urn:microsoft.com/office/officeart/2005/8/layout/vList2"/>
    <dgm:cxn modelId="{ECF4FC00-228A-45D3-BB5F-0713D1041AC9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DE13EB7-DFFD-4ED1-88F4-D990555851C0}" type="presOf" srcId="{466623E0-0040-4E26-A554-EEAA51687F87}" destId="{09A62253-66AE-4B25-BF05-80D4F5919D6A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7460F143-CDDC-406F-99CA-39E03EDC7F62}" type="presParOf" srcId="{A541DA28-CDCD-489A-9F84-11D61EC9A3FF}" destId="{09A62253-66AE-4B25-BF05-80D4F5919D6A}" srcOrd="0" destOrd="0" presId="urn:microsoft.com/office/officeart/2005/8/layout/vList2"/>
    <dgm:cxn modelId="{E10785EC-0894-42D5-B5DE-E6E629A5EE5C}" type="presParOf" srcId="{A541DA28-CDCD-489A-9F84-11D61EC9A3FF}" destId="{78E87418-2E9B-4068-BE3B-AA521FD793DE}" srcOrd="1" destOrd="0" presId="urn:microsoft.com/office/officeart/2005/8/layout/vList2"/>
    <dgm:cxn modelId="{C8D665F8-5796-468E-BE5A-B9F68D57634D}" type="presParOf" srcId="{A541DA28-CDCD-489A-9F84-11D61EC9A3FF}" destId="{48045E5C-A433-40C5-A9A1-1F2ACC2731E6}" srcOrd="2" destOrd="0" presId="urn:microsoft.com/office/officeart/2005/8/layout/vList2"/>
    <dgm:cxn modelId="{CB6AE6B6-1E47-4E14-8ABE-21B344D0452D}" type="presParOf" srcId="{A541DA28-CDCD-489A-9F84-11D61EC9A3FF}" destId="{8E796305-0BD0-4ECF-B55B-8944ACFC328D}" srcOrd="3" destOrd="0" presId="urn:microsoft.com/office/officeart/2005/8/layout/vList2"/>
    <dgm:cxn modelId="{0F2D4DDD-6770-4326-BE49-FEB6203CD1C3}" type="presParOf" srcId="{A541DA28-CDCD-489A-9F84-11D61EC9A3FF}" destId="{0B052A4C-9EC6-4953-B7A4-B3CB579AF515}" srcOrd="4" destOrd="0" presId="urn:microsoft.com/office/officeart/2005/8/layout/vList2"/>
    <dgm:cxn modelId="{2142FBBC-0EB3-4C2B-83B6-B87009FAE989}" type="presParOf" srcId="{A541DA28-CDCD-489A-9F84-11D61EC9A3FF}" destId="{74905B49-9F37-450F-B8D7-DD9F28F52CAD}" srcOrd="5" destOrd="0" presId="urn:microsoft.com/office/officeart/2005/8/layout/vList2"/>
    <dgm:cxn modelId="{153CC480-73B2-4147-B211-44939B9E1974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特定性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挑戰性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可達成性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彈性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可衡量性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AE96EE-4DC5-4009-8640-B4E655A377E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28064B2-18A4-48CD-B954-CD52BA5C9DCE}" type="par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9C931B-3909-4E1C-AB6F-73D69F3C7E56}" type="sib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</dgm:pt>
    <dgm:pt modelId="{B9A237F8-A9EB-4AAD-A3D4-556A83688CB5}" type="pres">
      <dgm:prSet presAssocID="{C517639F-473B-411F-A1DF-0DBF87C514AB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A40E76B7-68DF-4F22-B12C-06D835B62148}" type="pres">
      <dgm:prSet presAssocID="{14A98A29-026C-4341-B8A5-4FE353497DC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</dgm:pt>
    <dgm:pt modelId="{977DEC8C-84DD-47FA-BB1C-C93969362492}" type="pres">
      <dgm:prSet presAssocID="{651341CF-AA39-4084-BB54-8B27E30470D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</dgm:pt>
    <dgm:pt modelId="{B214AC6A-643A-4BD0-A456-1B7AEE013599}" type="pres">
      <dgm:prSet presAssocID="{A0AE96EE-4DC5-4009-8640-B4E655A377EE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DA4A3C9-5F16-4B6B-935A-B6E4322A9A4D}" type="presOf" srcId="{8BF8F4B7-55B9-4431-AED3-40F6E3BA9F39}" destId="{7814B25A-218F-4422-B88F-FE10F6BB2088}" srcOrd="0" destOrd="0" presId="urn:microsoft.com/office/officeart/2005/8/layout/default"/>
    <dgm:cxn modelId="{7F58704C-B015-4C3E-917D-430A1AF82C46}" type="presOf" srcId="{A0AE96EE-4DC5-4009-8640-B4E655A377EE}" destId="{B214AC6A-643A-4BD0-A456-1B7AEE013599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E3CEAD6A-EF0B-4FC3-8B9F-22EAD679415E}" srcId="{09BF8C2E-C3B0-490A-8B5E-816645CB59B9}" destId="{A0AE96EE-4DC5-4009-8640-B4E655A377EE}" srcOrd="5" destOrd="0" parTransId="{628064B2-18A4-48CD-B954-CD52BA5C9DCE}" sibTransId="{339C931B-3909-4E1C-AB6F-73D69F3C7E56}"/>
    <dgm:cxn modelId="{53DEF23D-DA8E-4BD1-849E-AFE938B9D9BE}" type="presOf" srcId="{C517639F-473B-411F-A1DF-0DBF87C514AB}" destId="{B9A237F8-A9EB-4AAD-A3D4-556A83688CB5}" srcOrd="0" destOrd="0" presId="urn:microsoft.com/office/officeart/2005/8/layout/default"/>
    <dgm:cxn modelId="{F9D04EAB-DF47-450B-9F27-545F3966C120}" type="presOf" srcId="{651341CF-AA39-4084-BB54-8B27E30470D3}" destId="{977DEC8C-84DD-47FA-BB1C-C93969362492}" srcOrd="0" destOrd="0" presId="urn:microsoft.com/office/officeart/2005/8/layout/default"/>
    <dgm:cxn modelId="{48A3B501-9495-47FA-A3BF-BDE20510799A}" type="presOf" srcId="{247B05D4-8171-44B0-A046-69BF25912F06}" destId="{C44C709A-F2FD-4D65-9FDE-8210B493848F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AF407243-4DDF-43D4-B054-473F4D88B491}" type="presOf" srcId="{09BF8C2E-C3B0-490A-8B5E-816645CB59B9}" destId="{43B3ED6E-D321-432A-AA14-C149EE41A474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1B3D5E42-8C90-485C-919F-53FAD65FD26D}" type="presOf" srcId="{14A98A29-026C-4341-B8A5-4FE353497DCA}" destId="{A40E76B7-68DF-4F22-B12C-06D835B6214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A3358F1B-10C8-41B6-94E0-FFA6B888F43F}" type="presParOf" srcId="{43B3ED6E-D321-432A-AA14-C149EE41A474}" destId="{7814B25A-218F-4422-B88F-FE10F6BB2088}" srcOrd="0" destOrd="0" presId="urn:microsoft.com/office/officeart/2005/8/layout/default"/>
    <dgm:cxn modelId="{CD009886-E27D-4CCB-92BF-F5A9784A9ABA}" type="presParOf" srcId="{43B3ED6E-D321-432A-AA14-C149EE41A474}" destId="{C0A85DA0-DBEB-4325-B22A-778C70282E39}" srcOrd="1" destOrd="0" presId="urn:microsoft.com/office/officeart/2005/8/layout/default"/>
    <dgm:cxn modelId="{68510390-C6BA-44FA-AEA3-669952C57351}" type="presParOf" srcId="{43B3ED6E-D321-432A-AA14-C149EE41A474}" destId="{B9A237F8-A9EB-4AAD-A3D4-556A83688CB5}" srcOrd="2" destOrd="0" presId="urn:microsoft.com/office/officeart/2005/8/layout/default"/>
    <dgm:cxn modelId="{D37BD963-5F10-41AF-9E8E-BC80EC4A25A6}" type="presParOf" srcId="{43B3ED6E-D321-432A-AA14-C149EE41A474}" destId="{F17162FF-0D45-40BF-9C11-46F96E5F1808}" srcOrd="3" destOrd="0" presId="urn:microsoft.com/office/officeart/2005/8/layout/default"/>
    <dgm:cxn modelId="{CA5B1943-072E-4E63-8585-658CAB157D38}" type="presParOf" srcId="{43B3ED6E-D321-432A-AA14-C149EE41A474}" destId="{A40E76B7-68DF-4F22-B12C-06D835B62148}" srcOrd="4" destOrd="0" presId="urn:microsoft.com/office/officeart/2005/8/layout/default"/>
    <dgm:cxn modelId="{C81E0926-311A-4605-AFC7-A22A9E26511E}" type="presParOf" srcId="{43B3ED6E-D321-432A-AA14-C149EE41A474}" destId="{B10128D6-7A3B-4619-A2EB-ED21C4AECDCE}" srcOrd="5" destOrd="0" presId="urn:microsoft.com/office/officeart/2005/8/layout/default"/>
    <dgm:cxn modelId="{5D8ED908-2C39-44B0-9A96-83024C1CC296}" type="presParOf" srcId="{43B3ED6E-D321-432A-AA14-C149EE41A474}" destId="{977DEC8C-84DD-47FA-BB1C-C93969362492}" srcOrd="6" destOrd="0" presId="urn:microsoft.com/office/officeart/2005/8/layout/default"/>
    <dgm:cxn modelId="{3C03A2E2-B734-4634-9B29-6E43B890A9FD}" type="presParOf" srcId="{43B3ED6E-D321-432A-AA14-C149EE41A474}" destId="{BAEE857D-1C47-49A1-A942-0BA39EE393F1}" srcOrd="7" destOrd="0" presId="urn:microsoft.com/office/officeart/2005/8/layout/default"/>
    <dgm:cxn modelId="{A68886BD-2237-4EA9-849A-CBAA27D8D945}" type="presParOf" srcId="{43B3ED6E-D321-432A-AA14-C149EE41A474}" destId="{C44C709A-F2FD-4D65-9FDE-8210B493848F}" srcOrd="8" destOrd="0" presId="urn:microsoft.com/office/officeart/2005/8/layout/default"/>
    <dgm:cxn modelId="{C16CFB9C-674C-4F76-88DD-C45A2E63411F}" type="presParOf" srcId="{43B3ED6E-D321-432A-AA14-C149EE41A474}" destId="{03C5FB4F-3AA3-46BE-B230-473D89AC1380}" srcOrd="9" destOrd="0" presId="urn:microsoft.com/office/officeart/2005/8/layout/default"/>
    <dgm:cxn modelId="{18AC2E79-FF3C-41B7-A3FC-ADE3D13A9453}" type="presParOf" srcId="{43B3ED6E-D321-432A-AA14-C149EE41A474}" destId="{B214AC6A-643A-4BD0-A456-1B7AEE0135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對社會的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貢獻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市場領導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地位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技術領先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地位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生存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AE96EE-4DC5-4009-8640-B4E655A377EE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高階管理當局的個人需求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28064B2-18A4-48CD-B954-CD52BA5C9DCE}" type="par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9C931B-3909-4E1C-AB6F-73D69F3C7E56}" type="sib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D11441-D5D0-42D6-9187-21231BC0D0C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獲利率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B380D75-39A8-46C2-B92B-DDBE47FEFBBB}" type="parTrans" cxnId="{B8C17D04-A1A3-4CED-A413-4493746120F6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6A58ED14-31A6-4403-8840-4A76D7041C09}" type="sibTrans" cxnId="{B8C17D04-A1A3-4CED-A413-4493746120F6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FB75962-6F02-4043-B58E-3BF5E0DBA1F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效率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DA5CA60-AA46-4010-87EF-72BE808B71B4}" type="parTrans" cxnId="{3B6257BF-13AE-43C7-AECE-6B3C49A1074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FE203966-214D-4A15-96EA-CAB05CE91505}" type="sibTrans" cxnId="{3B6257BF-13AE-43C7-AECE-6B3C49A1074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4C1C3D4-BFA4-4621-B78F-28B61A54B13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成長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A8C478-A255-46E7-B713-85AF3EC1FA56}" type="parTrans" cxnId="{C873D381-C8DE-4244-A5F6-350BB1F4389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0DB4D840-B991-4180-BB85-42F8CA854BF7}" type="sibTrans" cxnId="{C873D381-C8DE-4244-A5F6-350BB1F4389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9600D2F-DF81-4E9F-829D-4E7155E8E9C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對雇員的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貢獻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5298A83-8CAA-4DA8-B250-E5E868810166}" type="parTrans" cxnId="{C49A312A-8938-4C4D-A09C-FB1546DF1A42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F12C58B-AA96-41FA-B771-4EC2579B2736}" type="sibTrans" cxnId="{C49A312A-8938-4C4D-A09C-FB1546DF1A42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DBD35DD8-8D3B-415E-98B9-508CECFBBF7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股東財富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5E7BCA-F41F-4499-9195-A37D71339641}" type="parTrans" cxnId="{5C8DBF08-B0F0-43BD-91C6-B42489028F7A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04A4D82-B61D-4B50-A2A6-8A697C421BB9}" type="sibTrans" cxnId="{5C8DBF08-B0F0-43BD-91C6-B42489028F7A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0D09EE0B-0AB8-4ADB-B3D0-E423EAE72CF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資源的運用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43C736A-657C-48FB-A714-9F37F74D2EBF}" type="parTrans" cxnId="{C3390646-9C64-4740-B675-58063DA2A69D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79B6F3A-4C51-44D5-919F-218941308A8F}" type="sibTrans" cxnId="{C3390646-9C64-4740-B675-58063DA2A69D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21DF07B5-81E7-4DED-A235-CB8D19AFF17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對客戶的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貢獻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BB6554-B173-406D-A16B-6477EA721A99}" type="parTrans" cxnId="{B89F957A-1A34-4E15-9C00-A08126FB1864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81174689-D059-4B40-A32E-8C275EB9C982}" type="sibTrans" cxnId="{B89F957A-1A34-4E15-9C00-A08126FB1864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8A0237-ACC1-4268-B647-0A57BED285BE}" type="pres">
      <dgm:prSet presAssocID="{C5D11441-D5D0-42D6-9187-21231BC0D0C7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58569BB-1A59-4FCA-A256-EF44A50B4324}" type="pres">
      <dgm:prSet presAssocID="{6A58ED14-31A6-4403-8840-4A76D7041C09}" presName="sibTrans" presStyleCnt="0"/>
      <dgm:spPr/>
    </dgm:pt>
    <dgm:pt modelId="{B833E9DC-C615-4A06-B1C9-8EE2F3E82FD4}" type="pres">
      <dgm:prSet presAssocID="{CFB75962-6F02-4043-B58E-3BF5E0DBA1F5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FE384A5-A26A-437F-B1BF-446F7CD3B9E8}" type="pres">
      <dgm:prSet presAssocID="{FE203966-214D-4A15-96EA-CAB05CE91505}" presName="sibTrans" presStyleCnt="0"/>
      <dgm:spPr/>
    </dgm:pt>
    <dgm:pt modelId="{A9B2CC84-B82E-4DD7-923A-2EBA32C50129}" type="pres">
      <dgm:prSet presAssocID="{C4C1C3D4-BFA4-4621-B78F-28B61A54B138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C344739-8A63-4AA2-9A97-EFD9D4ED4915}" type="pres">
      <dgm:prSet presAssocID="{0DB4D840-B991-4180-BB85-42F8CA854BF7}" presName="sibTrans" presStyleCnt="0"/>
      <dgm:spPr/>
    </dgm:pt>
    <dgm:pt modelId="{5F3873A4-037F-4864-9157-75230751CC81}" type="pres">
      <dgm:prSet presAssocID="{DBD35DD8-8D3B-415E-98B9-508CECFBBF7D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84B62AB-D04D-4BEA-B4D1-D126BA5B57A3}" type="pres">
      <dgm:prSet presAssocID="{A04A4D82-B61D-4B50-A2A6-8A697C421BB9}" presName="sibTrans" presStyleCnt="0"/>
      <dgm:spPr/>
    </dgm:pt>
    <dgm:pt modelId="{892588F1-7D4B-4A2C-8238-C55A6D22C46C}" type="pres">
      <dgm:prSet presAssocID="{0D09EE0B-0AB8-4ADB-B3D0-E423EAE72CF4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68DF800-9A6C-475B-BCF7-B58A1E119269}" type="pres">
      <dgm:prSet presAssocID="{A79B6F3A-4C51-44D5-919F-218941308A8F}" presName="sibTrans" presStyleCnt="0"/>
      <dgm:spPr/>
    </dgm:pt>
    <dgm:pt modelId="{2C07536C-C7EE-4AA1-AE8A-2B445A748F8E}" type="pres">
      <dgm:prSet presAssocID="{21DF07B5-81E7-4DED-A235-CB8D19AFF17B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85373F0-AA1A-4FB1-859F-9D8656E24466}" type="pres">
      <dgm:prSet presAssocID="{81174689-D059-4B40-A32E-8C275EB9C982}" presName="sibTrans" presStyleCnt="0"/>
      <dgm:spPr/>
    </dgm:pt>
    <dgm:pt modelId="{8BBCC3A1-BF37-43CC-8012-1745664CCA29}" type="pres">
      <dgm:prSet presAssocID="{C9600D2F-DF81-4E9F-829D-4E7155E8E9C0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DAF2C96-E2F5-4AB1-9818-09578C469999}" type="pres">
      <dgm:prSet presAssocID="{AF12C58B-AA96-41FA-B771-4EC2579B2736}" presName="sibTrans" presStyleCnt="0"/>
      <dgm:spPr/>
    </dgm:pt>
    <dgm:pt modelId="{B9A237F8-A9EB-4AAD-A3D4-556A83688CB5}" type="pres">
      <dgm:prSet presAssocID="{C517639F-473B-411F-A1DF-0DBF87C514AB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A40E76B7-68DF-4F22-B12C-06D835B62148}" type="pres">
      <dgm:prSet presAssocID="{14A98A29-026C-4341-B8A5-4FE353497DCA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</dgm:pt>
    <dgm:pt modelId="{977DEC8C-84DD-47FA-BB1C-C93969362492}" type="pres">
      <dgm:prSet presAssocID="{651341CF-AA39-4084-BB54-8B27E30470D3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</dgm:pt>
    <dgm:pt modelId="{B214AC6A-643A-4BD0-A456-1B7AEE013599}" type="pres">
      <dgm:prSet presAssocID="{A0AE96EE-4DC5-4009-8640-B4E655A377EE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4F9CC572-52BB-4EBA-A41B-A9D72A0BF87E}" type="presOf" srcId="{DBD35DD8-8D3B-415E-98B9-508CECFBBF7D}" destId="{5F3873A4-037F-4864-9157-75230751CC81}" srcOrd="0" destOrd="0" presId="urn:microsoft.com/office/officeart/2005/8/layout/default"/>
    <dgm:cxn modelId="{DD5339FA-07B1-4CF0-A25B-0649514811B6}" srcId="{09BF8C2E-C3B0-490A-8B5E-816645CB59B9}" destId="{14A98A29-026C-4341-B8A5-4FE353497DCA}" srcOrd="8" destOrd="0" parTransId="{C8C05F1C-1F33-4849-BCD9-331196B3A47A}" sibTransId="{5EB9E601-EB5A-440B-90D6-B2CED86959A7}"/>
    <dgm:cxn modelId="{7AB55DFC-7504-4B46-8FFB-8826A6FD49DE}" type="presOf" srcId="{C4C1C3D4-BFA4-4621-B78F-28B61A54B138}" destId="{A9B2CC84-B82E-4DD7-923A-2EBA32C50129}" srcOrd="0" destOrd="0" presId="urn:microsoft.com/office/officeart/2005/8/layout/default"/>
    <dgm:cxn modelId="{B8C17D04-A1A3-4CED-A413-4493746120F6}" srcId="{09BF8C2E-C3B0-490A-8B5E-816645CB59B9}" destId="{C5D11441-D5D0-42D6-9187-21231BC0D0C7}" srcOrd="0" destOrd="0" parTransId="{1B380D75-39A8-46C2-B92B-DDBE47FEFBBB}" sibTransId="{6A58ED14-31A6-4403-8840-4A76D7041C09}"/>
    <dgm:cxn modelId="{1A4BB513-2ED8-4BAC-B219-25695C8760B9}" srcId="{09BF8C2E-C3B0-490A-8B5E-816645CB59B9}" destId="{C517639F-473B-411F-A1DF-0DBF87C514AB}" srcOrd="7" destOrd="0" parTransId="{816B81A5-1FBB-4AE6-9410-A8357472BF2D}" sibTransId="{0678B1F9-F1CD-4109-893C-66BAD541722F}"/>
    <dgm:cxn modelId="{C3390646-9C64-4740-B675-58063DA2A69D}" srcId="{09BF8C2E-C3B0-490A-8B5E-816645CB59B9}" destId="{0D09EE0B-0AB8-4ADB-B3D0-E423EAE72CF4}" srcOrd="4" destOrd="0" parTransId="{F43C736A-657C-48FB-A714-9F37F74D2EBF}" sibTransId="{A79B6F3A-4C51-44D5-919F-218941308A8F}"/>
    <dgm:cxn modelId="{C3BD3970-2471-4E51-914C-203047F420BC}" srcId="{09BF8C2E-C3B0-490A-8B5E-816645CB59B9}" destId="{651341CF-AA39-4084-BB54-8B27E30470D3}" srcOrd="9" destOrd="0" parTransId="{2F3A401E-E5D3-4894-B962-8BEAFA7CE430}" sibTransId="{2A96948D-46D9-4A69-BF5F-EED3B0E98F53}"/>
    <dgm:cxn modelId="{0B766321-F735-4749-8BFB-48139FBA444D}" type="presOf" srcId="{14A98A29-026C-4341-B8A5-4FE353497DCA}" destId="{A40E76B7-68DF-4F22-B12C-06D835B62148}" srcOrd="0" destOrd="0" presId="urn:microsoft.com/office/officeart/2005/8/layout/default"/>
    <dgm:cxn modelId="{E3CEAD6A-EF0B-4FC3-8B9F-22EAD679415E}" srcId="{09BF8C2E-C3B0-490A-8B5E-816645CB59B9}" destId="{A0AE96EE-4DC5-4009-8640-B4E655A377EE}" srcOrd="11" destOrd="0" parTransId="{628064B2-18A4-48CD-B954-CD52BA5C9DCE}" sibTransId="{339C931B-3909-4E1C-AB6F-73D69F3C7E56}"/>
    <dgm:cxn modelId="{86482216-C568-47F5-A56C-461C4A1BEC23}" type="presOf" srcId="{0D09EE0B-0AB8-4ADB-B3D0-E423EAE72CF4}" destId="{892588F1-7D4B-4A2C-8238-C55A6D22C46C}" srcOrd="0" destOrd="0" presId="urn:microsoft.com/office/officeart/2005/8/layout/default"/>
    <dgm:cxn modelId="{1E5D06FB-1BA7-4CD2-8591-7E94738AD29F}" type="presOf" srcId="{C5D11441-D5D0-42D6-9187-21231BC0D0C7}" destId="{578A0237-ACC1-4268-B647-0A57BED285BE}" srcOrd="0" destOrd="0" presId="urn:microsoft.com/office/officeart/2005/8/layout/default"/>
    <dgm:cxn modelId="{C0940334-4F44-41DC-B70A-0133ED7C2808}" type="presOf" srcId="{247B05D4-8171-44B0-A046-69BF25912F06}" destId="{C44C709A-F2FD-4D65-9FDE-8210B493848F}" srcOrd="0" destOrd="0" presId="urn:microsoft.com/office/officeart/2005/8/layout/default"/>
    <dgm:cxn modelId="{8A972B6C-D027-4641-B265-F8ACFDE7DDA3}" type="presOf" srcId="{09BF8C2E-C3B0-490A-8B5E-816645CB59B9}" destId="{43B3ED6E-D321-432A-AA14-C149EE41A474}" srcOrd="0" destOrd="0" presId="urn:microsoft.com/office/officeart/2005/8/layout/default"/>
    <dgm:cxn modelId="{D292EAA0-AB32-46A1-BAB5-AC2248BE58C3}" type="presOf" srcId="{C517639F-473B-411F-A1DF-0DBF87C514AB}" destId="{B9A237F8-A9EB-4AAD-A3D4-556A83688CB5}" srcOrd="0" destOrd="0" presId="urn:microsoft.com/office/officeart/2005/8/layout/default"/>
    <dgm:cxn modelId="{3B6257BF-13AE-43C7-AECE-6B3C49A1074B}" srcId="{09BF8C2E-C3B0-490A-8B5E-816645CB59B9}" destId="{CFB75962-6F02-4043-B58E-3BF5E0DBA1F5}" srcOrd="1" destOrd="0" parTransId="{0DA5CA60-AA46-4010-87EF-72BE808B71B4}" sibTransId="{FE203966-214D-4A15-96EA-CAB05CE91505}"/>
    <dgm:cxn modelId="{FD9B9487-564F-4B0D-82DC-4338D089065B}" type="presOf" srcId="{CFB75962-6F02-4043-B58E-3BF5E0DBA1F5}" destId="{B833E9DC-C615-4A06-B1C9-8EE2F3E82FD4}" srcOrd="0" destOrd="0" presId="urn:microsoft.com/office/officeart/2005/8/layout/default"/>
    <dgm:cxn modelId="{DE3CDA41-2A41-4273-96DD-7F7CB7EA928B}" srcId="{09BF8C2E-C3B0-490A-8B5E-816645CB59B9}" destId="{247B05D4-8171-44B0-A046-69BF25912F06}" srcOrd="10" destOrd="0" parTransId="{3EC4F083-0687-476F-8460-A92B8BF51528}" sibTransId="{07950BA1-0A45-4E9F-BAA9-433063D313AF}"/>
    <dgm:cxn modelId="{3A83341E-2090-4295-BE04-91E14348CB3D}" type="presOf" srcId="{C9600D2F-DF81-4E9F-829D-4E7155E8E9C0}" destId="{8BBCC3A1-BF37-43CC-8012-1745664CCA29}" srcOrd="0" destOrd="0" presId="urn:microsoft.com/office/officeart/2005/8/layout/default"/>
    <dgm:cxn modelId="{C873D381-C8DE-4244-A5F6-350BB1F4389B}" srcId="{09BF8C2E-C3B0-490A-8B5E-816645CB59B9}" destId="{C4C1C3D4-BFA4-4621-B78F-28B61A54B138}" srcOrd="2" destOrd="0" parTransId="{F3A8C478-A255-46E7-B713-85AF3EC1FA56}" sibTransId="{0DB4D840-B991-4180-BB85-42F8CA854BF7}"/>
    <dgm:cxn modelId="{C49A312A-8938-4C4D-A09C-FB1546DF1A42}" srcId="{09BF8C2E-C3B0-490A-8B5E-816645CB59B9}" destId="{C9600D2F-DF81-4E9F-829D-4E7155E8E9C0}" srcOrd="6" destOrd="0" parTransId="{75298A83-8CAA-4DA8-B250-E5E868810166}" sibTransId="{AF12C58B-AA96-41FA-B771-4EC2579B2736}"/>
    <dgm:cxn modelId="{5C8DBF08-B0F0-43BD-91C6-B42489028F7A}" srcId="{09BF8C2E-C3B0-490A-8B5E-816645CB59B9}" destId="{DBD35DD8-8D3B-415E-98B9-508CECFBBF7D}" srcOrd="3" destOrd="0" parTransId="{7D5E7BCA-F41F-4499-9195-A37D71339641}" sibTransId="{A04A4D82-B61D-4B50-A2A6-8A697C421BB9}"/>
    <dgm:cxn modelId="{03D71604-1E8A-41A5-9CBB-3C858A8137A4}" type="presOf" srcId="{A0AE96EE-4DC5-4009-8640-B4E655A377EE}" destId="{B214AC6A-643A-4BD0-A456-1B7AEE013599}" srcOrd="0" destOrd="0" presId="urn:microsoft.com/office/officeart/2005/8/layout/default"/>
    <dgm:cxn modelId="{9BD895D2-10B4-48DB-8B5E-F25FC31A2A5C}" type="presOf" srcId="{651341CF-AA39-4084-BB54-8B27E30470D3}" destId="{977DEC8C-84DD-47FA-BB1C-C93969362492}" srcOrd="0" destOrd="0" presId="urn:microsoft.com/office/officeart/2005/8/layout/default"/>
    <dgm:cxn modelId="{D4162BC9-3FC0-43F1-86FE-07071EC7EB7A}" type="presOf" srcId="{21DF07B5-81E7-4DED-A235-CB8D19AFF17B}" destId="{2C07536C-C7EE-4AA1-AE8A-2B445A748F8E}" srcOrd="0" destOrd="0" presId="urn:microsoft.com/office/officeart/2005/8/layout/default"/>
    <dgm:cxn modelId="{B89F957A-1A34-4E15-9C00-A08126FB1864}" srcId="{09BF8C2E-C3B0-490A-8B5E-816645CB59B9}" destId="{21DF07B5-81E7-4DED-A235-CB8D19AFF17B}" srcOrd="5" destOrd="0" parTransId="{BABB6554-B173-406D-A16B-6477EA721A99}" sibTransId="{81174689-D059-4B40-A32E-8C275EB9C982}"/>
    <dgm:cxn modelId="{7A3FCABC-268A-40A6-A4C2-76D93B50802E}" type="presParOf" srcId="{43B3ED6E-D321-432A-AA14-C149EE41A474}" destId="{578A0237-ACC1-4268-B647-0A57BED285BE}" srcOrd="0" destOrd="0" presId="urn:microsoft.com/office/officeart/2005/8/layout/default"/>
    <dgm:cxn modelId="{909E6877-0B90-432F-924D-58D0970DAF71}" type="presParOf" srcId="{43B3ED6E-D321-432A-AA14-C149EE41A474}" destId="{E58569BB-1A59-4FCA-A256-EF44A50B4324}" srcOrd="1" destOrd="0" presId="urn:microsoft.com/office/officeart/2005/8/layout/default"/>
    <dgm:cxn modelId="{14EF55EA-8F31-474F-9416-35F2E4D3AA29}" type="presParOf" srcId="{43B3ED6E-D321-432A-AA14-C149EE41A474}" destId="{B833E9DC-C615-4A06-B1C9-8EE2F3E82FD4}" srcOrd="2" destOrd="0" presId="urn:microsoft.com/office/officeart/2005/8/layout/default"/>
    <dgm:cxn modelId="{81DCE91F-F0D4-4DEB-8C84-6BEF6E45E1E2}" type="presParOf" srcId="{43B3ED6E-D321-432A-AA14-C149EE41A474}" destId="{2FE384A5-A26A-437F-B1BF-446F7CD3B9E8}" srcOrd="3" destOrd="0" presId="urn:microsoft.com/office/officeart/2005/8/layout/default"/>
    <dgm:cxn modelId="{F5CC94A8-0776-4058-84A5-C5A3B9B90A9E}" type="presParOf" srcId="{43B3ED6E-D321-432A-AA14-C149EE41A474}" destId="{A9B2CC84-B82E-4DD7-923A-2EBA32C50129}" srcOrd="4" destOrd="0" presId="urn:microsoft.com/office/officeart/2005/8/layout/default"/>
    <dgm:cxn modelId="{3AF4E24E-6D91-45EA-9D2C-D0D4E7B31B01}" type="presParOf" srcId="{43B3ED6E-D321-432A-AA14-C149EE41A474}" destId="{CC344739-8A63-4AA2-9A97-EFD9D4ED4915}" srcOrd="5" destOrd="0" presId="urn:microsoft.com/office/officeart/2005/8/layout/default"/>
    <dgm:cxn modelId="{4BF116E0-424B-446D-9626-EB28D70DCF45}" type="presParOf" srcId="{43B3ED6E-D321-432A-AA14-C149EE41A474}" destId="{5F3873A4-037F-4864-9157-75230751CC81}" srcOrd="6" destOrd="0" presId="urn:microsoft.com/office/officeart/2005/8/layout/default"/>
    <dgm:cxn modelId="{3D302D67-F195-4B06-BA96-E45F12109DC2}" type="presParOf" srcId="{43B3ED6E-D321-432A-AA14-C149EE41A474}" destId="{684B62AB-D04D-4BEA-B4D1-D126BA5B57A3}" srcOrd="7" destOrd="0" presId="urn:microsoft.com/office/officeart/2005/8/layout/default"/>
    <dgm:cxn modelId="{248BD6C7-02A2-4499-91EE-720CA637287A}" type="presParOf" srcId="{43B3ED6E-D321-432A-AA14-C149EE41A474}" destId="{892588F1-7D4B-4A2C-8238-C55A6D22C46C}" srcOrd="8" destOrd="0" presId="urn:microsoft.com/office/officeart/2005/8/layout/default"/>
    <dgm:cxn modelId="{48649A69-E97D-491E-913D-10C145B4084D}" type="presParOf" srcId="{43B3ED6E-D321-432A-AA14-C149EE41A474}" destId="{868DF800-9A6C-475B-BCF7-B58A1E119269}" srcOrd="9" destOrd="0" presId="urn:microsoft.com/office/officeart/2005/8/layout/default"/>
    <dgm:cxn modelId="{B460C3FB-D6FB-45BA-8578-E2EEE7FE9B70}" type="presParOf" srcId="{43B3ED6E-D321-432A-AA14-C149EE41A474}" destId="{2C07536C-C7EE-4AA1-AE8A-2B445A748F8E}" srcOrd="10" destOrd="0" presId="urn:microsoft.com/office/officeart/2005/8/layout/default"/>
    <dgm:cxn modelId="{5CB6531C-6C30-4E11-89AE-9BEA67CE9266}" type="presParOf" srcId="{43B3ED6E-D321-432A-AA14-C149EE41A474}" destId="{585373F0-AA1A-4FB1-859F-9D8656E24466}" srcOrd="11" destOrd="0" presId="urn:microsoft.com/office/officeart/2005/8/layout/default"/>
    <dgm:cxn modelId="{D64C377D-0179-4B73-9314-D6B494C87032}" type="presParOf" srcId="{43B3ED6E-D321-432A-AA14-C149EE41A474}" destId="{8BBCC3A1-BF37-43CC-8012-1745664CCA29}" srcOrd="12" destOrd="0" presId="urn:microsoft.com/office/officeart/2005/8/layout/default"/>
    <dgm:cxn modelId="{580705E6-75D4-42D2-A604-1274C6D8FC25}" type="presParOf" srcId="{43B3ED6E-D321-432A-AA14-C149EE41A474}" destId="{9DAF2C96-E2F5-4AB1-9818-09578C469999}" srcOrd="13" destOrd="0" presId="urn:microsoft.com/office/officeart/2005/8/layout/default"/>
    <dgm:cxn modelId="{B4129B21-99A1-485F-928B-C867FABCF9D4}" type="presParOf" srcId="{43B3ED6E-D321-432A-AA14-C149EE41A474}" destId="{B9A237F8-A9EB-4AAD-A3D4-556A83688CB5}" srcOrd="14" destOrd="0" presId="urn:microsoft.com/office/officeart/2005/8/layout/default"/>
    <dgm:cxn modelId="{193DFC4E-BCBF-4249-BB16-795C589067B2}" type="presParOf" srcId="{43B3ED6E-D321-432A-AA14-C149EE41A474}" destId="{F17162FF-0D45-40BF-9C11-46F96E5F1808}" srcOrd="15" destOrd="0" presId="urn:microsoft.com/office/officeart/2005/8/layout/default"/>
    <dgm:cxn modelId="{80DC042D-F08C-41CC-9F50-08FD0AEA024A}" type="presParOf" srcId="{43B3ED6E-D321-432A-AA14-C149EE41A474}" destId="{A40E76B7-68DF-4F22-B12C-06D835B62148}" srcOrd="16" destOrd="0" presId="urn:microsoft.com/office/officeart/2005/8/layout/default"/>
    <dgm:cxn modelId="{9B18A901-8CF1-4B86-9F05-88678D74BD42}" type="presParOf" srcId="{43B3ED6E-D321-432A-AA14-C149EE41A474}" destId="{B10128D6-7A3B-4619-A2EB-ED21C4AECDCE}" srcOrd="17" destOrd="0" presId="urn:microsoft.com/office/officeart/2005/8/layout/default"/>
    <dgm:cxn modelId="{1E9B9BC6-4961-4C29-93BB-E37415968827}" type="presParOf" srcId="{43B3ED6E-D321-432A-AA14-C149EE41A474}" destId="{977DEC8C-84DD-47FA-BB1C-C93969362492}" srcOrd="18" destOrd="0" presId="urn:microsoft.com/office/officeart/2005/8/layout/default"/>
    <dgm:cxn modelId="{C3D4B72C-E308-458B-9E4F-1AF73B686C4C}" type="presParOf" srcId="{43B3ED6E-D321-432A-AA14-C149EE41A474}" destId="{BAEE857D-1C47-49A1-A942-0BA39EE393F1}" srcOrd="19" destOrd="0" presId="urn:microsoft.com/office/officeart/2005/8/layout/default"/>
    <dgm:cxn modelId="{630ABB0A-FE4C-4D26-A18E-02920C2015D8}" type="presParOf" srcId="{43B3ED6E-D321-432A-AA14-C149EE41A474}" destId="{C44C709A-F2FD-4D65-9FDE-8210B493848F}" srcOrd="20" destOrd="0" presId="urn:microsoft.com/office/officeart/2005/8/layout/default"/>
    <dgm:cxn modelId="{06D2EB0B-06CB-4A3A-AED6-468EB5813909}" type="presParOf" srcId="{43B3ED6E-D321-432A-AA14-C149EE41A474}" destId="{03C5FB4F-3AA3-46BE-B230-473D89AC1380}" srcOrd="21" destOrd="0" presId="urn:microsoft.com/office/officeart/2005/8/layout/default"/>
    <dgm:cxn modelId="{838EEB4E-E193-49A5-A9DC-9934154453F2}" type="presParOf" srcId="{43B3ED6E-D321-432A-AA14-C149EE41A474}" destId="{B214AC6A-643A-4BD0-A456-1B7AEE01359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BDE883-3D83-4743-858B-F5E1C72E3293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26E3DB5-E9EE-4E44-83A6-7A10C1C4B2E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內部分析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354119-2CA2-46ED-B3B9-CCC2750C5883}" type="par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AEE3F52-10C5-43C2-84DB-566ACDB7EC41}" type="sib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C81D06-A959-49D0-B22C-54EB72FC1DB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F76B4A-EC5B-4939-B2F6-F0EEA293A94C}" type="parTrans" cxnId="{5744B008-0779-46E3-BAA2-7A077D8EE27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D94EC2-7F68-4E0C-BD7C-3016AB71435A}" type="sibTrans" cxnId="{5744B008-0779-46E3-BAA2-7A077D8EE27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D96844-7BAB-400C-BB15-130B4AF094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能耐</a:t>
          </a:r>
          <a:endParaRPr lang="en-US" altLang="zh-TW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9E984A-1FCB-4C6B-84BB-928A343744A3}" type="parTrans" cxnId="{E8E424E3-1A3B-4063-B30C-8D2670C8C0E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CC3385-1317-4E62-945B-BB51ED481D88}" type="sibTrans" cxnId="{E8E424E3-1A3B-4063-B30C-8D2670C8C0E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9C272D-180E-4B0D-BC5F-827AE2D5915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外部分析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D72B8-CBCF-40D0-A8E1-F0B3060C52ED}" type="par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90C103-28DF-42DA-BE41-A96CE77EB01B}" type="sib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53D01D-5292-48BB-B27A-BFCEB04ACBC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42E58-3F83-42DC-9BC9-B49451E57CB3}" type="par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DD82D96-60FD-45F5-874C-18B6882083D8}" type="sib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967884-3A3B-4CE7-B936-073472417C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D26442-12FA-4741-AED9-9E26DE1E4CF4}" type="par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553E7B-D701-4DC7-8E4F-31ECF8C2D860}" type="sib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96FE8-0B0F-49BE-B932-21517EB06CB4}" type="pres">
      <dgm:prSet presAssocID="{62BDE883-3D83-4743-858B-F5E1C72E3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21DB89F-2639-4940-B96D-5103D8DBBA9F}" type="pres">
      <dgm:prSet presAssocID="{226E3DB5-E9EE-4E44-83A6-7A10C1C4B2E2}" presName="root" presStyleCnt="0"/>
      <dgm:spPr/>
    </dgm:pt>
    <dgm:pt modelId="{BB30A1DF-886A-4E6B-A362-48517C3CB5CE}" type="pres">
      <dgm:prSet presAssocID="{226E3DB5-E9EE-4E44-83A6-7A10C1C4B2E2}" presName="rootComposite" presStyleCnt="0"/>
      <dgm:spPr/>
    </dgm:pt>
    <dgm:pt modelId="{042A27B5-24AA-414B-8E69-D8B7BA49E305}" type="pres">
      <dgm:prSet presAssocID="{226E3DB5-E9EE-4E44-83A6-7A10C1C4B2E2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9672D55-A6EA-4AA1-AF48-0D81FB8B0AC6}" type="pres">
      <dgm:prSet presAssocID="{226E3DB5-E9EE-4E44-83A6-7A10C1C4B2E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CFFCEE3-EB68-4F9C-B6C4-587C4019A342}" type="pres">
      <dgm:prSet presAssocID="{226E3DB5-E9EE-4E44-83A6-7A10C1C4B2E2}" presName="childShape" presStyleCnt="0"/>
      <dgm:spPr/>
    </dgm:pt>
    <dgm:pt modelId="{77ECC88E-7E71-4AE3-9A42-08DC483D3246}" type="pres">
      <dgm:prSet presAssocID="{FFF76B4A-EC5B-4939-B2F6-F0EEA293A94C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2847FE46-1327-4A7F-B849-F2BF10D43E3F}" type="pres">
      <dgm:prSet presAssocID="{6AC81D06-A959-49D0-B22C-54EB72FC1DB5}" presName="childText" presStyleLbl="bgAcc1" presStyleIdx="0" presStyleCnt="4" custScaleX="112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72390-F0C0-4D21-9E41-1FD38F2AE4A7}" type="pres">
      <dgm:prSet presAssocID="{E89E984A-1FCB-4C6B-84BB-928A343744A3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E1A429E3-7BC1-4870-AAA7-0B49DB302985}" type="pres">
      <dgm:prSet presAssocID="{6DD96844-7BAB-400C-BB15-130B4AF094D7}" presName="childText" presStyleLbl="bgAcc1" presStyleIdx="1" presStyleCnt="4" custScaleX="112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2E49B-E193-48C4-88DE-BF7DE34437FF}" type="pres">
      <dgm:prSet presAssocID="{BE9C272D-180E-4B0D-BC5F-827AE2D5915F}" presName="root" presStyleCnt="0"/>
      <dgm:spPr/>
    </dgm:pt>
    <dgm:pt modelId="{1905A57E-56A5-488E-83A2-9E3CBB190D74}" type="pres">
      <dgm:prSet presAssocID="{BE9C272D-180E-4B0D-BC5F-827AE2D5915F}" presName="rootComposite" presStyleCnt="0"/>
      <dgm:spPr/>
    </dgm:pt>
    <dgm:pt modelId="{61FCCDEC-176B-4B92-BF4D-D31757FDFB72}" type="pres">
      <dgm:prSet presAssocID="{BE9C272D-180E-4B0D-BC5F-827AE2D5915F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D43A034A-417E-49A2-A2D7-282086899932}" type="pres">
      <dgm:prSet presAssocID="{BE9C272D-180E-4B0D-BC5F-827AE2D5915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B27EC599-B304-4D24-9CD1-DE7350DD26A0}" type="pres">
      <dgm:prSet presAssocID="{BE9C272D-180E-4B0D-BC5F-827AE2D5915F}" presName="childShape" presStyleCnt="0"/>
      <dgm:spPr/>
    </dgm:pt>
    <dgm:pt modelId="{43A8B5E0-04EC-4C8D-BE69-7E7779AB3454}" type="pres">
      <dgm:prSet presAssocID="{25842E58-3F83-42DC-9BC9-B49451E57CB3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7067E8C7-0D9D-4B82-8A2D-C4F26FF2CD9B}" type="pres">
      <dgm:prSet presAssocID="{4D53D01D-5292-48BB-B27A-BFCEB04ACBCC}" presName="childText" presStyleLbl="bgAcc1" presStyleIdx="2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02B84-026F-4B78-9CDF-97B24EB1BE31}" type="pres">
      <dgm:prSet presAssocID="{2BD26442-12FA-4741-AED9-9E26DE1E4CF4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E5A162B9-6AFE-4878-8766-10A529A65831}" type="pres">
      <dgm:prSet presAssocID="{C6967884-3A3B-4CE7-B936-073472417C7A}" presName="childText" presStyleLbl="bgAcc1" presStyleIdx="3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1E4546-5C64-4F22-B89E-3530FAD44657}" type="presOf" srcId="{226E3DB5-E9EE-4E44-83A6-7A10C1C4B2E2}" destId="{042A27B5-24AA-414B-8E69-D8B7BA49E305}" srcOrd="0" destOrd="0" presId="urn:microsoft.com/office/officeart/2005/8/layout/hierarchy3"/>
    <dgm:cxn modelId="{33A5EB88-B99E-4712-BDC5-767894823B95}" type="presOf" srcId="{25842E58-3F83-42DC-9BC9-B49451E57CB3}" destId="{43A8B5E0-04EC-4C8D-BE69-7E7779AB3454}" srcOrd="0" destOrd="0" presId="urn:microsoft.com/office/officeart/2005/8/layout/hierarchy3"/>
    <dgm:cxn modelId="{5744B008-0779-46E3-BAA2-7A077D8EE271}" srcId="{226E3DB5-E9EE-4E44-83A6-7A10C1C4B2E2}" destId="{6AC81D06-A959-49D0-B22C-54EB72FC1DB5}" srcOrd="0" destOrd="0" parTransId="{FFF76B4A-EC5B-4939-B2F6-F0EEA293A94C}" sibTransId="{65D94EC2-7F68-4E0C-BD7C-3016AB71435A}"/>
    <dgm:cxn modelId="{5E1F2F54-A0C8-48D3-BC6A-A62FD45C3AC2}" type="presOf" srcId="{BE9C272D-180E-4B0D-BC5F-827AE2D5915F}" destId="{D43A034A-417E-49A2-A2D7-282086899932}" srcOrd="1" destOrd="0" presId="urn:microsoft.com/office/officeart/2005/8/layout/hierarchy3"/>
    <dgm:cxn modelId="{1DC0D876-B995-4B3C-B5AA-FCC7885F9CFB}" srcId="{62BDE883-3D83-4743-858B-F5E1C72E3293}" destId="{BE9C272D-180E-4B0D-BC5F-827AE2D5915F}" srcOrd="1" destOrd="0" parTransId="{43CD72B8-CBCF-40D0-A8E1-F0B3060C52ED}" sibTransId="{E990C103-28DF-42DA-BE41-A96CE77EB01B}"/>
    <dgm:cxn modelId="{53244ACB-0FAB-4995-8920-1FD77EF4502F}" srcId="{62BDE883-3D83-4743-858B-F5E1C72E3293}" destId="{226E3DB5-E9EE-4E44-83A6-7A10C1C4B2E2}" srcOrd="0" destOrd="0" parTransId="{45354119-2CA2-46ED-B3B9-CCC2750C5883}" sibTransId="{5AEE3F52-10C5-43C2-84DB-566ACDB7EC41}"/>
    <dgm:cxn modelId="{525DFEC9-6947-430F-97D5-354F22295329}" type="presOf" srcId="{BE9C272D-180E-4B0D-BC5F-827AE2D5915F}" destId="{61FCCDEC-176B-4B92-BF4D-D31757FDFB72}" srcOrd="0" destOrd="0" presId="urn:microsoft.com/office/officeart/2005/8/layout/hierarchy3"/>
    <dgm:cxn modelId="{AD852752-7005-4F61-8750-16692FB80D74}" type="presOf" srcId="{C6967884-3A3B-4CE7-B936-073472417C7A}" destId="{E5A162B9-6AFE-4878-8766-10A529A65831}" srcOrd="0" destOrd="0" presId="urn:microsoft.com/office/officeart/2005/8/layout/hierarchy3"/>
    <dgm:cxn modelId="{8F46A3D6-D84C-44D3-8774-A298D04665AC}" type="presOf" srcId="{62BDE883-3D83-4743-858B-F5E1C72E3293}" destId="{61B96FE8-0B0F-49BE-B932-21517EB06CB4}" srcOrd="0" destOrd="0" presId="urn:microsoft.com/office/officeart/2005/8/layout/hierarchy3"/>
    <dgm:cxn modelId="{F7B450E1-4998-4996-8A28-F412355E3026}" type="presOf" srcId="{E89E984A-1FCB-4C6B-84BB-928A343744A3}" destId="{F9072390-F0C0-4D21-9E41-1FD38F2AE4A7}" srcOrd="0" destOrd="0" presId="urn:microsoft.com/office/officeart/2005/8/layout/hierarchy3"/>
    <dgm:cxn modelId="{23EFEB6E-B20E-49C6-BCFE-ACB2C8DE2F58}" type="presOf" srcId="{4D53D01D-5292-48BB-B27A-BFCEB04ACBCC}" destId="{7067E8C7-0D9D-4B82-8A2D-C4F26FF2CD9B}" srcOrd="0" destOrd="0" presId="urn:microsoft.com/office/officeart/2005/8/layout/hierarchy3"/>
    <dgm:cxn modelId="{FFC3AA24-4A44-482E-85E3-E77868FCE58B}" type="presOf" srcId="{FFF76B4A-EC5B-4939-B2F6-F0EEA293A94C}" destId="{77ECC88E-7E71-4AE3-9A42-08DC483D3246}" srcOrd="0" destOrd="0" presId="urn:microsoft.com/office/officeart/2005/8/layout/hierarchy3"/>
    <dgm:cxn modelId="{E8E424E3-1A3B-4063-B30C-8D2670C8C0E1}" srcId="{226E3DB5-E9EE-4E44-83A6-7A10C1C4B2E2}" destId="{6DD96844-7BAB-400C-BB15-130B4AF094D7}" srcOrd="1" destOrd="0" parTransId="{E89E984A-1FCB-4C6B-84BB-928A343744A3}" sibTransId="{B3CC3385-1317-4E62-945B-BB51ED481D88}"/>
    <dgm:cxn modelId="{FA46C92B-46FB-4271-9F42-198CFC8F1621}" srcId="{BE9C272D-180E-4B0D-BC5F-827AE2D5915F}" destId="{4D53D01D-5292-48BB-B27A-BFCEB04ACBCC}" srcOrd="0" destOrd="0" parTransId="{25842E58-3F83-42DC-9BC9-B49451E57CB3}" sibTransId="{FDD82D96-60FD-45F5-874C-18B6882083D8}"/>
    <dgm:cxn modelId="{D2D27019-AA0C-4D41-AA79-A75CD3619B71}" type="presOf" srcId="{6DD96844-7BAB-400C-BB15-130B4AF094D7}" destId="{E1A429E3-7BC1-4870-AAA7-0B49DB302985}" srcOrd="0" destOrd="0" presId="urn:microsoft.com/office/officeart/2005/8/layout/hierarchy3"/>
    <dgm:cxn modelId="{8AE0A38F-5CA0-4549-B11E-7D8584D76CD1}" type="presOf" srcId="{226E3DB5-E9EE-4E44-83A6-7A10C1C4B2E2}" destId="{C9672D55-A6EA-4AA1-AF48-0D81FB8B0AC6}" srcOrd="1" destOrd="0" presId="urn:microsoft.com/office/officeart/2005/8/layout/hierarchy3"/>
    <dgm:cxn modelId="{B21C7275-C772-47BD-A595-F48491E1DE89}" type="presOf" srcId="{2BD26442-12FA-4741-AED9-9E26DE1E4CF4}" destId="{DE702B84-026F-4B78-9CDF-97B24EB1BE31}" srcOrd="0" destOrd="0" presId="urn:microsoft.com/office/officeart/2005/8/layout/hierarchy3"/>
    <dgm:cxn modelId="{C53D5FE7-8D97-48C6-B3A2-6FD5926C4F6E}" type="presOf" srcId="{6AC81D06-A959-49D0-B22C-54EB72FC1DB5}" destId="{2847FE46-1327-4A7F-B849-F2BF10D43E3F}" srcOrd="0" destOrd="0" presId="urn:microsoft.com/office/officeart/2005/8/layout/hierarchy3"/>
    <dgm:cxn modelId="{E9F8B7A2-34C8-4473-9C61-F9DBFEB8CC27}" srcId="{BE9C272D-180E-4B0D-BC5F-827AE2D5915F}" destId="{C6967884-3A3B-4CE7-B936-073472417C7A}" srcOrd="1" destOrd="0" parTransId="{2BD26442-12FA-4741-AED9-9E26DE1E4CF4}" sibTransId="{22553E7B-D701-4DC7-8E4F-31ECF8C2D860}"/>
    <dgm:cxn modelId="{0BF7EFDD-4FCB-4A51-A17E-22F6D3F17B68}" type="presParOf" srcId="{61B96FE8-0B0F-49BE-B932-21517EB06CB4}" destId="{121DB89F-2639-4940-B96D-5103D8DBBA9F}" srcOrd="0" destOrd="0" presId="urn:microsoft.com/office/officeart/2005/8/layout/hierarchy3"/>
    <dgm:cxn modelId="{86E19C9F-B4FD-4799-BC29-39791BF5203F}" type="presParOf" srcId="{121DB89F-2639-4940-B96D-5103D8DBBA9F}" destId="{BB30A1DF-886A-4E6B-A362-48517C3CB5CE}" srcOrd="0" destOrd="0" presId="urn:microsoft.com/office/officeart/2005/8/layout/hierarchy3"/>
    <dgm:cxn modelId="{E0A0C900-7DAE-4203-8937-2956A27D15AF}" type="presParOf" srcId="{BB30A1DF-886A-4E6B-A362-48517C3CB5CE}" destId="{042A27B5-24AA-414B-8E69-D8B7BA49E305}" srcOrd="0" destOrd="0" presId="urn:microsoft.com/office/officeart/2005/8/layout/hierarchy3"/>
    <dgm:cxn modelId="{04DC615B-7066-4EE7-85AC-ED9CEADC8BDE}" type="presParOf" srcId="{BB30A1DF-886A-4E6B-A362-48517C3CB5CE}" destId="{C9672D55-A6EA-4AA1-AF48-0D81FB8B0AC6}" srcOrd="1" destOrd="0" presId="urn:microsoft.com/office/officeart/2005/8/layout/hierarchy3"/>
    <dgm:cxn modelId="{7F9C5588-9C1E-4938-BF22-4A273ECF81FC}" type="presParOf" srcId="{121DB89F-2639-4940-B96D-5103D8DBBA9F}" destId="{FCFFCEE3-EB68-4F9C-B6C4-587C4019A342}" srcOrd="1" destOrd="0" presId="urn:microsoft.com/office/officeart/2005/8/layout/hierarchy3"/>
    <dgm:cxn modelId="{BDE152B4-EAA2-4C7B-A3A3-9F36E2D4D53A}" type="presParOf" srcId="{FCFFCEE3-EB68-4F9C-B6C4-587C4019A342}" destId="{77ECC88E-7E71-4AE3-9A42-08DC483D3246}" srcOrd="0" destOrd="0" presId="urn:microsoft.com/office/officeart/2005/8/layout/hierarchy3"/>
    <dgm:cxn modelId="{625AF447-30C2-410F-BA98-2F7F1B2FE76F}" type="presParOf" srcId="{FCFFCEE3-EB68-4F9C-B6C4-587C4019A342}" destId="{2847FE46-1327-4A7F-B849-F2BF10D43E3F}" srcOrd="1" destOrd="0" presId="urn:microsoft.com/office/officeart/2005/8/layout/hierarchy3"/>
    <dgm:cxn modelId="{29C425D5-6290-4344-A70B-A60E3495A8BB}" type="presParOf" srcId="{FCFFCEE3-EB68-4F9C-B6C4-587C4019A342}" destId="{F9072390-F0C0-4D21-9E41-1FD38F2AE4A7}" srcOrd="2" destOrd="0" presId="urn:microsoft.com/office/officeart/2005/8/layout/hierarchy3"/>
    <dgm:cxn modelId="{E0E3964B-6E0C-4862-B017-BD1424842191}" type="presParOf" srcId="{FCFFCEE3-EB68-4F9C-B6C4-587C4019A342}" destId="{E1A429E3-7BC1-4870-AAA7-0B49DB302985}" srcOrd="3" destOrd="0" presId="urn:microsoft.com/office/officeart/2005/8/layout/hierarchy3"/>
    <dgm:cxn modelId="{CE242813-F4E2-48F3-BC2F-F1005A17E36A}" type="presParOf" srcId="{61B96FE8-0B0F-49BE-B932-21517EB06CB4}" destId="{ED22E49B-E193-48C4-88DE-BF7DE34437FF}" srcOrd="1" destOrd="0" presId="urn:microsoft.com/office/officeart/2005/8/layout/hierarchy3"/>
    <dgm:cxn modelId="{83E4544F-B5C2-4A64-9CCF-85178D838CC7}" type="presParOf" srcId="{ED22E49B-E193-48C4-88DE-BF7DE34437FF}" destId="{1905A57E-56A5-488E-83A2-9E3CBB190D74}" srcOrd="0" destOrd="0" presId="urn:microsoft.com/office/officeart/2005/8/layout/hierarchy3"/>
    <dgm:cxn modelId="{507F802D-E644-41B3-91BE-83870A3BA9BB}" type="presParOf" srcId="{1905A57E-56A5-488E-83A2-9E3CBB190D74}" destId="{61FCCDEC-176B-4B92-BF4D-D31757FDFB72}" srcOrd="0" destOrd="0" presId="urn:microsoft.com/office/officeart/2005/8/layout/hierarchy3"/>
    <dgm:cxn modelId="{6E506A7C-ADC6-49D8-AB6F-F9DD87A02D19}" type="presParOf" srcId="{1905A57E-56A5-488E-83A2-9E3CBB190D74}" destId="{D43A034A-417E-49A2-A2D7-282086899932}" srcOrd="1" destOrd="0" presId="urn:microsoft.com/office/officeart/2005/8/layout/hierarchy3"/>
    <dgm:cxn modelId="{8D41BA90-0693-4BA9-AD40-54B9F6713D4B}" type="presParOf" srcId="{ED22E49B-E193-48C4-88DE-BF7DE34437FF}" destId="{B27EC599-B304-4D24-9CD1-DE7350DD26A0}" srcOrd="1" destOrd="0" presId="urn:microsoft.com/office/officeart/2005/8/layout/hierarchy3"/>
    <dgm:cxn modelId="{F699ADF5-4707-4349-AAC3-40F0CA572897}" type="presParOf" srcId="{B27EC599-B304-4D24-9CD1-DE7350DD26A0}" destId="{43A8B5E0-04EC-4C8D-BE69-7E7779AB3454}" srcOrd="0" destOrd="0" presId="urn:microsoft.com/office/officeart/2005/8/layout/hierarchy3"/>
    <dgm:cxn modelId="{1E3F694F-A868-4D3E-A338-380A11621E04}" type="presParOf" srcId="{B27EC599-B304-4D24-9CD1-DE7350DD26A0}" destId="{7067E8C7-0D9D-4B82-8A2D-C4F26FF2CD9B}" srcOrd="1" destOrd="0" presId="urn:microsoft.com/office/officeart/2005/8/layout/hierarchy3"/>
    <dgm:cxn modelId="{FAFF1233-4671-4F1F-8850-B860FF621E0C}" type="presParOf" srcId="{B27EC599-B304-4D24-9CD1-DE7350DD26A0}" destId="{DE702B84-026F-4B78-9CDF-97B24EB1BE31}" srcOrd="2" destOrd="0" presId="urn:microsoft.com/office/officeart/2005/8/layout/hierarchy3"/>
    <dgm:cxn modelId="{2CB4C741-704C-4169-8C3F-FD8C6F03DC23}" type="presParOf" srcId="{B27EC599-B304-4D24-9CD1-DE7350DD26A0}" destId="{E5A162B9-6AFE-4878-8766-10A529A658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ABC9B2-21B3-475E-8130-70AF0CFA3C29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400E844-CAA0-4741-A05B-B8B95D39DDFC}" type="presOf" srcId="{6EE1F8CB-366B-4837-A5B3-E150B7996724}" destId="{A541DA28-CDCD-489A-9F84-11D61EC9A3FF}" srcOrd="0" destOrd="0" presId="urn:microsoft.com/office/officeart/2005/8/layout/vList2"/>
    <dgm:cxn modelId="{BB0D88E0-7B50-4619-BEF6-E777B46011D7}" type="presOf" srcId="{21874C3B-E6F9-46BE-BBA7-51B3A98F393E}" destId="{48045E5C-A433-40C5-A9A1-1F2ACC2731E6}" srcOrd="0" destOrd="0" presId="urn:microsoft.com/office/officeart/2005/8/layout/vList2"/>
    <dgm:cxn modelId="{2DDD9BA9-82A6-4BE9-8C40-8D4639563FB8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4E147E8-9A69-44F7-A868-DCDC6400DC3B}" type="presOf" srcId="{21D204B7-8CEF-44B6-9C07-CE12F0775F3A}" destId="{FC1C9785-4EAA-40D5-A517-48DAC3F311E7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A0FA79AE-35ED-43F4-9078-AF452E443EE0}" type="presParOf" srcId="{A541DA28-CDCD-489A-9F84-11D61EC9A3FF}" destId="{09A62253-66AE-4B25-BF05-80D4F5919D6A}" srcOrd="0" destOrd="0" presId="urn:microsoft.com/office/officeart/2005/8/layout/vList2"/>
    <dgm:cxn modelId="{7A2F374D-A959-4240-AAA6-BDEFFC7867F0}" type="presParOf" srcId="{A541DA28-CDCD-489A-9F84-11D61EC9A3FF}" destId="{78E87418-2E9B-4068-BE3B-AA521FD793DE}" srcOrd="1" destOrd="0" presId="urn:microsoft.com/office/officeart/2005/8/layout/vList2"/>
    <dgm:cxn modelId="{7484551A-C138-428C-B244-D3DEAC8D841E}" type="presParOf" srcId="{A541DA28-CDCD-489A-9F84-11D61EC9A3FF}" destId="{48045E5C-A433-40C5-A9A1-1F2ACC2731E6}" srcOrd="2" destOrd="0" presId="urn:microsoft.com/office/officeart/2005/8/layout/vList2"/>
    <dgm:cxn modelId="{CFC2A782-D690-4456-AFD2-93FAF1A63D9E}" type="presParOf" srcId="{A541DA28-CDCD-489A-9F84-11D61EC9A3FF}" destId="{8E796305-0BD0-4ECF-B55B-8944ACFC328D}" srcOrd="3" destOrd="0" presId="urn:microsoft.com/office/officeart/2005/8/layout/vList2"/>
    <dgm:cxn modelId="{03BF6109-9708-483E-AC9D-574426D4E97C}" type="presParOf" srcId="{A541DA28-CDCD-489A-9F84-11D61EC9A3FF}" destId="{0B052A4C-9EC6-4953-B7A4-B3CB579AF515}" srcOrd="4" destOrd="0" presId="urn:microsoft.com/office/officeart/2005/8/layout/vList2"/>
    <dgm:cxn modelId="{ED4E16D3-91BC-4998-9BF7-7C23E19A3852}" type="presParOf" srcId="{A541DA28-CDCD-489A-9F84-11D61EC9A3FF}" destId="{74905B49-9F37-450F-B8D7-DD9F28F52CAD}" srcOrd="5" destOrd="0" presId="urn:microsoft.com/office/officeart/2005/8/layout/vList2"/>
    <dgm:cxn modelId="{75E138A3-164C-416D-A902-6277EE758CB0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A9B31B-18B9-45AA-93E8-F773C4C24988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38D2E871-57E0-48E7-B66A-74C7B22610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總體策略</a:t>
          </a:r>
          <a:endParaRPr lang="zh-TW" altLang="en-US" sz="3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053581-3C61-4258-B4AE-DC8CCB7C2C69}" type="parTrans" cxnId="{613216AE-CF85-4021-8BB9-87C0BA36AED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DD5ECB-8C61-45A7-8060-6AB53D0595BA}" type="sibTrans" cxnId="{613216AE-CF85-4021-8BB9-87C0BA36AED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A15A85-6B2C-4798-96BD-BB51639B655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事業策略</a:t>
          </a:r>
          <a:endParaRPr lang="zh-TW" altLang="en-US" sz="3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99837B-716E-4A8B-8E02-BA26F846477E}" type="parTrans" cxnId="{9403C92C-DDD3-46A4-A6D9-D03723F18EF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C1F3A9-B3DB-4017-BAA8-DD97CD9D9AB3}" type="sibTrans" cxnId="{9403C92C-DDD3-46A4-A6D9-D03723F18EF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7FC04BC-9EC0-4180-8A4B-6050486EBB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職能策略</a:t>
          </a:r>
          <a:endParaRPr lang="zh-TW" altLang="en-US" sz="3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24A4802-8365-4131-8873-67861C12AF74}" type="parTrans" cxnId="{F0341C1B-68F2-40BA-8B02-C9626DFBF63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5099DD9-05AC-4657-8C39-8E1894DA657A}" type="sibTrans" cxnId="{F0341C1B-68F2-40BA-8B02-C9626DFBF63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0427C7F-8F0D-4DEC-BB61-2715B9B2DA9F}" type="pres">
      <dgm:prSet presAssocID="{44A9B31B-18B9-45AA-93E8-F773C4C24988}" presName="Name0" presStyleCnt="0">
        <dgm:presLayoutVars>
          <dgm:dir/>
          <dgm:animLvl val="lvl"/>
          <dgm:resizeHandles val="exact"/>
        </dgm:presLayoutVars>
      </dgm:prSet>
      <dgm:spPr/>
    </dgm:pt>
    <dgm:pt modelId="{F17DE2CB-D465-4AC0-A8CB-64202568325A}" type="pres">
      <dgm:prSet presAssocID="{38D2E871-57E0-48E7-B66A-74C7B2261031}" presName="Name8" presStyleCnt="0"/>
      <dgm:spPr/>
    </dgm:pt>
    <dgm:pt modelId="{67AC4196-AE63-4212-9E2D-0B742245A4C0}" type="pres">
      <dgm:prSet presAssocID="{38D2E871-57E0-48E7-B66A-74C7B226103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1185D0-29DA-4A13-B25C-F664019C4A19}" type="pres">
      <dgm:prSet presAssocID="{38D2E871-57E0-48E7-B66A-74C7B22610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6368CA-B18A-487C-8F34-78998452CFE0}" type="pres">
      <dgm:prSet presAssocID="{0FA15A85-6B2C-4798-96BD-BB51639B6557}" presName="Name8" presStyleCnt="0"/>
      <dgm:spPr/>
    </dgm:pt>
    <dgm:pt modelId="{6EB8E927-F9E0-4153-9DF0-8121E814FF0F}" type="pres">
      <dgm:prSet presAssocID="{0FA15A85-6B2C-4798-96BD-BB51639B655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F5590F-C4C7-4B56-BF18-F9E01ABBCB9D}" type="pres">
      <dgm:prSet presAssocID="{0FA15A85-6B2C-4798-96BD-BB51639B6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D6BDD7-6947-4466-94D6-49A727DC0D44}" type="pres">
      <dgm:prSet presAssocID="{F7FC04BC-9EC0-4180-8A4B-6050486EBBAB}" presName="Name8" presStyleCnt="0"/>
      <dgm:spPr/>
    </dgm:pt>
    <dgm:pt modelId="{DFB20D66-7A17-4F5C-8F33-4989C73DC5A2}" type="pres">
      <dgm:prSet presAssocID="{F7FC04BC-9EC0-4180-8A4B-6050486EBBA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74089-259A-4A95-9C5F-8F82C25C17DB}" type="pres">
      <dgm:prSet presAssocID="{F7FC04BC-9EC0-4180-8A4B-6050486EBB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991DD7-37B9-48B6-9878-5B1AA3FEC12E}" type="presOf" srcId="{38D2E871-57E0-48E7-B66A-74C7B2261031}" destId="{CD1185D0-29DA-4A13-B25C-F664019C4A19}" srcOrd="1" destOrd="0" presId="urn:microsoft.com/office/officeart/2005/8/layout/pyramid1"/>
    <dgm:cxn modelId="{6560B79E-BA6A-46A0-8BC3-0B9AE4BF9BEE}" type="presOf" srcId="{0FA15A85-6B2C-4798-96BD-BB51639B6557}" destId="{BFF5590F-C4C7-4B56-BF18-F9E01ABBCB9D}" srcOrd="1" destOrd="0" presId="urn:microsoft.com/office/officeart/2005/8/layout/pyramid1"/>
    <dgm:cxn modelId="{18E1636A-AD52-4735-BC6B-81088248881D}" type="presOf" srcId="{F7FC04BC-9EC0-4180-8A4B-6050486EBBAB}" destId="{DFB20D66-7A17-4F5C-8F33-4989C73DC5A2}" srcOrd="0" destOrd="0" presId="urn:microsoft.com/office/officeart/2005/8/layout/pyramid1"/>
    <dgm:cxn modelId="{9403C92C-DDD3-46A4-A6D9-D03723F18EF7}" srcId="{44A9B31B-18B9-45AA-93E8-F773C4C24988}" destId="{0FA15A85-6B2C-4798-96BD-BB51639B6557}" srcOrd="1" destOrd="0" parTransId="{4399837B-716E-4A8B-8E02-BA26F846477E}" sibTransId="{E5C1F3A9-B3DB-4017-BAA8-DD97CD9D9AB3}"/>
    <dgm:cxn modelId="{F0341C1B-68F2-40BA-8B02-C9626DFBF636}" srcId="{44A9B31B-18B9-45AA-93E8-F773C4C24988}" destId="{F7FC04BC-9EC0-4180-8A4B-6050486EBBAB}" srcOrd="2" destOrd="0" parTransId="{624A4802-8365-4131-8873-67861C12AF74}" sibTransId="{05099DD9-05AC-4657-8C39-8E1894DA657A}"/>
    <dgm:cxn modelId="{613216AE-CF85-4021-8BB9-87C0BA36AED9}" srcId="{44A9B31B-18B9-45AA-93E8-F773C4C24988}" destId="{38D2E871-57E0-48E7-B66A-74C7B2261031}" srcOrd="0" destOrd="0" parTransId="{5F053581-3C61-4258-B4AE-DC8CCB7C2C69}" sibTransId="{B6DD5ECB-8C61-45A7-8060-6AB53D0595BA}"/>
    <dgm:cxn modelId="{AE77DAB0-42E2-4544-9EC8-0B8B11C6338E}" type="presOf" srcId="{44A9B31B-18B9-45AA-93E8-F773C4C24988}" destId="{C0427C7F-8F0D-4DEC-BB61-2715B9B2DA9F}" srcOrd="0" destOrd="0" presId="urn:microsoft.com/office/officeart/2005/8/layout/pyramid1"/>
    <dgm:cxn modelId="{4CDF35C6-B4A6-4C9A-9325-AED19BE0E340}" type="presOf" srcId="{0FA15A85-6B2C-4798-96BD-BB51639B6557}" destId="{6EB8E927-F9E0-4153-9DF0-8121E814FF0F}" srcOrd="0" destOrd="0" presId="urn:microsoft.com/office/officeart/2005/8/layout/pyramid1"/>
    <dgm:cxn modelId="{611EB7C5-8468-4BED-B920-AD586DE4F0DB}" type="presOf" srcId="{F7FC04BC-9EC0-4180-8A4B-6050486EBBAB}" destId="{71F74089-259A-4A95-9C5F-8F82C25C17DB}" srcOrd="1" destOrd="0" presId="urn:microsoft.com/office/officeart/2005/8/layout/pyramid1"/>
    <dgm:cxn modelId="{53848AC4-30D0-4775-B9EC-B21A156D113C}" type="presOf" srcId="{38D2E871-57E0-48E7-B66A-74C7B2261031}" destId="{67AC4196-AE63-4212-9E2D-0B742245A4C0}" srcOrd="0" destOrd="0" presId="urn:microsoft.com/office/officeart/2005/8/layout/pyramid1"/>
    <dgm:cxn modelId="{21F69C4C-FD13-438D-A0F8-78B18B3C5ED9}" type="presParOf" srcId="{C0427C7F-8F0D-4DEC-BB61-2715B9B2DA9F}" destId="{F17DE2CB-D465-4AC0-A8CB-64202568325A}" srcOrd="0" destOrd="0" presId="urn:microsoft.com/office/officeart/2005/8/layout/pyramid1"/>
    <dgm:cxn modelId="{AC92E87F-5E69-4712-AA1E-0F2FB3E96FFA}" type="presParOf" srcId="{F17DE2CB-D465-4AC0-A8CB-64202568325A}" destId="{67AC4196-AE63-4212-9E2D-0B742245A4C0}" srcOrd="0" destOrd="0" presId="urn:microsoft.com/office/officeart/2005/8/layout/pyramid1"/>
    <dgm:cxn modelId="{930D5523-AC8E-4863-8398-29D311A75C30}" type="presParOf" srcId="{F17DE2CB-D465-4AC0-A8CB-64202568325A}" destId="{CD1185D0-29DA-4A13-B25C-F664019C4A19}" srcOrd="1" destOrd="0" presId="urn:microsoft.com/office/officeart/2005/8/layout/pyramid1"/>
    <dgm:cxn modelId="{A97F408B-6F28-4543-8CCD-DE50F9963E78}" type="presParOf" srcId="{C0427C7F-8F0D-4DEC-BB61-2715B9B2DA9F}" destId="{EC6368CA-B18A-487C-8F34-78998452CFE0}" srcOrd="1" destOrd="0" presId="urn:microsoft.com/office/officeart/2005/8/layout/pyramid1"/>
    <dgm:cxn modelId="{986289ED-E55E-4E01-AD9A-1871BB8F5643}" type="presParOf" srcId="{EC6368CA-B18A-487C-8F34-78998452CFE0}" destId="{6EB8E927-F9E0-4153-9DF0-8121E814FF0F}" srcOrd="0" destOrd="0" presId="urn:microsoft.com/office/officeart/2005/8/layout/pyramid1"/>
    <dgm:cxn modelId="{860D0137-DAD9-4B98-A485-03773A3561D0}" type="presParOf" srcId="{EC6368CA-B18A-487C-8F34-78998452CFE0}" destId="{BFF5590F-C4C7-4B56-BF18-F9E01ABBCB9D}" srcOrd="1" destOrd="0" presId="urn:microsoft.com/office/officeart/2005/8/layout/pyramid1"/>
    <dgm:cxn modelId="{64CEEE18-5AD1-47C0-BC64-DE115D7650B1}" type="presParOf" srcId="{C0427C7F-8F0D-4DEC-BB61-2715B9B2DA9F}" destId="{66D6BDD7-6947-4466-94D6-49A727DC0D44}" srcOrd="2" destOrd="0" presId="urn:microsoft.com/office/officeart/2005/8/layout/pyramid1"/>
    <dgm:cxn modelId="{4A64F313-5791-4E70-B067-80D0C4CD21B7}" type="presParOf" srcId="{66D6BDD7-6947-4466-94D6-49A727DC0D44}" destId="{DFB20D66-7A17-4F5C-8F33-4989C73DC5A2}" srcOrd="0" destOrd="0" presId="urn:microsoft.com/office/officeart/2005/8/layout/pyramid1"/>
    <dgm:cxn modelId="{DBFBD578-2409-4691-8DF7-A670D89ED6D4}" type="presParOf" srcId="{66D6BDD7-6947-4466-94D6-49A727DC0D44}" destId="{71F74089-259A-4A95-9C5F-8F82C25C17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9D2D8-DF1B-4E0C-B279-AE4DC3C1248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23C35A4A-AE5F-4383-B777-87C2628DB23B}">
      <dgm:prSet phldrT="[文字]"/>
      <dgm:spPr/>
      <dgm:t>
        <a:bodyPr vert="vert"/>
        <a:lstStyle/>
        <a:p>
          <a:r>
            <a:rPr lang="zh-TW" altLang="en-US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總管理處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51F26F-E708-4B27-B9FF-4116E7260A28}" type="parTrans" cxnId="{DFAA839D-7E1E-4623-866A-B22EC924ECD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F42CDE-5B83-412A-A296-FE3257BA79A3}" type="sibTrans" cxnId="{DFAA839D-7E1E-4623-866A-B22EC924ECD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E36E636-2F2B-429C-96E6-69E4D7CC7889}">
      <dgm:prSet phldrT="[文字]" custT="1"/>
      <dgm:spPr/>
      <dgm:t>
        <a:bodyPr/>
        <a:lstStyle/>
        <a:p>
          <a:r>
            <a:rPr lang="zh-TW" altLang="en-US" sz="1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C287BF7-9BF9-4FA4-9B46-B028F2DDB622}" type="parTrans" cxnId="{F5232BE6-AAB4-4B51-A5FB-548D4662BFD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BD0691-DAE8-4E6C-8369-E9F0F0F9C67F}" type="sibTrans" cxnId="{F5232BE6-AAB4-4B51-A5FB-548D4662BFD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076C589-D219-486C-A41B-163A09E2340A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西堤牛排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053EA7-0911-4BEC-AF6F-27A87234B9A4}" type="parTrans" cxnId="{1A06CBF3-7429-44E1-8391-E84C336C4408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900A9A-CB3D-4D23-A784-5FF84809368F}" type="sibTrans" cxnId="{1A06CBF3-7429-44E1-8391-E84C336C4408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ACDEF6-9D90-48B6-AD5C-5CA8FAF11EC1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原燒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79696E2-432D-4A57-B045-0A18571FBA41}" type="parTrans" cxnId="{A6ED2D3D-5914-499F-B2A2-2B2C6CD13B66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D91450-6BF4-4A50-966B-FB0B030915E7}" type="sibTrans" cxnId="{A6ED2D3D-5914-499F-B2A2-2B2C6CD13B66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F88436-4137-4EAA-AA41-F82D66C2A31F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E47F97-B6C2-4ED4-BEC0-425AF4ED21CD}" type="parTrans" cxnId="{41EDD6E4-50C6-42AC-B1D2-DFCACB552EC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DD02352-DC7A-42C0-B97E-0DCFBE5DCF11}" type="sibTrans" cxnId="{41EDD6E4-50C6-42AC-B1D2-DFCACB552EC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2F8AFF5-2FEC-4918-803A-E4126ABCCB44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藝奇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ikki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90D74C-191C-4396-9B11-3C9E0469BBA3}" type="parTrans" cxnId="{EE4CC78B-FDF8-4DB4-BE99-F6931C79C82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DF5B34A-60DA-4839-843A-72DCDB403882}" type="sibTrans" cxnId="{EE4CC78B-FDF8-4DB4-BE99-F6931C79C82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566C80D-4316-4194-B34F-D09D67C8CB02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品田牧場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3A4FF8A-A5F0-478B-8340-752B146134A6}" type="parTrans" cxnId="{8488D2AE-2934-412B-8693-B372FF1F3DE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1E609A-F504-4E3C-830B-C8CB8F101484}" type="sibTrans" cxnId="{8488D2AE-2934-412B-8693-B372FF1F3DE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8F14189-7799-48AD-AB61-3196E6AD250C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舒果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440998-31FB-4E55-AE36-5E147E4A94B2}" type="parTrans" cxnId="{F5EBC3F5-E009-4F80-ACB8-D9BB1C0CC67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02A2498-6EE6-4353-99BE-3752DC1F7DAB}" type="sibTrans" cxnId="{F5EBC3F5-E009-4F80-ACB8-D9BB1C0CC67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A6B11F3-F7DB-4795-9619-0492C578F37E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陶板屋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6C81CB5-F9C8-4529-88D9-B49A3D178072}" type="parTrans" cxnId="{BCC3C37E-8945-4FF9-86A4-48745E75FC3A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DFD3E54-B9EF-4C44-86F4-DB2DBA1253BB}" type="sibTrans" cxnId="{BCC3C37E-8945-4FF9-86A4-48745E75FC3A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58EC7B0-DF94-472C-AE07-B537DEA80F92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聚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854B69-40E1-4961-A174-6D9EE5067076}" type="parTrans" cxnId="{56887F0C-D428-4CA4-81F7-723D05EA397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2D2FC99-CD59-48ED-BFD3-0FAAB69305B9}" type="sibTrans" cxnId="{56887F0C-D428-4CA4-81F7-723D05EA397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EFEA3E-CD22-46CE-A4BC-50500D6E9F03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夏慕尼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C8BEB7-3149-4320-9550-B63E7232D23F}" type="parTrans" cxnId="{C61C059C-FCAB-4ABB-B7C3-68A11A42D8F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EEACD8F-BA2D-44E9-AB5D-EAE8571A5F8F}" type="sibTrans" cxnId="{C61C059C-FCAB-4ABB-B7C3-68A11A42D8F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822B0B-F40C-4221-8CC9-AAAD221AAFA5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石二鍋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C6C6E76-AEC1-4B6C-98F6-6F907B913268}" type="parTrans" cxnId="{1DDDABC6-1B36-458F-8CD2-04F3BC6078B1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D24808-9315-42C6-95B0-0E077A7E4EAC}" type="sibTrans" cxnId="{1DDDABC6-1B36-458F-8CD2-04F3BC6078B1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E39C05-96DB-455B-8E4E-6DAE29A8E031}">
      <dgm:prSet phldrT="[文字]" custT="1"/>
      <dgm:spPr/>
      <dgm:t>
        <a:bodyPr/>
        <a:lstStyle/>
        <a:p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Tasty(</a:t>
          </a:r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0CA468-074C-468E-9BE1-617724F586E8}" type="parTrans" cxnId="{4CF6D6BF-507B-4546-B23F-C9726874EC4E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E4A39CF-543D-4687-A78D-7F62C9DCE875}" type="sibTrans" cxnId="{4CF6D6BF-507B-4546-B23F-C9726874EC4E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D366A3-E177-4BDF-9458-12EBE9AE7B1D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2A9BC7-71A4-49B7-90F1-457EB26AE997}" type="parTrans" cxnId="{E382D57C-8813-424A-AF9F-55C954E5230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7F152BE-7D50-4F70-A1B8-91CC2D7B8E67}" type="sibTrans" cxnId="{E382D57C-8813-424A-AF9F-55C954E5230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1AF8601-F3EE-4E5E-8BF9-9904699EC0ED}">
      <dgm:prSet custT="1"/>
      <dgm:spPr/>
      <dgm:t>
        <a:bodyPr/>
        <a:lstStyle/>
        <a:p>
          <a:r>
            <a:rPr lang="zh-TW" altLang="en-US" sz="1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財務職能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D5C649D-A1B6-4027-91A0-E2541975BA2F}" type="parTrans" cxnId="{1FD282DB-24FD-4E1F-B155-91DF5600BD9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EF8AC83-34BE-41CE-BFC7-5EFAD3D2F510}" type="sibTrans" cxnId="{1FD282DB-24FD-4E1F-B155-91DF5600BD9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911E04F-D218-45A8-B765-50A91FD95CAB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E35EC9-F859-4409-B5AA-1432B329548C}" type="parTrans" cxnId="{A3E98F31-3862-4F67-B7E1-22601F2BB32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612786-23BE-4F73-AAB3-BEA3E23C2DCC}" type="sibTrans" cxnId="{A3E98F31-3862-4F67-B7E1-22601F2BB32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FA9B24-A3EC-4DEB-AF12-63D4574E2A04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人力資源職能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9A28445-5CF1-401F-A190-88D819C518BE}" type="parTrans" cxnId="{67D41873-DE6E-4A3B-9535-DDED662F87B7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E5460EE-D63D-445A-9A19-4CC6E74383B6}" type="sibTrans" cxnId="{67D41873-DE6E-4A3B-9535-DDED662F87B7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3E350FB-5019-4FB2-91DB-6E4C460E93C2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研究發展職能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C90E218-216B-4509-B195-ED6DE786F272}" type="parTrans" cxnId="{24DAB141-9B83-480B-A98B-FD6D69C9D1C5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A0907A7-3241-4C67-B567-985B1D598762}" type="sibTrans" cxnId="{24DAB141-9B83-480B-A98B-FD6D69C9D1C5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0B1B1F4-A71C-490F-BF64-94A5B1CCF416}" type="pres">
      <dgm:prSet presAssocID="{9609D2D8-DF1B-4E0C-B279-AE4DC3C124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14B264-4D7C-4A50-9719-44D9EB5A7D78}" type="pres">
      <dgm:prSet presAssocID="{23C35A4A-AE5F-4383-B777-87C2628DB23B}" presName="root1" presStyleCnt="0"/>
      <dgm:spPr/>
    </dgm:pt>
    <dgm:pt modelId="{171E3292-B2AF-4C0C-BF41-68BA50448A97}" type="pres">
      <dgm:prSet presAssocID="{23C35A4A-AE5F-4383-B777-87C2628DB23B}" presName="LevelOneTextNode" presStyleLbl="node0" presStyleIdx="0" presStyleCnt="1" custScaleY="119687" custLinFactX="-109853" custLinFactNeighborX="-200000" custLinFactNeighborY="1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A73D87-DE12-4D97-A574-0D735B94D263}" type="pres">
      <dgm:prSet presAssocID="{23C35A4A-AE5F-4383-B777-87C2628DB23B}" presName="level2hierChild" presStyleCnt="0"/>
      <dgm:spPr/>
    </dgm:pt>
    <dgm:pt modelId="{7CC0ABEF-0EBF-4BA9-A86D-7278A519811E}" type="pres">
      <dgm:prSet presAssocID="{EC287BF7-9BF9-4FA4-9B46-B028F2DDB622}" presName="conn2-1" presStyleLbl="parChTrans1D2" presStyleIdx="0" presStyleCnt="12"/>
      <dgm:spPr/>
      <dgm:t>
        <a:bodyPr/>
        <a:lstStyle/>
        <a:p>
          <a:endParaRPr lang="zh-TW" altLang="en-US"/>
        </a:p>
      </dgm:t>
    </dgm:pt>
    <dgm:pt modelId="{5958B44E-CB88-4263-A65C-0570BF5E7E7B}" type="pres">
      <dgm:prSet presAssocID="{EC287BF7-9BF9-4FA4-9B46-B028F2DDB622}" presName="connTx" presStyleLbl="parChTrans1D2" presStyleIdx="0" presStyleCnt="12"/>
      <dgm:spPr/>
      <dgm:t>
        <a:bodyPr/>
        <a:lstStyle/>
        <a:p>
          <a:endParaRPr lang="zh-TW" altLang="en-US"/>
        </a:p>
      </dgm:t>
    </dgm:pt>
    <dgm:pt modelId="{FB000CD2-4A47-4459-98F8-3FC9921ADE2F}" type="pres">
      <dgm:prSet presAssocID="{AE36E636-2F2B-429C-96E6-69E4D7CC7889}" presName="root2" presStyleCnt="0"/>
      <dgm:spPr/>
    </dgm:pt>
    <dgm:pt modelId="{977A17D0-277B-4E35-A87D-2E0008925DBB}" type="pres">
      <dgm:prSet presAssocID="{AE36E636-2F2B-429C-96E6-69E4D7CC7889}" presName="LevelTwoTextNode" presStyleLbl="node2" presStyleIdx="0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6C0039-9A30-4B4E-82C8-044933034D37}" type="pres">
      <dgm:prSet presAssocID="{AE36E636-2F2B-429C-96E6-69E4D7CC7889}" presName="level3hierChild" presStyleCnt="0"/>
      <dgm:spPr/>
    </dgm:pt>
    <dgm:pt modelId="{504A07F6-A0D6-4397-934F-1C09288CE8DA}" type="pres">
      <dgm:prSet presAssocID="{F0053EA7-0911-4BEC-AF6F-27A87234B9A4}" presName="conn2-1" presStyleLbl="parChTrans1D2" presStyleIdx="1" presStyleCnt="12"/>
      <dgm:spPr/>
      <dgm:t>
        <a:bodyPr/>
        <a:lstStyle/>
        <a:p>
          <a:endParaRPr lang="zh-TW" altLang="en-US"/>
        </a:p>
      </dgm:t>
    </dgm:pt>
    <dgm:pt modelId="{21D3098B-0580-47DE-A8B7-8EDA8E9947C4}" type="pres">
      <dgm:prSet presAssocID="{F0053EA7-0911-4BEC-AF6F-27A87234B9A4}" presName="connTx" presStyleLbl="parChTrans1D2" presStyleIdx="1" presStyleCnt="12"/>
      <dgm:spPr/>
      <dgm:t>
        <a:bodyPr/>
        <a:lstStyle/>
        <a:p>
          <a:endParaRPr lang="zh-TW" altLang="en-US"/>
        </a:p>
      </dgm:t>
    </dgm:pt>
    <dgm:pt modelId="{86846936-F88B-421A-997A-EA6579AB0B58}" type="pres">
      <dgm:prSet presAssocID="{3076C589-D219-486C-A41B-163A09E2340A}" presName="root2" presStyleCnt="0"/>
      <dgm:spPr/>
    </dgm:pt>
    <dgm:pt modelId="{04E928CB-9CDF-41D0-B442-E7BB4AC4B09E}" type="pres">
      <dgm:prSet presAssocID="{3076C589-D219-486C-A41B-163A09E2340A}" presName="LevelTwoTextNode" presStyleLbl="node2" presStyleIdx="1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3EA368-DE79-4C7A-BC63-3305F458CFAC}" type="pres">
      <dgm:prSet presAssocID="{3076C589-D219-486C-A41B-163A09E2340A}" presName="level3hierChild" presStyleCnt="0"/>
      <dgm:spPr/>
    </dgm:pt>
    <dgm:pt modelId="{80391576-C675-4BB9-8B0A-B5EEC1BD192C}" type="pres">
      <dgm:prSet presAssocID="{479696E2-432D-4A57-B045-0A18571FBA41}" presName="conn2-1" presStyleLbl="parChTrans1D2" presStyleIdx="2" presStyleCnt="12"/>
      <dgm:spPr/>
      <dgm:t>
        <a:bodyPr/>
        <a:lstStyle/>
        <a:p>
          <a:endParaRPr lang="zh-TW" altLang="en-US"/>
        </a:p>
      </dgm:t>
    </dgm:pt>
    <dgm:pt modelId="{F73D207F-0B97-4EE5-B137-D339F2853877}" type="pres">
      <dgm:prSet presAssocID="{479696E2-432D-4A57-B045-0A18571FBA41}" presName="connTx" presStyleLbl="parChTrans1D2" presStyleIdx="2" presStyleCnt="12"/>
      <dgm:spPr/>
      <dgm:t>
        <a:bodyPr/>
        <a:lstStyle/>
        <a:p>
          <a:endParaRPr lang="zh-TW" altLang="en-US"/>
        </a:p>
      </dgm:t>
    </dgm:pt>
    <dgm:pt modelId="{A6FE5DD5-99C8-4108-9733-80DA747C5009}" type="pres">
      <dgm:prSet presAssocID="{CFACDEF6-9D90-48B6-AD5C-5CA8FAF11EC1}" presName="root2" presStyleCnt="0"/>
      <dgm:spPr/>
    </dgm:pt>
    <dgm:pt modelId="{6501FC32-E00E-4607-8548-01683266EEC6}" type="pres">
      <dgm:prSet presAssocID="{CFACDEF6-9D90-48B6-AD5C-5CA8FAF11EC1}" presName="LevelTwoTextNode" presStyleLbl="node2" presStyleIdx="2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DA7C03-813A-46F4-9CB3-AF9D0505AE38}" type="pres">
      <dgm:prSet presAssocID="{CFACDEF6-9D90-48B6-AD5C-5CA8FAF11EC1}" presName="level3hierChild" presStyleCnt="0"/>
      <dgm:spPr/>
    </dgm:pt>
    <dgm:pt modelId="{D6DA37FB-D54E-41F0-A705-5FD7283D418E}" type="pres">
      <dgm:prSet presAssocID="{A090D74C-191C-4396-9B11-3C9E0469BBA3}" presName="conn2-1" presStyleLbl="parChTrans1D2" presStyleIdx="3" presStyleCnt="12"/>
      <dgm:spPr/>
      <dgm:t>
        <a:bodyPr/>
        <a:lstStyle/>
        <a:p>
          <a:endParaRPr lang="zh-TW" altLang="en-US"/>
        </a:p>
      </dgm:t>
    </dgm:pt>
    <dgm:pt modelId="{ED30C69C-31AC-4139-A5D1-E6B1435F2BD9}" type="pres">
      <dgm:prSet presAssocID="{A090D74C-191C-4396-9B11-3C9E0469BBA3}" presName="connTx" presStyleLbl="parChTrans1D2" presStyleIdx="3" presStyleCnt="12"/>
      <dgm:spPr/>
      <dgm:t>
        <a:bodyPr/>
        <a:lstStyle/>
        <a:p>
          <a:endParaRPr lang="zh-TW" altLang="en-US"/>
        </a:p>
      </dgm:t>
    </dgm:pt>
    <dgm:pt modelId="{78C1F1D9-DAA0-40B1-8303-DEA41DCBA97E}" type="pres">
      <dgm:prSet presAssocID="{02F8AFF5-2FEC-4918-803A-E4126ABCCB44}" presName="root2" presStyleCnt="0"/>
      <dgm:spPr/>
    </dgm:pt>
    <dgm:pt modelId="{8FAC0EB3-FD1D-4E09-B262-A8379DE7E6A1}" type="pres">
      <dgm:prSet presAssocID="{02F8AFF5-2FEC-4918-803A-E4126ABCCB44}" presName="LevelTwoTextNode" presStyleLbl="node2" presStyleIdx="3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AA228E-BACB-4D6B-B564-FA3CF8B1531D}" type="pres">
      <dgm:prSet presAssocID="{02F8AFF5-2FEC-4918-803A-E4126ABCCB44}" presName="level3hierChild" presStyleCnt="0"/>
      <dgm:spPr/>
    </dgm:pt>
    <dgm:pt modelId="{D49F725A-BC29-487A-B216-3E03FD9249B9}" type="pres">
      <dgm:prSet presAssocID="{102A9BC7-71A4-49B7-90F1-457EB26AE997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AB759CEA-B982-4ADD-8173-5595AB128873}" type="pres">
      <dgm:prSet presAssocID="{102A9BC7-71A4-49B7-90F1-457EB26AE997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5AA9C1C3-2F55-4853-BF24-60AD6AE1A43F}" type="pres">
      <dgm:prSet presAssocID="{CDD366A3-E177-4BDF-9458-12EBE9AE7B1D}" presName="root2" presStyleCnt="0"/>
      <dgm:spPr/>
    </dgm:pt>
    <dgm:pt modelId="{316A456E-BF63-4C6B-B695-FC24052E0A65}" type="pres">
      <dgm:prSet presAssocID="{CDD366A3-E177-4BDF-9458-12EBE9AE7B1D}" presName="LevelTwoTextNode" presStyleLbl="node3" presStyleIdx="0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DA35BE-BD55-4B2D-9E9F-9DF671EB7A84}" type="pres">
      <dgm:prSet presAssocID="{CDD366A3-E177-4BDF-9458-12EBE9AE7B1D}" presName="level3hierChild" presStyleCnt="0"/>
      <dgm:spPr/>
    </dgm:pt>
    <dgm:pt modelId="{63677E4E-4FE8-4DDE-BF78-3936E7E211F6}" type="pres">
      <dgm:prSet presAssocID="{91E35EC9-F859-4409-B5AA-1432B329548C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AB9BA79D-AAD4-4E48-8570-A55583019964}" type="pres">
      <dgm:prSet presAssocID="{91E35EC9-F859-4409-B5AA-1432B329548C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4E1827D9-B223-48CB-B313-1780AC1343AB}" type="pres">
      <dgm:prSet presAssocID="{E911E04F-D218-45A8-B765-50A91FD95CAB}" presName="root2" presStyleCnt="0"/>
      <dgm:spPr/>
    </dgm:pt>
    <dgm:pt modelId="{A458A8F5-408A-489D-9CC2-92CDA1DB529E}" type="pres">
      <dgm:prSet presAssocID="{E911E04F-D218-45A8-B765-50A91FD95CAB}" presName="LevelTwoTextNode" presStyleLbl="node3" presStyleIdx="1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DA5CEC-1928-4D95-AD54-A61683429D8C}" type="pres">
      <dgm:prSet presAssocID="{E911E04F-D218-45A8-B765-50A91FD95CAB}" presName="level3hierChild" presStyleCnt="0"/>
      <dgm:spPr/>
    </dgm:pt>
    <dgm:pt modelId="{15E81514-0A10-4F18-9474-1A492F638A1A}" type="pres">
      <dgm:prSet presAssocID="{79A28445-5CF1-401F-A190-88D819C518BE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15AE46D6-3AA3-4A23-AA93-944CA8E93A9E}" type="pres">
      <dgm:prSet presAssocID="{79A28445-5CF1-401F-A190-88D819C518BE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BD2722C4-555F-446C-9B05-05074AD9F643}" type="pres">
      <dgm:prSet presAssocID="{16FA9B24-A3EC-4DEB-AF12-63D4574E2A04}" presName="root2" presStyleCnt="0"/>
      <dgm:spPr/>
    </dgm:pt>
    <dgm:pt modelId="{5692BAB7-6E01-4EA2-ACA6-E0A7A9AB0AAD}" type="pres">
      <dgm:prSet presAssocID="{16FA9B24-A3EC-4DEB-AF12-63D4574E2A04}" presName="LevelTwoTextNode" presStyleLbl="node3" presStyleIdx="2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839CD9-AB25-4496-8B13-977D1666C073}" type="pres">
      <dgm:prSet presAssocID="{16FA9B24-A3EC-4DEB-AF12-63D4574E2A04}" presName="level3hierChild" presStyleCnt="0"/>
      <dgm:spPr/>
    </dgm:pt>
    <dgm:pt modelId="{3B75E53F-54D4-4F5D-A4FF-F48B65C8DDC4}" type="pres">
      <dgm:prSet presAssocID="{1C90E218-216B-4509-B195-ED6DE786F272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46A36B0E-965B-4F3C-8399-30A2E89449F4}" type="pres">
      <dgm:prSet presAssocID="{1C90E218-216B-4509-B195-ED6DE786F272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D0040DF2-AF9E-42EC-B529-4026A0821EB2}" type="pres">
      <dgm:prSet presAssocID="{33E350FB-5019-4FB2-91DB-6E4C460E93C2}" presName="root2" presStyleCnt="0"/>
      <dgm:spPr/>
    </dgm:pt>
    <dgm:pt modelId="{4166A10E-9094-4906-9007-F8F7C0319643}" type="pres">
      <dgm:prSet presAssocID="{33E350FB-5019-4FB2-91DB-6E4C460E93C2}" presName="LevelTwoTextNode" presStyleLbl="node3" presStyleIdx="3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48CE4C-B181-4141-BFC4-FF13022EA921}" type="pres">
      <dgm:prSet presAssocID="{33E350FB-5019-4FB2-91DB-6E4C460E93C2}" presName="level3hierChild" presStyleCnt="0"/>
      <dgm:spPr/>
    </dgm:pt>
    <dgm:pt modelId="{AC00A141-9FF3-4C9A-A5F6-0625AC5258A6}" type="pres">
      <dgm:prSet presAssocID="{ED5C649D-A1B6-4027-91A0-E2541975BA2F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7C891C53-3A54-475C-B177-651DF61E396E}" type="pres">
      <dgm:prSet presAssocID="{ED5C649D-A1B6-4027-91A0-E2541975BA2F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951B5DCF-F40D-4022-8448-A8777AA03138}" type="pres">
      <dgm:prSet presAssocID="{E1AF8601-F3EE-4E5E-8BF9-9904699EC0ED}" presName="root2" presStyleCnt="0"/>
      <dgm:spPr/>
    </dgm:pt>
    <dgm:pt modelId="{9C24E914-8341-41EA-8715-00DDAE03F564}" type="pres">
      <dgm:prSet presAssocID="{E1AF8601-F3EE-4E5E-8BF9-9904699EC0ED}" presName="LevelTwoTextNode" presStyleLbl="node3" presStyleIdx="4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74F23D-798A-4770-91FB-198E4FEAAFCA}" type="pres">
      <dgm:prSet presAssocID="{E1AF8601-F3EE-4E5E-8BF9-9904699EC0ED}" presName="level3hierChild" presStyleCnt="0"/>
      <dgm:spPr/>
    </dgm:pt>
    <dgm:pt modelId="{BC646EDC-C433-4446-8034-26B0BC868B5E}" type="pres">
      <dgm:prSet presAssocID="{23A4FF8A-A5F0-478B-8340-752B146134A6}" presName="conn2-1" presStyleLbl="parChTrans1D2" presStyleIdx="4" presStyleCnt="12"/>
      <dgm:spPr/>
      <dgm:t>
        <a:bodyPr/>
        <a:lstStyle/>
        <a:p>
          <a:endParaRPr lang="zh-TW" altLang="en-US"/>
        </a:p>
      </dgm:t>
    </dgm:pt>
    <dgm:pt modelId="{6EC4B8B5-AB46-44FD-A350-E981ECDDDF33}" type="pres">
      <dgm:prSet presAssocID="{23A4FF8A-A5F0-478B-8340-752B146134A6}" presName="connTx" presStyleLbl="parChTrans1D2" presStyleIdx="4" presStyleCnt="12"/>
      <dgm:spPr/>
      <dgm:t>
        <a:bodyPr/>
        <a:lstStyle/>
        <a:p>
          <a:endParaRPr lang="zh-TW" altLang="en-US"/>
        </a:p>
      </dgm:t>
    </dgm:pt>
    <dgm:pt modelId="{2C8ABDA7-D8A0-40FB-852B-2640EA37C6F7}" type="pres">
      <dgm:prSet presAssocID="{1566C80D-4316-4194-B34F-D09D67C8CB02}" presName="root2" presStyleCnt="0"/>
      <dgm:spPr/>
    </dgm:pt>
    <dgm:pt modelId="{92DE8A5A-E2D8-4A13-A4C9-D5D05EF9F873}" type="pres">
      <dgm:prSet presAssocID="{1566C80D-4316-4194-B34F-D09D67C8CB02}" presName="LevelTwoTextNode" presStyleLbl="node2" presStyleIdx="4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AF6A5D-A8E8-4A1F-BE7D-192424AEE5C7}" type="pres">
      <dgm:prSet presAssocID="{1566C80D-4316-4194-B34F-D09D67C8CB02}" presName="level3hierChild" presStyleCnt="0"/>
      <dgm:spPr/>
    </dgm:pt>
    <dgm:pt modelId="{19C44496-8619-49E3-AE3E-2EE315D1A2AD}" type="pres">
      <dgm:prSet presAssocID="{E4440998-31FB-4E55-AE36-5E147E4A94B2}" presName="conn2-1" presStyleLbl="parChTrans1D2" presStyleIdx="5" presStyleCnt="12"/>
      <dgm:spPr/>
      <dgm:t>
        <a:bodyPr/>
        <a:lstStyle/>
        <a:p>
          <a:endParaRPr lang="zh-TW" altLang="en-US"/>
        </a:p>
      </dgm:t>
    </dgm:pt>
    <dgm:pt modelId="{EEC5E5EC-A333-40C5-BBED-7642A1588B3D}" type="pres">
      <dgm:prSet presAssocID="{E4440998-31FB-4E55-AE36-5E147E4A94B2}" presName="connTx" presStyleLbl="parChTrans1D2" presStyleIdx="5" presStyleCnt="12"/>
      <dgm:spPr/>
      <dgm:t>
        <a:bodyPr/>
        <a:lstStyle/>
        <a:p>
          <a:endParaRPr lang="zh-TW" altLang="en-US"/>
        </a:p>
      </dgm:t>
    </dgm:pt>
    <dgm:pt modelId="{DB82F781-7794-4635-9043-E653D55A2DDB}" type="pres">
      <dgm:prSet presAssocID="{A8F14189-7799-48AD-AB61-3196E6AD250C}" presName="root2" presStyleCnt="0"/>
      <dgm:spPr/>
    </dgm:pt>
    <dgm:pt modelId="{44A7E0C8-D93C-4299-81E6-1F9EC07D700D}" type="pres">
      <dgm:prSet presAssocID="{A8F14189-7799-48AD-AB61-3196E6AD250C}" presName="LevelTwoTextNode" presStyleLbl="node2" presStyleIdx="5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12094E-F650-467B-825C-4AD7A04AB3E8}" type="pres">
      <dgm:prSet presAssocID="{A8F14189-7799-48AD-AB61-3196E6AD250C}" presName="level3hierChild" presStyleCnt="0"/>
      <dgm:spPr/>
    </dgm:pt>
    <dgm:pt modelId="{EAB2BB5F-4BDF-4D75-B493-B9369F66A9E2}" type="pres">
      <dgm:prSet presAssocID="{86C81CB5-F9C8-4529-88D9-B49A3D178072}" presName="conn2-1" presStyleLbl="parChTrans1D2" presStyleIdx="6" presStyleCnt="12"/>
      <dgm:spPr/>
      <dgm:t>
        <a:bodyPr/>
        <a:lstStyle/>
        <a:p>
          <a:endParaRPr lang="zh-TW" altLang="en-US"/>
        </a:p>
      </dgm:t>
    </dgm:pt>
    <dgm:pt modelId="{2D759947-3C6E-4FB8-A4AC-30C27AC288DE}" type="pres">
      <dgm:prSet presAssocID="{86C81CB5-F9C8-4529-88D9-B49A3D178072}" presName="connTx" presStyleLbl="parChTrans1D2" presStyleIdx="6" presStyleCnt="12"/>
      <dgm:spPr/>
      <dgm:t>
        <a:bodyPr/>
        <a:lstStyle/>
        <a:p>
          <a:endParaRPr lang="zh-TW" altLang="en-US"/>
        </a:p>
      </dgm:t>
    </dgm:pt>
    <dgm:pt modelId="{A279A661-1999-4D41-82C2-97DD333C193C}" type="pres">
      <dgm:prSet presAssocID="{8A6B11F3-F7DB-4795-9619-0492C578F37E}" presName="root2" presStyleCnt="0"/>
      <dgm:spPr/>
    </dgm:pt>
    <dgm:pt modelId="{969B6BA7-4E42-4FC3-9384-7337740AAFE1}" type="pres">
      <dgm:prSet presAssocID="{8A6B11F3-F7DB-4795-9619-0492C578F37E}" presName="LevelTwoTextNode" presStyleLbl="node2" presStyleIdx="6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DDB8BF-62A7-480B-8C57-AF0B0A68BB8B}" type="pres">
      <dgm:prSet presAssocID="{8A6B11F3-F7DB-4795-9619-0492C578F37E}" presName="level3hierChild" presStyleCnt="0"/>
      <dgm:spPr/>
    </dgm:pt>
    <dgm:pt modelId="{A7AF4C50-EFFD-4C60-ADFC-A7F93ED8F9A1}" type="pres">
      <dgm:prSet presAssocID="{72854B69-40E1-4961-A174-6D9EE5067076}" presName="conn2-1" presStyleLbl="parChTrans1D2" presStyleIdx="7" presStyleCnt="12"/>
      <dgm:spPr/>
      <dgm:t>
        <a:bodyPr/>
        <a:lstStyle/>
        <a:p>
          <a:endParaRPr lang="zh-TW" altLang="en-US"/>
        </a:p>
      </dgm:t>
    </dgm:pt>
    <dgm:pt modelId="{D83B614D-EAE1-4DDA-9E5F-850F8F7A424B}" type="pres">
      <dgm:prSet presAssocID="{72854B69-40E1-4961-A174-6D9EE5067076}" presName="connTx" presStyleLbl="parChTrans1D2" presStyleIdx="7" presStyleCnt="12"/>
      <dgm:spPr/>
      <dgm:t>
        <a:bodyPr/>
        <a:lstStyle/>
        <a:p>
          <a:endParaRPr lang="zh-TW" altLang="en-US"/>
        </a:p>
      </dgm:t>
    </dgm:pt>
    <dgm:pt modelId="{9222E97B-F5F2-4F63-A1F5-6D2F7669A079}" type="pres">
      <dgm:prSet presAssocID="{158EC7B0-DF94-472C-AE07-B537DEA80F92}" presName="root2" presStyleCnt="0"/>
      <dgm:spPr/>
    </dgm:pt>
    <dgm:pt modelId="{463B3A9F-5B2C-4661-8807-922E4ACC5A54}" type="pres">
      <dgm:prSet presAssocID="{158EC7B0-DF94-472C-AE07-B537DEA80F92}" presName="LevelTwoTextNode" presStyleLbl="node2" presStyleIdx="7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61A396-6DE4-4022-A5CD-401BC6150974}" type="pres">
      <dgm:prSet presAssocID="{158EC7B0-DF94-472C-AE07-B537DEA80F92}" presName="level3hierChild" presStyleCnt="0"/>
      <dgm:spPr/>
    </dgm:pt>
    <dgm:pt modelId="{7497B047-D7C9-483C-9376-48FDE689927F}" type="pres">
      <dgm:prSet presAssocID="{CEC8BEB7-3149-4320-9550-B63E7232D23F}" presName="conn2-1" presStyleLbl="parChTrans1D2" presStyleIdx="8" presStyleCnt="12"/>
      <dgm:spPr/>
      <dgm:t>
        <a:bodyPr/>
        <a:lstStyle/>
        <a:p>
          <a:endParaRPr lang="zh-TW" altLang="en-US"/>
        </a:p>
      </dgm:t>
    </dgm:pt>
    <dgm:pt modelId="{B525E268-9B34-4F9D-80DC-4B58322E9DF3}" type="pres">
      <dgm:prSet presAssocID="{CEC8BEB7-3149-4320-9550-B63E7232D23F}" presName="connTx" presStyleLbl="parChTrans1D2" presStyleIdx="8" presStyleCnt="12"/>
      <dgm:spPr/>
      <dgm:t>
        <a:bodyPr/>
        <a:lstStyle/>
        <a:p>
          <a:endParaRPr lang="zh-TW" altLang="en-US"/>
        </a:p>
      </dgm:t>
    </dgm:pt>
    <dgm:pt modelId="{B19733A8-E440-4EF0-BEC7-C92D21E524B6}" type="pres">
      <dgm:prSet presAssocID="{A2EFEA3E-CD22-46CE-A4BC-50500D6E9F03}" presName="root2" presStyleCnt="0"/>
      <dgm:spPr/>
    </dgm:pt>
    <dgm:pt modelId="{17E9AAF4-60E1-4587-B640-E5D2E3AB5323}" type="pres">
      <dgm:prSet presAssocID="{A2EFEA3E-CD22-46CE-A4BC-50500D6E9F03}" presName="LevelTwoTextNode" presStyleLbl="node2" presStyleIdx="8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90CF7B-E4DE-469F-9516-3386144371B7}" type="pres">
      <dgm:prSet presAssocID="{A2EFEA3E-CD22-46CE-A4BC-50500D6E9F03}" presName="level3hierChild" presStyleCnt="0"/>
      <dgm:spPr/>
    </dgm:pt>
    <dgm:pt modelId="{624DD479-D92F-4620-8A50-695F95C2A75A}" type="pres">
      <dgm:prSet presAssocID="{2C6C6E76-AEC1-4B6C-98F6-6F907B913268}" presName="conn2-1" presStyleLbl="parChTrans1D2" presStyleIdx="9" presStyleCnt="12"/>
      <dgm:spPr/>
      <dgm:t>
        <a:bodyPr/>
        <a:lstStyle/>
        <a:p>
          <a:endParaRPr lang="zh-TW" altLang="en-US"/>
        </a:p>
      </dgm:t>
    </dgm:pt>
    <dgm:pt modelId="{6F39402B-2682-4A19-B444-0B4F726DAF90}" type="pres">
      <dgm:prSet presAssocID="{2C6C6E76-AEC1-4B6C-98F6-6F907B913268}" presName="connTx" presStyleLbl="parChTrans1D2" presStyleIdx="9" presStyleCnt="12"/>
      <dgm:spPr/>
      <dgm:t>
        <a:bodyPr/>
        <a:lstStyle/>
        <a:p>
          <a:endParaRPr lang="zh-TW" altLang="en-US"/>
        </a:p>
      </dgm:t>
    </dgm:pt>
    <dgm:pt modelId="{934FE1D5-2278-4F1B-8191-3D8029FC1295}" type="pres">
      <dgm:prSet presAssocID="{50822B0B-F40C-4221-8CC9-AAAD221AAFA5}" presName="root2" presStyleCnt="0"/>
      <dgm:spPr/>
    </dgm:pt>
    <dgm:pt modelId="{A5AA155F-ACD3-4EA3-BC0A-49C7F04B28BB}" type="pres">
      <dgm:prSet presAssocID="{50822B0B-F40C-4221-8CC9-AAAD221AAFA5}" presName="LevelTwoTextNode" presStyleLbl="node2" presStyleIdx="9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D88035-E276-4AC0-B50C-CBB7E8A5CA79}" type="pres">
      <dgm:prSet presAssocID="{50822B0B-F40C-4221-8CC9-AAAD221AAFA5}" presName="level3hierChild" presStyleCnt="0"/>
      <dgm:spPr/>
    </dgm:pt>
    <dgm:pt modelId="{6A513EEF-61EA-48BB-9888-8C2D0639BB57}" type="pres">
      <dgm:prSet presAssocID="{B60CA468-074C-468E-9BE1-617724F586E8}" presName="conn2-1" presStyleLbl="parChTrans1D2" presStyleIdx="10" presStyleCnt="12"/>
      <dgm:spPr/>
      <dgm:t>
        <a:bodyPr/>
        <a:lstStyle/>
        <a:p>
          <a:endParaRPr lang="zh-TW" altLang="en-US"/>
        </a:p>
      </dgm:t>
    </dgm:pt>
    <dgm:pt modelId="{9E779757-F22F-420A-A5E3-905F6FC86DD9}" type="pres">
      <dgm:prSet presAssocID="{B60CA468-074C-468E-9BE1-617724F586E8}" presName="connTx" presStyleLbl="parChTrans1D2" presStyleIdx="10" presStyleCnt="12"/>
      <dgm:spPr/>
      <dgm:t>
        <a:bodyPr/>
        <a:lstStyle/>
        <a:p>
          <a:endParaRPr lang="zh-TW" altLang="en-US"/>
        </a:p>
      </dgm:t>
    </dgm:pt>
    <dgm:pt modelId="{D2B4F949-8664-46C6-8435-D1B7696298B6}" type="pres">
      <dgm:prSet presAssocID="{E9E39C05-96DB-455B-8E4E-6DAE29A8E031}" presName="root2" presStyleCnt="0"/>
      <dgm:spPr/>
    </dgm:pt>
    <dgm:pt modelId="{C23F0EE7-1596-4FE1-A474-6947B04E3B2D}" type="pres">
      <dgm:prSet presAssocID="{E9E39C05-96DB-455B-8E4E-6DAE29A8E031}" presName="LevelTwoTextNode" presStyleLbl="node2" presStyleIdx="10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61178B-B703-4825-AF3E-EC89DAA29964}" type="pres">
      <dgm:prSet presAssocID="{E9E39C05-96DB-455B-8E4E-6DAE29A8E031}" presName="level3hierChild" presStyleCnt="0"/>
      <dgm:spPr/>
    </dgm:pt>
    <dgm:pt modelId="{3AB8ADED-FDCF-4227-A91C-74391DF40B33}" type="pres">
      <dgm:prSet presAssocID="{09E47F97-B6C2-4ED4-BEC0-425AF4ED21CD}" presName="conn2-1" presStyleLbl="parChTrans1D2" presStyleIdx="11" presStyleCnt="12"/>
      <dgm:spPr/>
      <dgm:t>
        <a:bodyPr/>
        <a:lstStyle/>
        <a:p>
          <a:endParaRPr lang="zh-TW" altLang="en-US"/>
        </a:p>
      </dgm:t>
    </dgm:pt>
    <dgm:pt modelId="{A9223F41-5A93-4378-B1B2-390B2D8903B8}" type="pres">
      <dgm:prSet presAssocID="{09E47F97-B6C2-4ED4-BEC0-425AF4ED21CD}" presName="connTx" presStyleLbl="parChTrans1D2" presStyleIdx="11" presStyleCnt="12"/>
      <dgm:spPr/>
      <dgm:t>
        <a:bodyPr/>
        <a:lstStyle/>
        <a:p>
          <a:endParaRPr lang="zh-TW" altLang="en-US"/>
        </a:p>
      </dgm:t>
    </dgm:pt>
    <dgm:pt modelId="{E00FC6C6-4B25-443F-A34F-788F39A3A376}" type="pres">
      <dgm:prSet presAssocID="{09F88436-4137-4EAA-AA41-F82D66C2A31F}" presName="root2" presStyleCnt="0"/>
      <dgm:spPr/>
    </dgm:pt>
    <dgm:pt modelId="{9B2E4929-7128-46A9-AA9A-F5BA8D5784BD}" type="pres">
      <dgm:prSet presAssocID="{09F88436-4137-4EAA-AA41-F82D66C2A31F}" presName="LevelTwoTextNode" presStyleLbl="node2" presStyleIdx="11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10F4EC-8422-4906-B083-336C87F58B9E}" type="pres">
      <dgm:prSet presAssocID="{09F88436-4137-4EAA-AA41-F82D66C2A31F}" presName="level3hierChild" presStyleCnt="0"/>
      <dgm:spPr/>
    </dgm:pt>
  </dgm:ptLst>
  <dgm:cxnLst>
    <dgm:cxn modelId="{99679911-94A0-4510-86C9-A0E2F07D1AF1}" type="presOf" srcId="{ED5C649D-A1B6-4027-91A0-E2541975BA2F}" destId="{7C891C53-3A54-475C-B177-651DF61E396E}" srcOrd="1" destOrd="0" presId="urn:microsoft.com/office/officeart/2008/layout/HorizontalMultiLevelHierarchy"/>
    <dgm:cxn modelId="{9EFF8E96-DC84-4304-B25C-AAB57ABDE6F5}" type="presOf" srcId="{2C6C6E76-AEC1-4B6C-98F6-6F907B913268}" destId="{6F39402B-2682-4A19-B444-0B4F726DAF90}" srcOrd="1" destOrd="0" presId="urn:microsoft.com/office/officeart/2008/layout/HorizontalMultiLevelHierarchy"/>
    <dgm:cxn modelId="{67D41873-DE6E-4A3B-9535-DDED662F87B7}" srcId="{02F8AFF5-2FEC-4918-803A-E4126ABCCB44}" destId="{16FA9B24-A3EC-4DEB-AF12-63D4574E2A04}" srcOrd="2" destOrd="0" parTransId="{79A28445-5CF1-401F-A190-88D819C518BE}" sibTransId="{8E5460EE-D63D-445A-9A19-4CC6E74383B6}"/>
    <dgm:cxn modelId="{A3E98F31-3862-4F67-B7E1-22601F2BB32C}" srcId="{02F8AFF5-2FEC-4918-803A-E4126ABCCB44}" destId="{E911E04F-D218-45A8-B765-50A91FD95CAB}" srcOrd="1" destOrd="0" parTransId="{91E35EC9-F859-4409-B5AA-1432B329548C}" sibTransId="{AE612786-23BE-4F73-AAB3-BEA3E23C2DCC}"/>
    <dgm:cxn modelId="{EC3A632E-37A4-46F8-A1E5-1D9236DE9C1B}" type="presOf" srcId="{72854B69-40E1-4961-A174-6D9EE5067076}" destId="{D83B614D-EAE1-4DDA-9E5F-850F8F7A424B}" srcOrd="1" destOrd="0" presId="urn:microsoft.com/office/officeart/2008/layout/HorizontalMultiLevelHierarchy"/>
    <dgm:cxn modelId="{79CB5C9A-C075-4DB3-A455-4F3C8D44B7BB}" type="presOf" srcId="{B60CA468-074C-468E-9BE1-617724F586E8}" destId="{9E779757-F22F-420A-A5E3-905F6FC86DD9}" srcOrd="1" destOrd="0" presId="urn:microsoft.com/office/officeart/2008/layout/HorizontalMultiLevelHierarchy"/>
    <dgm:cxn modelId="{2FB8E035-8A99-48CE-8F8A-A86806C16DE6}" type="presOf" srcId="{F0053EA7-0911-4BEC-AF6F-27A87234B9A4}" destId="{504A07F6-A0D6-4397-934F-1C09288CE8DA}" srcOrd="0" destOrd="0" presId="urn:microsoft.com/office/officeart/2008/layout/HorizontalMultiLevelHierarchy"/>
    <dgm:cxn modelId="{56887F0C-D428-4CA4-81F7-723D05EA397D}" srcId="{23C35A4A-AE5F-4383-B777-87C2628DB23B}" destId="{158EC7B0-DF94-472C-AE07-B537DEA80F92}" srcOrd="7" destOrd="0" parTransId="{72854B69-40E1-4961-A174-6D9EE5067076}" sibTransId="{12D2FC99-CD59-48ED-BFD3-0FAAB69305B9}"/>
    <dgm:cxn modelId="{4D171DAD-F2C6-4643-968F-504515C5DE84}" type="presOf" srcId="{1C90E218-216B-4509-B195-ED6DE786F272}" destId="{3B75E53F-54D4-4F5D-A4FF-F48B65C8DDC4}" srcOrd="0" destOrd="0" presId="urn:microsoft.com/office/officeart/2008/layout/HorizontalMultiLevelHierarchy"/>
    <dgm:cxn modelId="{8488D2AE-2934-412B-8693-B372FF1F3DEC}" srcId="{23C35A4A-AE5F-4383-B777-87C2628DB23B}" destId="{1566C80D-4316-4194-B34F-D09D67C8CB02}" srcOrd="4" destOrd="0" parTransId="{23A4FF8A-A5F0-478B-8340-752B146134A6}" sibTransId="{CF1E609A-F504-4E3C-830B-C8CB8F101484}"/>
    <dgm:cxn modelId="{52EAD7F4-B01A-4936-9057-E7C307F3025A}" type="presOf" srcId="{1566C80D-4316-4194-B34F-D09D67C8CB02}" destId="{92DE8A5A-E2D8-4A13-A4C9-D5D05EF9F873}" srcOrd="0" destOrd="0" presId="urn:microsoft.com/office/officeart/2008/layout/HorizontalMultiLevelHierarchy"/>
    <dgm:cxn modelId="{95918E4C-0A01-4305-B558-84106DA4E50C}" type="presOf" srcId="{CEC8BEB7-3149-4320-9550-B63E7232D23F}" destId="{7497B047-D7C9-483C-9376-48FDE689927F}" srcOrd="0" destOrd="0" presId="urn:microsoft.com/office/officeart/2008/layout/HorizontalMultiLevelHierarchy"/>
    <dgm:cxn modelId="{32874F8D-BC0A-4E86-87E0-C768F531C2A3}" type="presOf" srcId="{09E47F97-B6C2-4ED4-BEC0-425AF4ED21CD}" destId="{3AB8ADED-FDCF-4227-A91C-74391DF40B33}" srcOrd="0" destOrd="0" presId="urn:microsoft.com/office/officeart/2008/layout/HorizontalMultiLevelHierarchy"/>
    <dgm:cxn modelId="{5B610250-C41B-4262-B390-CBDD5E91990F}" type="presOf" srcId="{23A4FF8A-A5F0-478B-8340-752B146134A6}" destId="{BC646EDC-C433-4446-8034-26B0BC868B5E}" srcOrd="0" destOrd="0" presId="urn:microsoft.com/office/officeart/2008/layout/HorizontalMultiLevelHierarchy"/>
    <dgm:cxn modelId="{DAC08BB2-444A-4487-947A-5A04CE73B2DE}" type="presOf" srcId="{CDD366A3-E177-4BDF-9458-12EBE9AE7B1D}" destId="{316A456E-BF63-4C6B-B695-FC24052E0A65}" srcOrd="0" destOrd="0" presId="urn:microsoft.com/office/officeart/2008/layout/HorizontalMultiLevelHierarchy"/>
    <dgm:cxn modelId="{B5CFC04E-189A-46E2-AA65-5E3B7E406CB7}" type="presOf" srcId="{02F8AFF5-2FEC-4918-803A-E4126ABCCB44}" destId="{8FAC0EB3-FD1D-4E09-B262-A8379DE7E6A1}" srcOrd="0" destOrd="0" presId="urn:microsoft.com/office/officeart/2008/layout/HorizontalMultiLevelHierarchy"/>
    <dgm:cxn modelId="{324D4C4D-7C82-4707-B16B-5B1D0733F25C}" type="presOf" srcId="{16FA9B24-A3EC-4DEB-AF12-63D4574E2A04}" destId="{5692BAB7-6E01-4EA2-ACA6-E0A7A9AB0AAD}" srcOrd="0" destOrd="0" presId="urn:microsoft.com/office/officeart/2008/layout/HorizontalMultiLevelHierarchy"/>
    <dgm:cxn modelId="{2551F5B0-7386-4860-BCCB-ADE8DD822F8C}" type="presOf" srcId="{AE36E636-2F2B-429C-96E6-69E4D7CC7889}" destId="{977A17D0-277B-4E35-A87D-2E0008925DBB}" srcOrd="0" destOrd="0" presId="urn:microsoft.com/office/officeart/2008/layout/HorizontalMultiLevelHierarchy"/>
    <dgm:cxn modelId="{DFAA839D-7E1E-4623-866A-B22EC924ECDF}" srcId="{9609D2D8-DF1B-4E0C-B279-AE4DC3C1248B}" destId="{23C35A4A-AE5F-4383-B777-87C2628DB23B}" srcOrd="0" destOrd="0" parTransId="{2D51F26F-E708-4B27-B9FF-4116E7260A28}" sibTransId="{46F42CDE-5B83-412A-A296-FE3257BA79A3}"/>
    <dgm:cxn modelId="{07989944-36B5-4D34-9639-D1BA0D1B0185}" type="presOf" srcId="{479696E2-432D-4A57-B045-0A18571FBA41}" destId="{F73D207F-0B97-4EE5-B137-D339F2853877}" srcOrd="1" destOrd="0" presId="urn:microsoft.com/office/officeart/2008/layout/HorizontalMultiLevelHierarchy"/>
    <dgm:cxn modelId="{95B4D6CE-D8D7-46B6-8417-4FEBF2DFA991}" type="presOf" srcId="{E4440998-31FB-4E55-AE36-5E147E4A94B2}" destId="{19C44496-8619-49E3-AE3E-2EE315D1A2AD}" srcOrd="0" destOrd="0" presId="urn:microsoft.com/office/officeart/2008/layout/HorizontalMultiLevelHierarchy"/>
    <dgm:cxn modelId="{355E59EB-297C-4466-985A-2CF9BD01B19B}" type="presOf" srcId="{2C6C6E76-AEC1-4B6C-98F6-6F907B913268}" destId="{624DD479-D92F-4620-8A50-695F95C2A75A}" srcOrd="0" destOrd="0" presId="urn:microsoft.com/office/officeart/2008/layout/HorizontalMultiLevelHierarchy"/>
    <dgm:cxn modelId="{BCC3C37E-8945-4FF9-86A4-48745E75FC3A}" srcId="{23C35A4A-AE5F-4383-B777-87C2628DB23B}" destId="{8A6B11F3-F7DB-4795-9619-0492C578F37E}" srcOrd="6" destOrd="0" parTransId="{86C81CB5-F9C8-4529-88D9-B49A3D178072}" sibTransId="{EDFD3E54-B9EF-4C44-86F4-DB2DBA1253BB}"/>
    <dgm:cxn modelId="{C61C059C-FCAB-4ABB-B7C3-68A11A42D8F4}" srcId="{23C35A4A-AE5F-4383-B777-87C2628DB23B}" destId="{A2EFEA3E-CD22-46CE-A4BC-50500D6E9F03}" srcOrd="8" destOrd="0" parTransId="{CEC8BEB7-3149-4320-9550-B63E7232D23F}" sibTransId="{7EEACD8F-BA2D-44E9-AB5D-EAE8571A5F8F}"/>
    <dgm:cxn modelId="{D3533E9B-BE0B-4F7B-85E2-070F2D8A8784}" type="presOf" srcId="{91E35EC9-F859-4409-B5AA-1432B329548C}" destId="{AB9BA79D-AAD4-4E48-8570-A55583019964}" srcOrd="1" destOrd="0" presId="urn:microsoft.com/office/officeart/2008/layout/HorizontalMultiLevelHierarchy"/>
    <dgm:cxn modelId="{02054108-4929-4AF0-963F-FE5A482B5962}" type="presOf" srcId="{102A9BC7-71A4-49B7-90F1-457EB26AE997}" destId="{AB759CEA-B982-4ADD-8173-5595AB128873}" srcOrd="1" destOrd="0" presId="urn:microsoft.com/office/officeart/2008/layout/HorizontalMultiLevelHierarchy"/>
    <dgm:cxn modelId="{4D9EB1C4-D485-449E-B3A1-E9108B7D408C}" type="presOf" srcId="{102A9BC7-71A4-49B7-90F1-457EB26AE997}" destId="{D49F725A-BC29-487A-B216-3E03FD9249B9}" srcOrd="0" destOrd="0" presId="urn:microsoft.com/office/officeart/2008/layout/HorizontalMultiLevelHierarchy"/>
    <dgm:cxn modelId="{1A06CBF3-7429-44E1-8391-E84C336C4408}" srcId="{23C35A4A-AE5F-4383-B777-87C2628DB23B}" destId="{3076C589-D219-486C-A41B-163A09E2340A}" srcOrd="1" destOrd="0" parTransId="{F0053EA7-0911-4BEC-AF6F-27A87234B9A4}" sibTransId="{CD900A9A-CB3D-4D23-A784-5FF84809368F}"/>
    <dgm:cxn modelId="{423FD449-9F35-41B1-B39F-5A56F324F44D}" type="presOf" srcId="{50822B0B-F40C-4221-8CC9-AAAD221AAFA5}" destId="{A5AA155F-ACD3-4EA3-BC0A-49C7F04B28BB}" srcOrd="0" destOrd="0" presId="urn:microsoft.com/office/officeart/2008/layout/HorizontalMultiLevelHierarchy"/>
    <dgm:cxn modelId="{4CF6D6BF-507B-4546-B23F-C9726874EC4E}" srcId="{23C35A4A-AE5F-4383-B777-87C2628DB23B}" destId="{E9E39C05-96DB-455B-8E4E-6DAE29A8E031}" srcOrd="10" destOrd="0" parTransId="{B60CA468-074C-468E-9BE1-617724F586E8}" sibTransId="{4E4A39CF-543D-4687-A78D-7F62C9DCE875}"/>
    <dgm:cxn modelId="{10FC26A7-7C11-4498-891C-227ED779046B}" type="presOf" srcId="{72854B69-40E1-4961-A174-6D9EE5067076}" destId="{A7AF4C50-EFFD-4C60-ADFC-A7F93ED8F9A1}" srcOrd="0" destOrd="0" presId="urn:microsoft.com/office/officeart/2008/layout/HorizontalMultiLevelHierarchy"/>
    <dgm:cxn modelId="{616411B2-EAF6-459D-9B42-37B2E2CA36AE}" type="presOf" srcId="{8A6B11F3-F7DB-4795-9619-0492C578F37E}" destId="{969B6BA7-4E42-4FC3-9384-7337740AAFE1}" srcOrd="0" destOrd="0" presId="urn:microsoft.com/office/officeart/2008/layout/HorizontalMultiLevelHierarchy"/>
    <dgm:cxn modelId="{959179A2-8605-456C-B75E-B1A734CE4CA1}" type="presOf" srcId="{E4440998-31FB-4E55-AE36-5E147E4A94B2}" destId="{EEC5E5EC-A333-40C5-BBED-7642A1588B3D}" srcOrd="1" destOrd="0" presId="urn:microsoft.com/office/officeart/2008/layout/HorizontalMultiLevelHierarchy"/>
    <dgm:cxn modelId="{1FD282DB-24FD-4E1F-B155-91DF5600BD9F}" srcId="{02F8AFF5-2FEC-4918-803A-E4126ABCCB44}" destId="{E1AF8601-F3EE-4E5E-8BF9-9904699EC0ED}" srcOrd="4" destOrd="0" parTransId="{ED5C649D-A1B6-4027-91A0-E2541975BA2F}" sibTransId="{FEF8AC83-34BE-41CE-BFC7-5EFAD3D2F510}"/>
    <dgm:cxn modelId="{EE4CC78B-FDF8-4DB4-BE99-F6931C79C824}" srcId="{23C35A4A-AE5F-4383-B777-87C2628DB23B}" destId="{02F8AFF5-2FEC-4918-803A-E4126ABCCB44}" srcOrd="3" destOrd="0" parTransId="{A090D74C-191C-4396-9B11-3C9E0469BBA3}" sibTransId="{1DF5B34A-60DA-4839-843A-72DCDB403882}"/>
    <dgm:cxn modelId="{CDC4FE76-BF0E-488D-867E-84C08F69B6E5}" type="presOf" srcId="{A090D74C-191C-4396-9B11-3C9E0469BBA3}" destId="{D6DA37FB-D54E-41F0-A705-5FD7283D418E}" srcOrd="0" destOrd="0" presId="urn:microsoft.com/office/officeart/2008/layout/HorizontalMultiLevelHierarchy"/>
    <dgm:cxn modelId="{2C3A27B3-AA10-4B79-8DD8-436D7725E5ED}" type="presOf" srcId="{86C81CB5-F9C8-4529-88D9-B49A3D178072}" destId="{2D759947-3C6E-4FB8-A4AC-30C27AC288DE}" srcOrd="1" destOrd="0" presId="urn:microsoft.com/office/officeart/2008/layout/HorizontalMultiLevelHierarchy"/>
    <dgm:cxn modelId="{E382D57C-8813-424A-AF9F-55C954E5230D}" srcId="{02F8AFF5-2FEC-4918-803A-E4126ABCCB44}" destId="{CDD366A3-E177-4BDF-9458-12EBE9AE7B1D}" srcOrd="0" destOrd="0" parTransId="{102A9BC7-71A4-49B7-90F1-457EB26AE997}" sibTransId="{57F152BE-7D50-4F70-A1B8-91CC2D7B8E67}"/>
    <dgm:cxn modelId="{24DAB141-9B83-480B-A98B-FD6D69C9D1C5}" srcId="{02F8AFF5-2FEC-4918-803A-E4126ABCCB44}" destId="{33E350FB-5019-4FB2-91DB-6E4C460E93C2}" srcOrd="3" destOrd="0" parTransId="{1C90E218-216B-4509-B195-ED6DE786F272}" sibTransId="{6A0907A7-3241-4C67-B567-985B1D598762}"/>
    <dgm:cxn modelId="{C8BC15C8-91FF-4F22-B6B8-88FC4B43F9D5}" type="presOf" srcId="{9609D2D8-DF1B-4E0C-B279-AE4DC3C1248B}" destId="{30B1B1F4-A71C-490F-BF64-94A5B1CCF416}" srcOrd="0" destOrd="0" presId="urn:microsoft.com/office/officeart/2008/layout/HorizontalMultiLevelHierarchy"/>
    <dgm:cxn modelId="{D460075E-9919-417E-8B24-0E8DCCD09614}" type="presOf" srcId="{09E47F97-B6C2-4ED4-BEC0-425AF4ED21CD}" destId="{A9223F41-5A93-4378-B1B2-390B2D8903B8}" srcOrd="1" destOrd="0" presId="urn:microsoft.com/office/officeart/2008/layout/HorizontalMultiLevelHierarchy"/>
    <dgm:cxn modelId="{A6ED2D3D-5914-499F-B2A2-2B2C6CD13B66}" srcId="{23C35A4A-AE5F-4383-B777-87C2628DB23B}" destId="{CFACDEF6-9D90-48B6-AD5C-5CA8FAF11EC1}" srcOrd="2" destOrd="0" parTransId="{479696E2-432D-4A57-B045-0A18571FBA41}" sibTransId="{9FD91450-6BF4-4A50-966B-FB0B030915E7}"/>
    <dgm:cxn modelId="{39BE6F91-3007-4759-AAB1-39E708107A8C}" type="presOf" srcId="{CEC8BEB7-3149-4320-9550-B63E7232D23F}" destId="{B525E268-9B34-4F9D-80DC-4B58322E9DF3}" srcOrd="1" destOrd="0" presId="urn:microsoft.com/office/officeart/2008/layout/HorizontalMultiLevelHierarchy"/>
    <dgm:cxn modelId="{693FF3DF-413A-484F-855A-36647D66BC19}" type="presOf" srcId="{1C90E218-216B-4509-B195-ED6DE786F272}" destId="{46A36B0E-965B-4F3C-8399-30A2E89449F4}" srcOrd="1" destOrd="0" presId="urn:microsoft.com/office/officeart/2008/layout/HorizontalMultiLevelHierarchy"/>
    <dgm:cxn modelId="{5E1EFB94-AF25-4E93-88C7-2E5BA0A5B284}" type="presOf" srcId="{F0053EA7-0911-4BEC-AF6F-27A87234B9A4}" destId="{21D3098B-0580-47DE-A8B7-8EDA8E9947C4}" srcOrd="1" destOrd="0" presId="urn:microsoft.com/office/officeart/2008/layout/HorizontalMultiLevelHierarchy"/>
    <dgm:cxn modelId="{A025A1A5-1D47-43C8-936A-FD3FF27D92C5}" type="presOf" srcId="{79A28445-5CF1-401F-A190-88D819C518BE}" destId="{15E81514-0A10-4F18-9474-1A492F638A1A}" srcOrd="0" destOrd="0" presId="urn:microsoft.com/office/officeart/2008/layout/HorizontalMultiLevelHierarchy"/>
    <dgm:cxn modelId="{F5232BE6-AAB4-4B51-A5FB-548D4662BFDD}" srcId="{23C35A4A-AE5F-4383-B777-87C2628DB23B}" destId="{AE36E636-2F2B-429C-96E6-69E4D7CC7889}" srcOrd="0" destOrd="0" parTransId="{EC287BF7-9BF9-4FA4-9B46-B028F2DDB622}" sibTransId="{3CBD0691-DAE8-4E6C-8369-E9F0F0F9C67F}"/>
    <dgm:cxn modelId="{57CB6DD3-2D02-4C99-AB69-3C4980D6B61B}" type="presOf" srcId="{EC287BF7-9BF9-4FA4-9B46-B028F2DDB622}" destId="{7CC0ABEF-0EBF-4BA9-A86D-7278A519811E}" srcOrd="0" destOrd="0" presId="urn:microsoft.com/office/officeart/2008/layout/HorizontalMultiLevelHierarchy"/>
    <dgm:cxn modelId="{6AC6A6EC-22F7-4CDE-8072-C75B094C183D}" type="presOf" srcId="{E9E39C05-96DB-455B-8E4E-6DAE29A8E031}" destId="{C23F0EE7-1596-4FE1-A474-6947B04E3B2D}" srcOrd="0" destOrd="0" presId="urn:microsoft.com/office/officeart/2008/layout/HorizontalMultiLevelHierarchy"/>
    <dgm:cxn modelId="{80C12C2B-7B8A-4553-BB0D-BDA808262207}" type="presOf" srcId="{91E35EC9-F859-4409-B5AA-1432B329548C}" destId="{63677E4E-4FE8-4DDE-BF78-3936E7E211F6}" srcOrd="0" destOrd="0" presId="urn:microsoft.com/office/officeart/2008/layout/HorizontalMultiLevelHierarchy"/>
    <dgm:cxn modelId="{C2170EA7-A2A2-4A6F-A676-1CF8DAA94378}" type="presOf" srcId="{ED5C649D-A1B6-4027-91A0-E2541975BA2F}" destId="{AC00A141-9FF3-4C9A-A5F6-0625AC5258A6}" srcOrd="0" destOrd="0" presId="urn:microsoft.com/office/officeart/2008/layout/HorizontalMultiLevelHierarchy"/>
    <dgm:cxn modelId="{69739511-7030-4920-AAAB-5D6F1DD7C1BB}" type="presOf" srcId="{A8F14189-7799-48AD-AB61-3196E6AD250C}" destId="{44A7E0C8-D93C-4299-81E6-1F9EC07D700D}" srcOrd="0" destOrd="0" presId="urn:microsoft.com/office/officeart/2008/layout/HorizontalMultiLevelHierarchy"/>
    <dgm:cxn modelId="{A4C81791-03B8-49EB-993A-49A95718BBA3}" type="presOf" srcId="{79A28445-5CF1-401F-A190-88D819C518BE}" destId="{15AE46D6-3AA3-4A23-AA93-944CA8E93A9E}" srcOrd="1" destOrd="0" presId="urn:microsoft.com/office/officeart/2008/layout/HorizontalMultiLevelHierarchy"/>
    <dgm:cxn modelId="{76A5C5BE-D559-4D9F-9B2C-A17F23E4CE53}" type="presOf" srcId="{A090D74C-191C-4396-9B11-3C9E0469BBA3}" destId="{ED30C69C-31AC-4139-A5D1-E6B1435F2BD9}" srcOrd="1" destOrd="0" presId="urn:microsoft.com/office/officeart/2008/layout/HorizontalMultiLevelHierarchy"/>
    <dgm:cxn modelId="{0336D96F-98EC-4AA9-8A40-5E1C185AF1E4}" type="presOf" srcId="{33E350FB-5019-4FB2-91DB-6E4C460E93C2}" destId="{4166A10E-9094-4906-9007-F8F7C0319643}" srcOrd="0" destOrd="0" presId="urn:microsoft.com/office/officeart/2008/layout/HorizontalMultiLevelHierarchy"/>
    <dgm:cxn modelId="{53297D5E-BC33-4C29-BAF9-395016D099EE}" type="presOf" srcId="{CFACDEF6-9D90-48B6-AD5C-5CA8FAF11EC1}" destId="{6501FC32-E00E-4607-8548-01683266EEC6}" srcOrd="0" destOrd="0" presId="urn:microsoft.com/office/officeart/2008/layout/HorizontalMultiLevelHierarchy"/>
    <dgm:cxn modelId="{9D0AE0C3-8B16-4A70-89E2-247E1EC501D3}" type="presOf" srcId="{09F88436-4137-4EAA-AA41-F82D66C2A31F}" destId="{9B2E4929-7128-46A9-AA9A-F5BA8D5784BD}" srcOrd="0" destOrd="0" presId="urn:microsoft.com/office/officeart/2008/layout/HorizontalMultiLevelHierarchy"/>
    <dgm:cxn modelId="{00716F7E-AAF7-49D8-9C1E-CF9EFEA2B9AD}" type="presOf" srcId="{E1AF8601-F3EE-4E5E-8BF9-9904699EC0ED}" destId="{9C24E914-8341-41EA-8715-00DDAE03F564}" srcOrd="0" destOrd="0" presId="urn:microsoft.com/office/officeart/2008/layout/HorizontalMultiLevelHierarchy"/>
    <dgm:cxn modelId="{788D4924-9027-46AE-8480-25FD936F6040}" type="presOf" srcId="{E911E04F-D218-45A8-B765-50A91FD95CAB}" destId="{A458A8F5-408A-489D-9CC2-92CDA1DB529E}" srcOrd="0" destOrd="0" presId="urn:microsoft.com/office/officeart/2008/layout/HorizontalMultiLevelHierarchy"/>
    <dgm:cxn modelId="{9BD1A442-BE92-4791-8570-D27EDAF04CE9}" type="presOf" srcId="{86C81CB5-F9C8-4529-88D9-B49A3D178072}" destId="{EAB2BB5F-4BDF-4D75-B493-B9369F66A9E2}" srcOrd="0" destOrd="0" presId="urn:microsoft.com/office/officeart/2008/layout/HorizontalMultiLevelHierarchy"/>
    <dgm:cxn modelId="{2F00CD4D-57EE-40DC-8450-715507277975}" type="presOf" srcId="{3076C589-D219-486C-A41B-163A09E2340A}" destId="{04E928CB-9CDF-41D0-B442-E7BB4AC4B09E}" srcOrd="0" destOrd="0" presId="urn:microsoft.com/office/officeart/2008/layout/HorizontalMultiLevelHierarchy"/>
    <dgm:cxn modelId="{1DDDABC6-1B36-458F-8CD2-04F3BC6078B1}" srcId="{23C35A4A-AE5F-4383-B777-87C2628DB23B}" destId="{50822B0B-F40C-4221-8CC9-AAAD221AAFA5}" srcOrd="9" destOrd="0" parTransId="{2C6C6E76-AEC1-4B6C-98F6-6F907B913268}" sibTransId="{71D24808-9315-42C6-95B0-0E077A7E4EAC}"/>
    <dgm:cxn modelId="{941A5E5C-EF69-4615-A4D4-1C38EC64DD58}" type="presOf" srcId="{EC287BF7-9BF9-4FA4-9B46-B028F2DDB622}" destId="{5958B44E-CB88-4263-A65C-0570BF5E7E7B}" srcOrd="1" destOrd="0" presId="urn:microsoft.com/office/officeart/2008/layout/HorizontalMultiLevelHierarchy"/>
    <dgm:cxn modelId="{F5EBC3F5-E009-4F80-ACB8-D9BB1C0CC674}" srcId="{23C35A4A-AE5F-4383-B777-87C2628DB23B}" destId="{A8F14189-7799-48AD-AB61-3196E6AD250C}" srcOrd="5" destOrd="0" parTransId="{E4440998-31FB-4E55-AE36-5E147E4A94B2}" sibTransId="{C02A2498-6EE6-4353-99BE-3752DC1F7DAB}"/>
    <dgm:cxn modelId="{66AAAF40-3C60-45D1-99AB-FB531B303FAB}" type="presOf" srcId="{158EC7B0-DF94-472C-AE07-B537DEA80F92}" destId="{463B3A9F-5B2C-4661-8807-922E4ACC5A54}" srcOrd="0" destOrd="0" presId="urn:microsoft.com/office/officeart/2008/layout/HorizontalMultiLevelHierarchy"/>
    <dgm:cxn modelId="{2DA9CE40-2513-494D-A87F-077C93E50E59}" type="presOf" srcId="{479696E2-432D-4A57-B045-0A18571FBA41}" destId="{80391576-C675-4BB9-8B0A-B5EEC1BD192C}" srcOrd="0" destOrd="0" presId="urn:microsoft.com/office/officeart/2008/layout/HorizontalMultiLevelHierarchy"/>
    <dgm:cxn modelId="{0A30D1F6-05E8-475A-8BB2-D37108AFB76F}" type="presOf" srcId="{B60CA468-074C-468E-9BE1-617724F586E8}" destId="{6A513EEF-61EA-48BB-9888-8C2D0639BB57}" srcOrd="0" destOrd="0" presId="urn:microsoft.com/office/officeart/2008/layout/HorizontalMultiLevelHierarchy"/>
    <dgm:cxn modelId="{7DA3E347-F996-4E69-81BB-C57BA4403E23}" type="presOf" srcId="{23C35A4A-AE5F-4383-B777-87C2628DB23B}" destId="{171E3292-B2AF-4C0C-BF41-68BA50448A97}" srcOrd="0" destOrd="0" presId="urn:microsoft.com/office/officeart/2008/layout/HorizontalMultiLevelHierarchy"/>
    <dgm:cxn modelId="{41EDD6E4-50C6-42AC-B1D2-DFCACB552ECF}" srcId="{23C35A4A-AE5F-4383-B777-87C2628DB23B}" destId="{09F88436-4137-4EAA-AA41-F82D66C2A31F}" srcOrd="11" destOrd="0" parTransId="{09E47F97-B6C2-4ED4-BEC0-425AF4ED21CD}" sibTransId="{1DD02352-DC7A-42C0-B97E-0DCFBE5DCF11}"/>
    <dgm:cxn modelId="{FF7303ED-B5C8-43DE-9911-28121F93FFE9}" type="presOf" srcId="{23A4FF8A-A5F0-478B-8340-752B146134A6}" destId="{6EC4B8B5-AB46-44FD-A350-E981ECDDDF33}" srcOrd="1" destOrd="0" presId="urn:microsoft.com/office/officeart/2008/layout/HorizontalMultiLevelHierarchy"/>
    <dgm:cxn modelId="{D176BCED-7A80-4F37-94C2-02AE770191E6}" type="presOf" srcId="{A2EFEA3E-CD22-46CE-A4BC-50500D6E9F03}" destId="{17E9AAF4-60E1-4587-B640-E5D2E3AB5323}" srcOrd="0" destOrd="0" presId="urn:microsoft.com/office/officeart/2008/layout/HorizontalMultiLevelHierarchy"/>
    <dgm:cxn modelId="{0D4AC298-703E-488E-A8CB-229DC777CD88}" type="presParOf" srcId="{30B1B1F4-A71C-490F-BF64-94A5B1CCF416}" destId="{4614B264-4D7C-4A50-9719-44D9EB5A7D78}" srcOrd="0" destOrd="0" presId="urn:microsoft.com/office/officeart/2008/layout/HorizontalMultiLevelHierarchy"/>
    <dgm:cxn modelId="{CA0F73E7-05A4-4DD7-8C05-BDA4F826B8CC}" type="presParOf" srcId="{4614B264-4D7C-4A50-9719-44D9EB5A7D78}" destId="{171E3292-B2AF-4C0C-BF41-68BA50448A97}" srcOrd="0" destOrd="0" presId="urn:microsoft.com/office/officeart/2008/layout/HorizontalMultiLevelHierarchy"/>
    <dgm:cxn modelId="{ACB160EF-A1AD-40C4-B46C-95D33D6503A8}" type="presParOf" srcId="{4614B264-4D7C-4A50-9719-44D9EB5A7D78}" destId="{07A73D87-DE12-4D97-A574-0D735B94D263}" srcOrd="1" destOrd="0" presId="urn:microsoft.com/office/officeart/2008/layout/HorizontalMultiLevelHierarchy"/>
    <dgm:cxn modelId="{E659F92F-1A6A-49FE-89BC-8F186B105A1B}" type="presParOf" srcId="{07A73D87-DE12-4D97-A574-0D735B94D263}" destId="{7CC0ABEF-0EBF-4BA9-A86D-7278A519811E}" srcOrd="0" destOrd="0" presId="urn:microsoft.com/office/officeart/2008/layout/HorizontalMultiLevelHierarchy"/>
    <dgm:cxn modelId="{5886C35B-415A-4E5F-83BD-4DE8D7A565E8}" type="presParOf" srcId="{7CC0ABEF-0EBF-4BA9-A86D-7278A519811E}" destId="{5958B44E-CB88-4263-A65C-0570BF5E7E7B}" srcOrd="0" destOrd="0" presId="urn:microsoft.com/office/officeart/2008/layout/HorizontalMultiLevelHierarchy"/>
    <dgm:cxn modelId="{67F3C45E-3189-434F-9AB7-5817F8A8220A}" type="presParOf" srcId="{07A73D87-DE12-4D97-A574-0D735B94D263}" destId="{FB000CD2-4A47-4459-98F8-3FC9921ADE2F}" srcOrd="1" destOrd="0" presId="urn:microsoft.com/office/officeart/2008/layout/HorizontalMultiLevelHierarchy"/>
    <dgm:cxn modelId="{C4C20814-E703-4F38-9491-21BD6C951407}" type="presParOf" srcId="{FB000CD2-4A47-4459-98F8-3FC9921ADE2F}" destId="{977A17D0-277B-4E35-A87D-2E0008925DBB}" srcOrd="0" destOrd="0" presId="urn:microsoft.com/office/officeart/2008/layout/HorizontalMultiLevelHierarchy"/>
    <dgm:cxn modelId="{71993D0C-6C33-411E-9B65-34BCC2B66D40}" type="presParOf" srcId="{FB000CD2-4A47-4459-98F8-3FC9921ADE2F}" destId="{6E6C0039-9A30-4B4E-82C8-044933034D37}" srcOrd="1" destOrd="0" presId="urn:microsoft.com/office/officeart/2008/layout/HorizontalMultiLevelHierarchy"/>
    <dgm:cxn modelId="{C2BDD514-D046-41EA-95BC-C015AE6FADD9}" type="presParOf" srcId="{07A73D87-DE12-4D97-A574-0D735B94D263}" destId="{504A07F6-A0D6-4397-934F-1C09288CE8DA}" srcOrd="2" destOrd="0" presId="urn:microsoft.com/office/officeart/2008/layout/HorizontalMultiLevelHierarchy"/>
    <dgm:cxn modelId="{AD1D34E8-FD20-4C00-8DB2-2D122F0BE489}" type="presParOf" srcId="{504A07F6-A0D6-4397-934F-1C09288CE8DA}" destId="{21D3098B-0580-47DE-A8B7-8EDA8E9947C4}" srcOrd="0" destOrd="0" presId="urn:microsoft.com/office/officeart/2008/layout/HorizontalMultiLevelHierarchy"/>
    <dgm:cxn modelId="{5830B2D2-AABD-4038-9184-D6CD891A30E9}" type="presParOf" srcId="{07A73D87-DE12-4D97-A574-0D735B94D263}" destId="{86846936-F88B-421A-997A-EA6579AB0B58}" srcOrd="3" destOrd="0" presId="urn:microsoft.com/office/officeart/2008/layout/HorizontalMultiLevelHierarchy"/>
    <dgm:cxn modelId="{18CA757A-0032-483E-AB05-B6017C1FFFA3}" type="presParOf" srcId="{86846936-F88B-421A-997A-EA6579AB0B58}" destId="{04E928CB-9CDF-41D0-B442-E7BB4AC4B09E}" srcOrd="0" destOrd="0" presId="urn:microsoft.com/office/officeart/2008/layout/HorizontalMultiLevelHierarchy"/>
    <dgm:cxn modelId="{07CEFAD5-B37E-4240-9344-8F4CD6D72558}" type="presParOf" srcId="{86846936-F88B-421A-997A-EA6579AB0B58}" destId="{B73EA368-DE79-4C7A-BC63-3305F458CFAC}" srcOrd="1" destOrd="0" presId="urn:microsoft.com/office/officeart/2008/layout/HorizontalMultiLevelHierarchy"/>
    <dgm:cxn modelId="{8498EA24-B6F5-45E6-90F6-B29D9EFD976B}" type="presParOf" srcId="{07A73D87-DE12-4D97-A574-0D735B94D263}" destId="{80391576-C675-4BB9-8B0A-B5EEC1BD192C}" srcOrd="4" destOrd="0" presId="urn:microsoft.com/office/officeart/2008/layout/HorizontalMultiLevelHierarchy"/>
    <dgm:cxn modelId="{22CF62D3-DA49-4279-842D-F85B167D2824}" type="presParOf" srcId="{80391576-C675-4BB9-8B0A-B5EEC1BD192C}" destId="{F73D207F-0B97-4EE5-B137-D339F2853877}" srcOrd="0" destOrd="0" presId="urn:microsoft.com/office/officeart/2008/layout/HorizontalMultiLevelHierarchy"/>
    <dgm:cxn modelId="{F30A0B11-967A-4E4A-B529-EE67C30AF078}" type="presParOf" srcId="{07A73D87-DE12-4D97-A574-0D735B94D263}" destId="{A6FE5DD5-99C8-4108-9733-80DA747C5009}" srcOrd="5" destOrd="0" presId="urn:microsoft.com/office/officeart/2008/layout/HorizontalMultiLevelHierarchy"/>
    <dgm:cxn modelId="{A87BACFC-F35E-4C88-B2D2-87E36D988B19}" type="presParOf" srcId="{A6FE5DD5-99C8-4108-9733-80DA747C5009}" destId="{6501FC32-E00E-4607-8548-01683266EEC6}" srcOrd="0" destOrd="0" presId="urn:microsoft.com/office/officeart/2008/layout/HorizontalMultiLevelHierarchy"/>
    <dgm:cxn modelId="{D5AD05EF-BD5D-4BE3-8768-F8EDCB8D3A7D}" type="presParOf" srcId="{A6FE5DD5-99C8-4108-9733-80DA747C5009}" destId="{00DA7C03-813A-46F4-9CB3-AF9D0505AE38}" srcOrd="1" destOrd="0" presId="urn:microsoft.com/office/officeart/2008/layout/HorizontalMultiLevelHierarchy"/>
    <dgm:cxn modelId="{2B37BC6C-EB91-457A-952F-9757B37CCC93}" type="presParOf" srcId="{07A73D87-DE12-4D97-A574-0D735B94D263}" destId="{D6DA37FB-D54E-41F0-A705-5FD7283D418E}" srcOrd="6" destOrd="0" presId="urn:microsoft.com/office/officeart/2008/layout/HorizontalMultiLevelHierarchy"/>
    <dgm:cxn modelId="{A86E480C-9952-4E04-94C8-83C1337A25A7}" type="presParOf" srcId="{D6DA37FB-D54E-41F0-A705-5FD7283D418E}" destId="{ED30C69C-31AC-4139-A5D1-E6B1435F2BD9}" srcOrd="0" destOrd="0" presId="urn:microsoft.com/office/officeart/2008/layout/HorizontalMultiLevelHierarchy"/>
    <dgm:cxn modelId="{9896698C-CF9F-420F-8114-0093E97F5FC3}" type="presParOf" srcId="{07A73D87-DE12-4D97-A574-0D735B94D263}" destId="{78C1F1D9-DAA0-40B1-8303-DEA41DCBA97E}" srcOrd="7" destOrd="0" presId="urn:microsoft.com/office/officeart/2008/layout/HorizontalMultiLevelHierarchy"/>
    <dgm:cxn modelId="{5BBA876D-06B4-4D4F-BAE7-4E8CBADF6EBB}" type="presParOf" srcId="{78C1F1D9-DAA0-40B1-8303-DEA41DCBA97E}" destId="{8FAC0EB3-FD1D-4E09-B262-A8379DE7E6A1}" srcOrd="0" destOrd="0" presId="urn:microsoft.com/office/officeart/2008/layout/HorizontalMultiLevelHierarchy"/>
    <dgm:cxn modelId="{DF0F53A0-11D9-4DDF-A66E-383368FBBAE4}" type="presParOf" srcId="{78C1F1D9-DAA0-40B1-8303-DEA41DCBA97E}" destId="{AEAA228E-BACB-4D6B-B564-FA3CF8B1531D}" srcOrd="1" destOrd="0" presId="urn:microsoft.com/office/officeart/2008/layout/HorizontalMultiLevelHierarchy"/>
    <dgm:cxn modelId="{93E8CC6F-4CD6-4DDC-A175-9425733EEEAE}" type="presParOf" srcId="{AEAA228E-BACB-4D6B-B564-FA3CF8B1531D}" destId="{D49F725A-BC29-487A-B216-3E03FD9249B9}" srcOrd="0" destOrd="0" presId="urn:microsoft.com/office/officeart/2008/layout/HorizontalMultiLevelHierarchy"/>
    <dgm:cxn modelId="{E7672C8B-DB1A-4754-88A2-37FF922EE940}" type="presParOf" srcId="{D49F725A-BC29-487A-B216-3E03FD9249B9}" destId="{AB759CEA-B982-4ADD-8173-5595AB128873}" srcOrd="0" destOrd="0" presId="urn:microsoft.com/office/officeart/2008/layout/HorizontalMultiLevelHierarchy"/>
    <dgm:cxn modelId="{5CC7EAAD-D222-4237-ADAA-2A35B4DF7ED5}" type="presParOf" srcId="{AEAA228E-BACB-4D6B-B564-FA3CF8B1531D}" destId="{5AA9C1C3-2F55-4853-BF24-60AD6AE1A43F}" srcOrd="1" destOrd="0" presId="urn:microsoft.com/office/officeart/2008/layout/HorizontalMultiLevelHierarchy"/>
    <dgm:cxn modelId="{8E77C0D8-6306-4403-A112-24F1E195B7F2}" type="presParOf" srcId="{5AA9C1C3-2F55-4853-BF24-60AD6AE1A43F}" destId="{316A456E-BF63-4C6B-B695-FC24052E0A65}" srcOrd="0" destOrd="0" presId="urn:microsoft.com/office/officeart/2008/layout/HorizontalMultiLevelHierarchy"/>
    <dgm:cxn modelId="{394908E1-802B-48D2-88CA-4EE7E4DCC3AF}" type="presParOf" srcId="{5AA9C1C3-2F55-4853-BF24-60AD6AE1A43F}" destId="{F6DA35BE-BD55-4B2D-9E9F-9DF671EB7A84}" srcOrd="1" destOrd="0" presId="urn:microsoft.com/office/officeart/2008/layout/HorizontalMultiLevelHierarchy"/>
    <dgm:cxn modelId="{5735D223-B3F3-476E-AFD5-3C2A667EDB74}" type="presParOf" srcId="{AEAA228E-BACB-4D6B-B564-FA3CF8B1531D}" destId="{63677E4E-4FE8-4DDE-BF78-3936E7E211F6}" srcOrd="2" destOrd="0" presId="urn:microsoft.com/office/officeart/2008/layout/HorizontalMultiLevelHierarchy"/>
    <dgm:cxn modelId="{E2378E51-74CD-464E-AFB9-7022CE69F37F}" type="presParOf" srcId="{63677E4E-4FE8-4DDE-BF78-3936E7E211F6}" destId="{AB9BA79D-AAD4-4E48-8570-A55583019964}" srcOrd="0" destOrd="0" presId="urn:microsoft.com/office/officeart/2008/layout/HorizontalMultiLevelHierarchy"/>
    <dgm:cxn modelId="{448CA701-2CCF-49DA-82F3-F79F203C3BEE}" type="presParOf" srcId="{AEAA228E-BACB-4D6B-B564-FA3CF8B1531D}" destId="{4E1827D9-B223-48CB-B313-1780AC1343AB}" srcOrd="3" destOrd="0" presId="urn:microsoft.com/office/officeart/2008/layout/HorizontalMultiLevelHierarchy"/>
    <dgm:cxn modelId="{1C3DB468-D152-4741-B320-6EC0842C7101}" type="presParOf" srcId="{4E1827D9-B223-48CB-B313-1780AC1343AB}" destId="{A458A8F5-408A-489D-9CC2-92CDA1DB529E}" srcOrd="0" destOrd="0" presId="urn:microsoft.com/office/officeart/2008/layout/HorizontalMultiLevelHierarchy"/>
    <dgm:cxn modelId="{17B7BAFC-9604-472C-94F2-D305E4AE3D68}" type="presParOf" srcId="{4E1827D9-B223-48CB-B313-1780AC1343AB}" destId="{C5DA5CEC-1928-4D95-AD54-A61683429D8C}" srcOrd="1" destOrd="0" presId="urn:microsoft.com/office/officeart/2008/layout/HorizontalMultiLevelHierarchy"/>
    <dgm:cxn modelId="{AA4CDB21-BA33-4DFC-9F8C-A7B317AB98B7}" type="presParOf" srcId="{AEAA228E-BACB-4D6B-B564-FA3CF8B1531D}" destId="{15E81514-0A10-4F18-9474-1A492F638A1A}" srcOrd="4" destOrd="0" presId="urn:microsoft.com/office/officeart/2008/layout/HorizontalMultiLevelHierarchy"/>
    <dgm:cxn modelId="{9A55A2FA-6F7B-4202-A3D4-4C672E7072A7}" type="presParOf" srcId="{15E81514-0A10-4F18-9474-1A492F638A1A}" destId="{15AE46D6-3AA3-4A23-AA93-944CA8E93A9E}" srcOrd="0" destOrd="0" presId="urn:microsoft.com/office/officeart/2008/layout/HorizontalMultiLevelHierarchy"/>
    <dgm:cxn modelId="{AFCEDF3A-F2D5-45FB-8161-04B33D042FD4}" type="presParOf" srcId="{AEAA228E-BACB-4D6B-B564-FA3CF8B1531D}" destId="{BD2722C4-555F-446C-9B05-05074AD9F643}" srcOrd="5" destOrd="0" presId="urn:microsoft.com/office/officeart/2008/layout/HorizontalMultiLevelHierarchy"/>
    <dgm:cxn modelId="{2B4FC2C5-E8E2-444D-A7C3-03FBC0C7DE32}" type="presParOf" srcId="{BD2722C4-555F-446C-9B05-05074AD9F643}" destId="{5692BAB7-6E01-4EA2-ACA6-E0A7A9AB0AAD}" srcOrd="0" destOrd="0" presId="urn:microsoft.com/office/officeart/2008/layout/HorizontalMultiLevelHierarchy"/>
    <dgm:cxn modelId="{E7C6EE07-A29B-4C8B-8411-2BA32E1D8F79}" type="presParOf" srcId="{BD2722C4-555F-446C-9B05-05074AD9F643}" destId="{9A839CD9-AB25-4496-8B13-977D1666C073}" srcOrd="1" destOrd="0" presId="urn:microsoft.com/office/officeart/2008/layout/HorizontalMultiLevelHierarchy"/>
    <dgm:cxn modelId="{FA3E722D-3FB8-4AC5-8027-E0A9FCABC2E1}" type="presParOf" srcId="{AEAA228E-BACB-4D6B-B564-FA3CF8B1531D}" destId="{3B75E53F-54D4-4F5D-A4FF-F48B65C8DDC4}" srcOrd="6" destOrd="0" presId="urn:microsoft.com/office/officeart/2008/layout/HorizontalMultiLevelHierarchy"/>
    <dgm:cxn modelId="{444C9924-A4ED-4725-812A-6A6A76CAFFFF}" type="presParOf" srcId="{3B75E53F-54D4-4F5D-A4FF-F48B65C8DDC4}" destId="{46A36B0E-965B-4F3C-8399-30A2E89449F4}" srcOrd="0" destOrd="0" presId="urn:microsoft.com/office/officeart/2008/layout/HorizontalMultiLevelHierarchy"/>
    <dgm:cxn modelId="{F7E78CE2-994C-44F0-B586-0A805E4A7F62}" type="presParOf" srcId="{AEAA228E-BACB-4D6B-B564-FA3CF8B1531D}" destId="{D0040DF2-AF9E-42EC-B529-4026A0821EB2}" srcOrd="7" destOrd="0" presId="urn:microsoft.com/office/officeart/2008/layout/HorizontalMultiLevelHierarchy"/>
    <dgm:cxn modelId="{32CE8E21-1B64-4048-94A5-64F969E770C5}" type="presParOf" srcId="{D0040DF2-AF9E-42EC-B529-4026A0821EB2}" destId="{4166A10E-9094-4906-9007-F8F7C0319643}" srcOrd="0" destOrd="0" presId="urn:microsoft.com/office/officeart/2008/layout/HorizontalMultiLevelHierarchy"/>
    <dgm:cxn modelId="{90CD8186-5049-4538-99FD-CD6A19F5E6B2}" type="presParOf" srcId="{D0040DF2-AF9E-42EC-B529-4026A0821EB2}" destId="{1D48CE4C-B181-4141-BFC4-FF13022EA921}" srcOrd="1" destOrd="0" presId="urn:microsoft.com/office/officeart/2008/layout/HorizontalMultiLevelHierarchy"/>
    <dgm:cxn modelId="{47283758-2561-41F0-A0E1-0157AB9CAF55}" type="presParOf" srcId="{AEAA228E-BACB-4D6B-B564-FA3CF8B1531D}" destId="{AC00A141-9FF3-4C9A-A5F6-0625AC5258A6}" srcOrd="8" destOrd="0" presId="urn:microsoft.com/office/officeart/2008/layout/HorizontalMultiLevelHierarchy"/>
    <dgm:cxn modelId="{654E11ED-DCA1-4ED0-9888-59594EB127AC}" type="presParOf" srcId="{AC00A141-9FF3-4C9A-A5F6-0625AC5258A6}" destId="{7C891C53-3A54-475C-B177-651DF61E396E}" srcOrd="0" destOrd="0" presId="urn:microsoft.com/office/officeart/2008/layout/HorizontalMultiLevelHierarchy"/>
    <dgm:cxn modelId="{083A1F9F-349A-4B72-93EA-E15229796D63}" type="presParOf" srcId="{AEAA228E-BACB-4D6B-B564-FA3CF8B1531D}" destId="{951B5DCF-F40D-4022-8448-A8777AA03138}" srcOrd="9" destOrd="0" presId="urn:microsoft.com/office/officeart/2008/layout/HorizontalMultiLevelHierarchy"/>
    <dgm:cxn modelId="{F496264B-26E1-4A97-BF0B-CBE135D9F3F8}" type="presParOf" srcId="{951B5DCF-F40D-4022-8448-A8777AA03138}" destId="{9C24E914-8341-41EA-8715-00DDAE03F564}" srcOrd="0" destOrd="0" presId="urn:microsoft.com/office/officeart/2008/layout/HorizontalMultiLevelHierarchy"/>
    <dgm:cxn modelId="{0B59BC01-20F0-423A-A86D-C5DE47AA9642}" type="presParOf" srcId="{951B5DCF-F40D-4022-8448-A8777AA03138}" destId="{AA74F23D-798A-4770-91FB-198E4FEAAFCA}" srcOrd="1" destOrd="0" presId="urn:microsoft.com/office/officeart/2008/layout/HorizontalMultiLevelHierarchy"/>
    <dgm:cxn modelId="{EF30E53A-CC12-4280-B203-A20D55088176}" type="presParOf" srcId="{07A73D87-DE12-4D97-A574-0D735B94D263}" destId="{BC646EDC-C433-4446-8034-26B0BC868B5E}" srcOrd="8" destOrd="0" presId="urn:microsoft.com/office/officeart/2008/layout/HorizontalMultiLevelHierarchy"/>
    <dgm:cxn modelId="{5CA346BB-E922-4699-9CA0-6484CAD773C5}" type="presParOf" srcId="{BC646EDC-C433-4446-8034-26B0BC868B5E}" destId="{6EC4B8B5-AB46-44FD-A350-E981ECDDDF33}" srcOrd="0" destOrd="0" presId="urn:microsoft.com/office/officeart/2008/layout/HorizontalMultiLevelHierarchy"/>
    <dgm:cxn modelId="{6594A3C0-D0E7-4BB3-A4B0-D7F99707C7CF}" type="presParOf" srcId="{07A73D87-DE12-4D97-A574-0D735B94D263}" destId="{2C8ABDA7-D8A0-40FB-852B-2640EA37C6F7}" srcOrd="9" destOrd="0" presId="urn:microsoft.com/office/officeart/2008/layout/HorizontalMultiLevelHierarchy"/>
    <dgm:cxn modelId="{4D05D4CD-938C-4CFC-A3A0-1CA93231629D}" type="presParOf" srcId="{2C8ABDA7-D8A0-40FB-852B-2640EA37C6F7}" destId="{92DE8A5A-E2D8-4A13-A4C9-D5D05EF9F873}" srcOrd="0" destOrd="0" presId="urn:microsoft.com/office/officeart/2008/layout/HorizontalMultiLevelHierarchy"/>
    <dgm:cxn modelId="{C0E709BC-91AE-41E1-8849-316CB988B028}" type="presParOf" srcId="{2C8ABDA7-D8A0-40FB-852B-2640EA37C6F7}" destId="{78AF6A5D-A8E8-4A1F-BE7D-192424AEE5C7}" srcOrd="1" destOrd="0" presId="urn:microsoft.com/office/officeart/2008/layout/HorizontalMultiLevelHierarchy"/>
    <dgm:cxn modelId="{50BBD82D-C2CA-4735-93B7-3F9BF1E2D0D7}" type="presParOf" srcId="{07A73D87-DE12-4D97-A574-0D735B94D263}" destId="{19C44496-8619-49E3-AE3E-2EE315D1A2AD}" srcOrd="10" destOrd="0" presId="urn:microsoft.com/office/officeart/2008/layout/HorizontalMultiLevelHierarchy"/>
    <dgm:cxn modelId="{8E588354-0016-4A20-B228-609D94F3792F}" type="presParOf" srcId="{19C44496-8619-49E3-AE3E-2EE315D1A2AD}" destId="{EEC5E5EC-A333-40C5-BBED-7642A1588B3D}" srcOrd="0" destOrd="0" presId="urn:microsoft.com/office/officeart/2008/layout/HorizontalMultiLevelHierarchy"/>
    <dgm:cxn modelId="{AE0F2D78-F3BC-43A1-9BEC-FFE39EC598AF}" type="presParOf" srcId="{07A73D87-DE12-4D97-A574-0D735B94D263}" destId="{DB82F781-7794-4635-9043-E653D55A2DDB}" srcOrd="11" destOrd="0" presId="urn:microsoft.com/office/officeart/2008/layout/HorizontalMultiLevelHierarchy"/>
    <dgm:cxn modelId="{88A8890E-83DD-47FE-B0FD-C29164C1931F}" type="presParOf" srcId="{DB82F781-7794-4635-9043-E653D55A2DDB}" destId="{44A7E0C8-D93C-4299-81E6-1F9EC07D700D}" srcOrd="0" destOrd="0" presId="urn:microsoft.com/office/officeart/2008/layout/HorizontalMultiLevelHierarchy"/>
    <dgm:cxn modelId="{91479268-2597-4B8A-B8C7-65F26796F3E5}" type="presParOf" srcId="{DB82F781-7794-4635-9043-E653D55A2DDB}" destId="{7812094E-F650-467B-825C-4AD7A04AB3E8}" srcOrd="1" destOrd="0" presId="urn:microsoft.com/office/officeart/2008/layout/HorizontalMultiLevelHierarchy"/>
    <dgm:cxn modelId="{CA9BA07E-7F5F-483E-B623-EA5FEF59B537}" type="presParOf" srcId="{07A73D87-DE12-4D97-A574-0D735B94D263}" destId="{EAB2BB5F-4BDF-4D75-B493-B9369F66A9E2}" srcOrd="12" destOrd="0" presId="urn:microsoft.com/office/officeart/2008/layout/HorizontalMultiLevelHierarchy"/>
    <dgm:cxn modelId="{A4EDF19A-EA55-4618-8160-BD80722B5A17}" type="presParOf" srcId="{EAB2BB5F-4BDF-4D75-B493-B9369F66A9E2}" destId="{2D759947-3C6E-4FB8-A4AC-30C27AC288DE}" srcOrd="0" destOrd="0" presId="urn:microsoft.com/office/officeart/2008/layout/HorizontalMultiLevelHierarchy"/>
    <dgm:cxn modelId="{1E68EE14-78B8-4787-8D9D-27B8A964C2BA}" type="presParOf" srcId="{07A73D87-DE12-4D97-A574-0D735B94D263}" destId="{A279A661-1999-4D41-82C2-97DD333C193C}" srcOrd="13" destOrd="0" presId="urn:microsoft.com/office/officeart/2008/layout/HorizontalMultiLevelHierarchy"/>
    <dgm:cxn modelId="{A113ACE2-6C29-42F1-B8F4-0BAB3366EA5F}" type="presParOf" srcId="{A279A661-1999-4D41-82C2-97DD333C193C}" destId="{969B6BA7-4E42-4FC3-9384-7337740AAFE1}" srcOrd="0" destOrd="0" presId="urn:microsoft.com/office/officeart/2008/layout/HorizontalMultiLevelHierarchy"/>
    <dgm:cxn modelId="{35BA4377-AA00-40EF-B760-87D0D3AC7DD5}" type="presParOf" srcId="{A279A661-1999-4D41-82C2-97DD333C193C}" destId="{14DDB8BF-62A7-480B-8C57-AF0B0A68BB8B}" srcOrd="1" destOrd="0" presId="urn:microsoft.com/office/officeart/2008/layout/HorizontalMultiLevelHierarchy"/>
    <dgm:cxn modelId="{7F9192D9-03AA-47CB-B4B1-1415DD470DDE}" type="presParOf" srcId="{07A73D87-DE12-4D97-A574-0D735B94D263}" destId="{A7AF4C50-EFFD-4C60-ADFC-A7F93ED8F9A1}" srcOrd="14" destOrd="0" presId="urn:microsoft.com/office/officeart/2008/layout/HorizontalMultiLevelHierarchy"/>
    <dgm:cxn modelId="{E5905C28-329C-478E-BD01-85E32FCD7214}" type="presParOf" srcId="{A7AF4C50-EFFD-4C60-ADFC-A7F93ED8F9A1}" destId="{D83B614D-EAE1-4DDA-9E5F-850F8F7A424B}" srcOrd="0" destOrd="0" presId="urn:microsoft.com/office/officeart/2008/layout/HorizontalMultiLevelHierarchy"/>
    <dgm:cxn modelId="{D76F9F66-E035-4077-80A4-38CB6C3D1699}" type="presParOf" srcId="{07A73D87-DE12-4D97-A574-0D735B94D263}" destId="{9222E97B-F5F2-4F63-A1F5-6D2F7669A079}" srcOrd="15" destOrd="0" presId="urn:microsoft.com/office/officeart/2008/layout/HorizontalMultiLevelHierarchy"/>
    <dgm:cxn modelId="{2F8DDBED-3C3E-4BC8-B716-865BD1475345}" type="presParOf" srcId="{9222E97B-F5F2-4F63-A1F5-6D2F7669A079}" destId="{463B3A9F-5B2C-4661-8807-922E4ACC5A54}" srcOrd="0" destOrd="0" presId="urn:microsoft.com/office/officeart/2008/layout/HorizontalMultiLevelHierarchy"/>
    <dgm:cxn modelId="{4424C471-9C84-4272-AFE1-33672296FC01}" type="presParOf" srcId="{9222E97B-F5F2-4F63-A1F5-6D2F7669A079}" destId="{2261A396-6DE4-4022-A5CD-401BC6150974}" srcOrd="1" destOrd="0" presId="urn:microsoft.com/office/officeart/2008/layout/HorizontalMultiLevelHierarchy"/>
    <dgm:cxn modelId="{CA897291-584A-4719-A9D6-28BED0006E41}" type="presParOf" srcId="{07A73D87-DE12-4D97-A574-0D735B94D263}" destId="{7497B047-D7C9-483C-9376-48FDE689927F}" srcOrd="16" destOrd="0" presId="urn:microsoft.com/office/officeart/2008/layout/HorizontalMultiLevelHierarchy"/>
    <dgm:cxn modelId="{E510DA9F-81E4-49CA-BA5C-0A9113B163ED}" type="presParOf" srcId="{7497B047-D7C9-483C-9376-48FDE689927F}" destId="{B525E268-9B34-4F9D-80DC-4B58322E9DF3}" srcOrd="0" destOrd="0" presId="urn:microsoft.com/office/officeart/2008/layout/HorizontalMultiLevelHierarchy"/>
    <dgm:cxn modelId="{C8824418-4D84-42B5-82D9-5545066613AA}" type="presParOf" srcId="{07A73D87-DE12-4D97-A574-0D735B94D263}" destId="{B19733A8-E440-4EF0-BEC7-C92D21E524B6}" srcOrd="17" destOrd="0" presId="urn:microsoft.com/office/officeart/2008/layout/HorizontalMultiLevelHierarchy"/>
    <dgm:cxn modelId="{A89F37C5-F3E1-429E-94E2-440EA2EDB21D}" type="presParOf" srcId="{B19733A8-E440-4EF0-BEC7-C92D21E524B6}" destId="{17E9AAF4-60E1-4587-B640-E5D2E3AB5323}" srcOrd="0" destOrd="0" presId="urn:microsoft.com/office/officeart/2008/layout/HorizontalMultiLevelHierarchy"/>
    <dgm:cxn modelId="{B4552845-3324-4613-B20F-9DA4528A44B5}" type="presParOf" srcId="{B19733A8-E440-4EF0-BEC7-C92D21E524B6}" destId="{9990CF7B-E4DE-469F-9516-3386144371B7}" srcOrd="1" destOrd="0" presId="urn:microsoft.com/office/officeart/2008/layout/HorizontalMultiLevelHierarchy"/>
    <dgm:cxn modelId="{FD181C90-DFD3-4691-A65A-E7FA997BED6C}" type="presParOf" srcId="{07A73D87-DE12-4D97-A574-0D735B94D263}" destId="{624DD479-D92F-4620-8A50-695F95C2A75A}" srcOrd="18" destOrd="0" presId="urn:microsoft.com/office/officeart/2008/layout/HorizontalMultiLevelHierarchy"/>
    <dgm:cxn modelId="{68575AEA-A9F2-4209-9CC1-DA78A580FCF0}" type="presParOf" srcId="{624DD479-D92F-4620-8A50-695F95C2A75A}" destId="{6F39402B-2682-4A19-B444-0B4F726DAF90}" srcOrd="0" destOrd="0" presId="urn:microsoft.com/office/officeart/2008/layout/HorizontalMultiLevelHierarchy"/>
    <dgm:cxn modelId="{C66AA6B4-8719-422D-A62C-67EF20CCC1BF}" type="presParOf" srcId="{07A73D87-DE12-4D97-A574-0D735B94D263}" destId="{934FE1D5-2278-4F1B-8191-3D8029FC1295}" srcOrd="19" destOrd="0" presId="urn:microsoft.com/office/officeart/2008/layout/HorizontalMultiLevelHierarchy"/>
    <dgm:cxn modelId="{87225ACC-0345-4186-91E3-F278998EAE9C}" type="presParOf" srcId="{934FE1D5-2278-4F1B-8191-3D8029FC1295}" destId="{A5AA155F-ACD3-4EA3-BC0A-49C7F04B28BB}" srcOrd="0" destOrd="0" presId="urn:microsoft.com/office/officeart/2008/layout/HorizontalMultiLevelHierarchy"/>
    <dgm:cxn modelId="{87E8ADDD-0DF7-480F-BA7E-71053420C623}" type="presParOf" srcId="{934FE1D5-2278-4F1B-8191-3D8029FC1295}" destId="{52D88035-E276-4AC0-B50C-CBB7E8A5CA79}" srcOrd="1" destOrd="0" presId="urn:microsoft.com/office/officeart/2008/layout/HorizontalMultiLevelHierarchy"/>
    <dgm:cxn modelId="{12C7D37C-F8A7-44F9-8863-BFE2A7C4D521}" type="presParOf" srcId="{07A73D87-DE12-4D97-A574-0D735B94D263}" destId="{6A513EEF-61EA-48BB-9888-8C2D0639BB57}" srcOrd="20" destOrd="0" presId="urn:microsoft.com/office/officeart/2008/layout/HorizontalMultiLevelHierarchy"/>
    <dgm:cxn modelId="{28F366AF-8F8A-413A-8DE3-0518A319D6A2}" type="presParOf" srcId="{6A513EEF-61EA-48BB-9888-8C2D0639BB57}" destId="{9E779757-F22F-420A-A5E3-905F6FC86DD9}" srcOrd="0" destOrd="0" presId="urn:microsoft.com/office/officeart/2008/layout/HorizontalMultiLevelHierarchy"/>
    <dgm:cxn modelId="{3687D0E5-329D-4A13-9674-E6F012B40C46}" type="presParOf" srcId="{07A73D87-DE12-4D97-A574-0D735B94D263}" destId="{D2B4F949-8664-46C6-8435-D1B7696298B6}" srcOrd="21" destOrd="0" presId="urn:microsoft.com/office/officeart/2008/layout/HorizontalMultiLevelHierarchy"/>
    <dgm:cxn modelId="{68C9593D-69A6-41B2-943A-BE6D242AD7E7}" type="presParOf" srcId="{D2B4F949-8664-46C6-8435-D1B7696298B6}" destId="{C23F0EE7-1596-4FE1-A474-6947B04E3B2D}" srcOrd="0" destOrd="0" presId="urn:microsoft.com/office/officeart/2008/layout/HorizontalMultiLevelHierarchy"/>
    <dgm:cxn modelId="{6BA6B6F9-7296-4EA7-BA7C-A6EEFC529D77}" type="presParOf" srcId="{D2B4F949-8664-46C6-8435-D1B7696298B6}" destId="{0461178B-B703-4825-AF3E-EC89DAA29964}" srcOrd="1" destOrd="0" presId="urn:microsoft.com/office/officeart/2008/layout/HorizontalMultiLevelHierarchy"/>
    <dgm:cxn modelId="{FA2387AB-BCD9-446E-9797-C0E1A525ED56}" type="presParOf" srcId="{07A73D87-DE12-4D97-A574-0D735B94D263}" destId="{3AB8ADED-FDCF-4227-A91C-74391DF40B33}" srcOrd="22" destOrd="0" presId="urn:microsoft.com/office/officeart/2008/layout/HorizontalMultiLevelHierarchy"/>
    <dgm:cxn modelId="{91D5CFA4-D565-4008-A5D8-81DF22DA4D47}" type="presParOf" srcId="{3AB8ADED-FDCF-4227-A91C-74391DF40B33}" destId="{A9223F41-5A93-4378-B1B2-390B2D8903B8}" srcOrd="0" destOrd="0" presId="urn:microsoft.com/office/officeart/2008/layout/HorizontalMultiLevelHierarchy"/>
    <dgm:cxn modelId="{66048AFA-E537-47D9-A474-DC8E4849A33D}" type="presParOf" srcId="{07A73D87-DE12-4D97-A574-0D735B94D263}" destId="{E00FC6C6-4B25-443F-A34F-788F39A3A376}" srcOrd="23" destOrd="0" presId="urn:microsoft.com/office/officeart/2008/layout/HorizontalMultiLevelHierarchy"/>
    <dgm:cxn modelId="{AB143090-861C-4C71-9535-FE7BF5FB7183}" type="presParOf" srcId="{E00FC6C6-4B25-443F-A34F-788F39A3A376}" destId="{9B2E4929-7128-46A9-AA9A-F5BA8D5784BD}" srcOrd="0" destOrd="0" presId="urn:microsoft.com/office/officeart/2008/layout/HorizontalMultiLevelHierarchy"/>
    <dgm:cxn modelId="{F8B2AECE-59EC-495E-81BA-A69317B215A0}" type="presParOf" srcId="{E00FC6C6-4B25-443F-A34F-788F39A3A376}" destId="{7910F4EC-8422-4906-B083-336C87F58B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59936"/>
          <a:ext cx="7488832" cy="106660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12003"/>
        <a:ext cx="7384698" cy="962467"/>
      </dsp:txXfrm>
    </dsp:sp>
    <dsp:sp modelId="{48045E5C-A433-40C5-A9A1-1F2ACC2731E6}">
      <dsp:nvSpPr>
        <dsp:cNvPr id="0" name=""/>
        <dsp:cNvSpPr/>
      </dsp:nvSpPr>
      <dsp:spPr>
        <a:xfrm>
          <a:off x="0" y="1224457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276524"/>
        <a:ext cx="7384698" cy="962467"/>
      </dsp:txXfrm>
    </dsp:sp>
    <dsp:sp modelId="{0B052A4C-9EC6-4953-B7A4-B3CB579AF515}">
      <dsp:nvSpPr>
        <dsp:cNvPr id="0" name=""/>
        <dsp:cNvSpPr/>
      </dsp:nvSpPr>
      <dsp:spPr>
        <a:xfrm>
          <a:off x="0" y="2388979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2441046"/>
        <a:ext cx="7384698" cy="962467"/>
      </dsp:txXfrm>
    </dsp:sp>
    <dsp:sp modelId="{FC1C9785-4EAA-40D5-A517-48DAC3F311E7}">
      <dsp:nvSpPr>
        <dsp:cNvPr id="0" name=""/>
        <dsp:cNvSpPr/>
      </dsp:nvSpPr>
      <dsp:spPr>
        <a:xfrm>
          <a:off x="0" y="3553500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3605567"/>
        <a:ext cx="7384698" cy="962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902D6-D817-4411-B5D0-F946A3EF2B4A}">
      <dsp:nvSpPr>
        <dsp:cNvPr id="0" name=""/>
        <dsp:cNvSpPr/>
      </dsp:nvSpPr>
      <dsp:spPr>
        <a:xfrm rot="5400000">
          <a:off x="4980983" y="-2033120"/>
          <a:ext cx="983921" cy="529986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透過經驗曲線或效率的追求來取得最低成本，並由低廉的價格來獲得競爭優勢。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23010" y="172884"/>
        <a:ext cx="5251838" cy="887859"/>
      </dsp:txXfrm>
    </dsp:sp>
    <dsp:sp modelId="{ACC0CEEF-A472-499C-910F-B5D48BF15D2D}">
      <dsp:nvSpPr>
        <dsp:cNvPr id="0" name=""/>
        <dsp:cNvSpPr/>
      </dsp:nvSpPr>
      <dsp:spPr>
        <a:xfrm>
          <a:off x="646" y="1863"/>
          <a:ext cx="2822363" cy="12299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成本領袖策略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685" y="61902"/>
        <a:ext cx="2702285" cy="1109824"/>
      </dsp:txXfrm>
    </dsp:sp>
    <dsp:sp modelId="{D0D97D5C-F598-4E6E-8286-7202960EE350}">
      <dsp:nvSpPr>
        <dsp:cNvPr id="0" name=""/>
        <dsp:cNvSpPr/>
      </dsp:nvSpPr>
      <dsp:spPr>
        <a:xfrm rot="5400000">
          <a:off x="4980983" y="-741722"/>
          <a:ext cx="983921" cy="5299869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透過塑造產品</a:t>
          </a:r>
          <a:r>
            <a:rPr lang="en-US" alt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服務的獨特性，造成與競爭者的有利差異。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23010" y="1464282"/>
        <a:ext cx="5251838" cy="887859"/>
      </dsp:txXfrm>
    </dsp:sp>
    <dsp:sp modelId="{CE0E04AB-E4EE-4ACD-8051-13BDFF601E4E}">
      <dsp:nvSpPr>
        <dsp:cNvPr id="0" name=""/>
        <dsp:cNvSpPr/>
      </dsp:nvSpPr>
      <dsp:spPr>
        <a:xfrm>
          <a:off x="646" y="1293260"/>
          <a:ext cx="2822363" cy="122990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差異化策略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685" y="1353299"/>
        <a:ext cx="2702285" cy="1109824"/>
      </dsp:txXfrm>
    </dsp:sp>
    <dsp:sp modelId="{0F85779E-3B13-4F4E-BCE7-6A49B346B236}">
      <dsp:nvSpPr>
        <dsp:cNvPr id="0" name=""/>
        <dsp:cNvSpPr/>
      </dsp:nvSpPr>
      <dsp:spPr>
        <a:xfrm rot="5400000">
          <a:off x="4980983" y="549674"/>
          <a:ext cx="983921" cy="5299869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將有限的資源集中於某一特殊的區隔上，透過滿足該區域的獨特需求來取得優勢。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23010" y="2755679"/>
        <a:ext cx="5251838" cy="887859"/>
      </dsp:txXfrm>
    </dsp:sp>
    <dsp:sp modelId="{4C383725-85DD-443C-9084-208419F133A7}">
      <dsp:nvSpPr>
        <dsp:cNvPr id="0" name=""/>
        <dsp:cNvSpPr/>
      </dsp:nvSpPr>
      <dsp:spPr>
        <a:xfrm>
          <a:off x="646" y="2584658"/>
          <a:ext cx="2822363" cy="122990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集中</a:t>
          </a: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</a:t>
          </a:r>
          <a:endParaRPr lang="en-US" altLang="zh-TW" sz="24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利基策略</a:t>
          </a:r>
          <a:r>
            <a:rPr lang="en-US" alt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685" y="2644697"/>
        <a:ext cx="2702285" cy="1109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BEF45-0EBD-4F79-9E7A-46BC8CF6491A}">
      <dsp:nvSpPr>
        <dsp:cNvPr id="0" name=""/>
        <dsp:cNvSpPr/>
      </dsp:nvSpPr>
      <dsp:spPr>
        <a:xfrm>
          <a:off x="1364623" y="22622"/>
          <a:ext cx="2712392" cy="16274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市場滲透策略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4068" y="102067"/>
        <a:ext cx="2553502" cy="1468545"/>
      </dsp:txXfrm>
    </dsp:sp>
    <dsp:sp modelId="{399F8A52-C8A4-4744-ACE0-FB58A32F9102}">
      <dsp:nvSpPr>
        <dsp:cNvPr id="0" name=""/>
        <dsp:cNvSpPr/>
      </dsp:nvSpPr>
      <dsp:spPr>
        <a:xfrm>
          <a:off x="4114800" y="22622"/>
          <a:ext cx="2712392" cy="162743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市場發展策略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94245" y="102067"/>
        <a:ext cx="2553502" cy="1468545"/>
      </dsp:txXfrm>
    </dsp:sp>
    <dsp:sp modelId="{BF990D57-A37A-44FB-B627-8F04D66A2881}">
      <dsp:nvSpPr>
        <dsp:cNvPr id="0" name=""/>
        <dsp:cNvSpPr/>
      </dsp:nvSpPr>
      <dsp:spPr>
        <a:xfrm>
          <a:off x="1364623" y="1706411"/>
          <a:ext cx="2712392" cy="16274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產品發展策略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4068" y="1785856"/>
        <a:ext cx="2553502" cy="1468545"/>
      </dsp:txXfrm>
    </dsp:sp>
    <dsp:sp modelId="{04D339BD-E747-4171-AE9E-0ACBB2D228AB}">
      <dsp:nvSpPr>
        <dsp:cNvPr id="0" name=""/>
        <dsp:cNvSpPr/>
      </dsp:nvSpPr>
      <dsp:spPr>
        <a:xfrm>
          <a:off x="4114800" y="1706411"/>
          <a:ext cx="2712392" cy="16274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多角化策略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94245" y="1785856"/>
        <a:ext cx="2553502" cy="14685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0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59670"/>
        <a:ext cx="7663542" cy="1047391"/>
      </dsp:txXfrm>
    </dsp:sp>
    <dsp:sp modelId="{48045E5C-A433-40C5-A9A1-1F2ACC2731E6}">
      <dsp:nvSpPr>
        <dsp:cNvPr id="0" name=""/>
        <dsp:cNvSpPr/>
      </dsp:nvSpPr>
      <dsp:spPr>
        <a:xfrm>
          <a:off x="0" y="1270282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26943"/>
        <a:ext cx="7663542" cy="1047391"/>
      </dsp:txXfrm>
    </dsp:sp>
    <dsp:sp modelId="{0B052A4C-9EC6-4953-B7A4-B3CB579AF515}">
      <dsp:nvSpPr>
        <dsp:cNvPr id="0" name=""/>
        <dsp:cNvSpPr/>
      </dsp:nvSpPr>
      <dsp:spPr>
        <a:xfrm>
          <a:off x="0" y="2537556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594217"/>
        <a:ext cx="7663542" cy="1047391"/>
      </dsp:txXfrm>
    </dsp:sp>
    <dsp:sp modelId="{FC1C9785-4EAA-40D5-A517-48DAC3F311E7}">
      <dsp:nvSpPr>
        <dsp:cNvPr id="0" name=""/>
        <dsp:cNvSpPr/>
      </dsp:nvSpPr>
      <dsp:spPr>
        <a:xfrm>
          <a:off x="0" y="3804829"/>
          <a:ext cx="7776864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61490"/>
        <a:ext cx="7663542" cy="10473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4B684-EF1C-40FB-AA93-5CA190AFE89A}">
      <dsp:nvSpPr>
        <dsp:cNvPr id="0" name=""/>
        <dsp:cNvSpPr/>
      </dsp:nvSpPr>
      <dsp:spPr>
        <a:xfrm>
          <a:off x="7233" y="429841"/>
          <a:ext cx="2161877" cy="1418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策略執行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786" y="471394"/>
        <a:ext cx="2078771" cy="1335626"/>
      </dsp:txXfrm>
    </dsp:sp>
    <dsp:sp modelId="{8384B610-EF0B-47C5-80BD-32862DE12454}">
      <dsp:nvSpPr>
        <dsp:cNvPr id="0" name=""/>
        <dsp:cNvSpPr/>
      </dsp:nvSpPr>
      <dsp:spPr>
        <a:xfrm>
          <a:off x="2385298" y="87113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85298" y="978363"/>
        <a:ext cx="320822" cy="321687"/>
      </dsp:txXfrm>
    </dsp:sp>
    <dsp:sp modelId="{75E346E4-62E0-402B-B660-86CC654F95C7}">
      <dsp:nvSpPr>
        <dsp:cNvPr id="0" name=""/>
        <dsp:cNvSpPr/>
      </dsp:nvSpPr>
      <dsp:spPr>
        <a:xfrm>
          <a:off x="3033861" y="429841"/>
          <a:ext cx="2161877" cy="1418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策略績效評估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75414" y="471394"/>
        <a:ext cx="2078771" cy="1335626"/>
      </dsp:txXfrm>
    </dsp:sp>
    <dsp:sp modelId="{FAF17F8B-BAA3-4FDA-96F0-FCCE49767B0B}">
      <dsp:nvSpPr>
        <dsp:cNvPr id="0" name=""/>
        <dsp:cNvSpPr/>
      </dsp:nvSpPr>
      <dsp:spPr>
        <a:xfrm>
          <a:off x="5411926" y="87113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411926" y="978363"/>
        <a:ext cx="320822" cy="321687"/>
      </dsp:txXfrm>
    </dsp:sp>
    <dsp:sp modelId="{F149D70E-025A-4C42-B2B6-863354B99C57}">
      <dsp:nvSpPr>
        <dsp:cNvPr id="0" name=""/>
        <dsp:cNvSpPr/>
      </dsp:nvSpPr>
      <dsp:spPr>
        <a:xfrm>
          <a:off x="6060489" y="429841"/>
          <a:ext cx="2161877" cy="1418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策略控制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102042" y="471394"/>
        <a:ext cx="2078771" cy="1335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27B5-24AA-414B-8E69-D8B7BA49E305}">
      <dsp:nvSpPr>
        <dsp:cNvPr id="0" name=""/>
        <dsp:cNvSpPr/>
      </dsp:nvSpPr>
      <dsp:spPr>
        <a:xfrm>
          <a:off x="1285389" y="2689"/>
          <a:ext cx="2506919" cy="125345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</a:t>
          </a:r>
          <a:endParaRPr lang="zh-TW" altLang="en-US" sz="5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22102" y="39402"/>
        <a:ext cx="2433493" cy="1180033"/>
      </dsp:txXfrm>
    </dsp:sp>
    <dsp:sp modelId="{77ECC88E-7E71-4AE3-9A42-08DC483D3246}">
      <dsp:nvSpPr>
        <dsp:cNvPr id="0" name=""/>
        <dsp:cNvSpPr/>
      </dsp:nvSpPr>
      <dsp:spPr>
        <a:xfrm>
          <a:off x="1536081" y="1256149"/>
          <a:ext cx="250691" cy="94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094"/>
              </a:lnTo>
              <a:lnTo>
                <a:pt x="250691" y="940094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2847FE46-1327-4A7F-B849-F2BF10D43E3F}">
      <dsp:nvSpPr>
        <dsp:cNvPr id="0" name=""/>
        <dsp:cNvSpPr/>
      </dsp:nvSpPr>
      <dsp:spPr>
        <a:xfrm>
          <a:off x="1786773" y="1569514"/>
          <a:ext cx="2262584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O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pportunities)</a:t>
          </a:r>
          <a:endParaRPr lang="zh-TW" altLang="en-US" sz="20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23486" y="1606227"/>
        <a:ext cx="2189158" cy="1180033"/>
      </dsp:txXfrm>
    </dsp:sp>
    <dsp:sp modelId="{F9072390-F0C0-4D21-9E41-1FD38F2AE4A7}">
      <dsp:nvSpPr>
        <dsp:cNvPr id="0" name=""/>
        <dsp:cNvSpPr/>
      </dsp:nvSpPr>
      <dsp:spPr>
        <a:xfrm>
          <a:off x="1536081" y="1256149"/>
          <a:ext cx="250691" cy="250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919"/>
              </a:lnTo>
              <a:lnTo>
                <a:pt x="250691" y="2506919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E1A429E3-7BC1-4870-AAA7-0B49DB302985}">
      <dsp:nvSpPr>
        <dsp:cNvPr id="0" name=""/>
        <dsp:cNvSpPr/>
      </dsp:nvSpPr>
      <dsp:spPr>
        <a:xfrm>
          <a:off x="1786773" y="3136338"/>
          <a:ext cx="2262564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en-US" altLang="zh-TW" sz="20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hreats)</a:t>
          </a:r>
        </a:p>
      </dsp:txBody>
      <dsp:txXfrm>
        <a:off x="1823486" y="3173051"/>
        <a:ext cx="2189138" cy="1180033"/>
      </dsp:txXfrm>
    </dsp:sp>
    <dsp:sp modelId="{61FCCDEC-176B-4B92-BF4D-D31757FDFB72}">
      <dsp:nvSpPr>
        <dsp:cNvPr id="0" name=""/>
        <dsp:cNvSpPr/>
      </dsp:nvSpPr>
      <dsp:spPr>
        <a:xfrm>
          <a:off x="4419038" y="2689"/>
          <a:ext cx="2506919" cy="1253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sz="5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55751" y="39402"/>
        <a:ext cx="2433493" cy="1180033"/>
      </dsp:txXfrm>
    </dsp:sp>
    <dsp:sp modelId="{43A8B5E0-04EC-4C8D-BE69-7E7779AB3454}">
      <dsp:nvSpPr>
        <dsp:cNvPr id="0" name=""/>
        <dsp:cNvSpPr/>
      </dsp:nvSpPr>
      <dsp:spPr>
        <a:xfrm>
          <a:off x="4669730" y="1256149"/>
          <a:ext cx="250691" cy="94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094"/>
              </a:lnTo>
              <a:lnTo>
                <a:pt x="250691" y="9400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E8C7-0D9D-4B82-8A2D-C4F26FF2CD9B}">
      <dsp:nvSpPr>
        <dsp:cNvPr id="0" name=""/>
        <dsp:cNvSpPr/>
      </dsp:nvSpPr>
      <dsp:spPr>
        <a:xfrm>
          <a:off x="4920422" y="1569514"/>
          <a:ext cx="2075107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強勢</a:t>
          </a:r>
          <a:endParaRPr lang="en-US" altLang="zh-TW" sz="20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S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trength)</a:t>
          </a:r>
          <a:endParaRPr lang="zh-TW" altLang="en-US" sz="20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57135" y="1606227"/>
        <a:ext cx="2001681" cy="1180033"/>
      </dsp:txXfrm>
    </dsp:sp>
    <dsp:sp modelId="{DE702B84-026F-4B78-9CDF-97B24EB1BE31}">
      <dsp:nvSpPr>
        <dsp:cNvPr id="0" name=""/>
        <dsp:cNvSpPr/>
      </dsp:nvSpPr>
      <dsp:spPr>
        <a:xfrm>
          <a:off x="4669730" y="1256149"/>
          <a:ext cx="250691" cy="250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919"/>
              </a:lnTo>
              <a:lnTo>
                <a:pt x="250691" y="25069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162B9-6AFE-4878-8766-10A529A65831}">
      <dsp:nvSpPr>
        <dsp:cNvPr id="0" name=""/>
        <dsp:cNvSpPr/>
      </dsp:nvSpPr>
      <dsp:spPr>
        <a:xfrm>
          <a:off x="4920422" y="3136338"/>
          <a:ext cx="2075107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弱勢</a:t>
          </a:r>
          <a:endParaRPr lang="en-US" altLang="zh-TW" sz="20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W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eakness)</a:t>
          </a:r>
          <a:endParaRPr lang="zh-TW" altLang="en-US" sz="20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57135" y="3173051"/>
        <a:ext cx="2001681" cy="1180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0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59670"/>
        <a:ext cx="7663542" cy="1047391"/>
      </dsp:txXfrm>
    </dsp:sp>
    <dsp:sp modelId="{48045E5C-A433-40C5-A9A1-1F2ACC2731E6}">
      <dsp:nvSpPr>
        <dsp:cNvPr id="0" name=""/>
        <dsp:cNvSpPr/>
      </dsp:nvSpPr>
      <dsp:spPr>
        <a:xfrm>
          <a:off x="0" y="1270282"/>
          <a:ext cx="7776864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26943"/>
        <a:ext cx="7663542" cy="1047391"/>
      </dsp:txXfrm>
    </dsp:sp>
    <dsp:sp modelId="{0B052A4C-9EC6-4953-B7A4-B3CB579AF515}">
      <dsp:nvSpPr>
        <dsp:cNvPr id="0" name=""/>
        <dsp:cNvSpPr/>
      </dsp:nvSpPr>
      <dsp:spPr>
        <a:xfrm>
          <a:off x="0" y="2537556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594217"/>
        <a:ext cx="7663542" cy="1047391"/>
      </dsp:txXfrm>
    </dsp:sp>
    <dsp:sp modelId="{FC1C9785-4EAA-40D5-A517-48DAC3F311E7}">
      <dsp:nvSpPr>
        <dsp:cNvPr id="0" name=""/>
        <dsp:cNvSpPr/>
      </dsp:nvSpPr>
      <dsp:spPr>
        <a:xfrm>
          <a:off x="0" y="380482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61490"/>
        <a:ext cx="7663542" cy="1047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0" y="4553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特定性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5466" y="520835"/>
        <a:ext cx="2104210" cy="1210153"/>
      </dsp:txXfrm>
    </dsp:sp>
    <dsp:sp modelId="{B9A237F8-A9EB-4AAD-A3D4-556A83688CB5}">
      <dsp:nvSpPr>
        <dsp:cNvPr id="0" name=""/>
        <dsp:cNvSpPr/>
      </dsp:nvSpPr>
      <dsp:spPr>
        <a:xfrm>
          <a:off x="2458656" y="4553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挑戰性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24122" y="520835"/>
        <a:ext cx="2104210" cy="1210153"/>
      </dsp:txXfrm>
    </dsp:sp>
    <dsp:sp modelId="{A40E76B7-68DF-4F22-B12C-06D835B62148}">
      <dsp:nvSpPr>
        <dsp:cNvPr id="0" name=""/>
        <dsp:cNvSpPr/>
      </dsp:nvSpPr>
      <dsp:spPr>
        <a:xfrm>
          <a:off x="4917313" y="4553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可達成性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82779" y="520835"/>
        <a:ext cx="2104210" cy="1210153"/>
      </dsp:txXfrm>
    </dsp:sp>
    <dsp:sp modelId="{977DEC8C-84DD-47FA-BB1C-C93969362492}">
      <dsp:nvSpPr>
        <dsp:cNvPr id="0" name=""/>
        <dsp:cNvSpPr/>
      </dsp:nvSpPr>
      <dsp:spPr>
        <a:xfrm>
          <a:off x="0" y="20199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彈性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5466" y="2085435"/>
        <a:ext cx="2104210" cy="1210153"/>
      </dsp:txXfrm>
    </dsp:sp>
    <dsp:sp modelId="{C44C709A-F2FD-4D65-9FDE-8210B493848F}">
      <dsp:nvSpPr>
        <dsp:cNvPr id="0" name=""/>
        <dsp:cNvSpPr/>
      </dsp:nvSpPr>
      <dsp:spPr>
        <a:xfrm>
          <a:off x="2458656" y="20199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可衡量性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24122" y="2085435"/>
        <a:ext cx="2104210" cy="1210153"/>
      </dsp:txXfrm>
    </dsp:sp>
    <dsp:sp modelId="{B214AC6A-643A-4BD0-A456-1B7AEE013599}">
      <dsp:nvSpPr>
        <dsp:cNvPr id="0" name=""/>
        <dsp:cNvSpPr/>
      </dsp:nvSpPr>
      <dsp:spPr>
        <a:xfrm>
          <a:off x="4917313" y="20199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82779" y="2085435"/>
        <a:ext cx="2104210" cy="1210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A0237-ACC1-4268-B647-0A57BED285BE}">
      <dsp:nvSpPr>
        <dsp:cNvPr id="0" name=""/>
        <dsp:cNvSpPr/>
      </dsp:nvSpPr>
      <dsp:spPr>
        <a:xfrm>
          <a:off x="2510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獲利率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843" y="587001"/>
        <a:ext cx="1874945" cy="1078301"/>
      </dsp:txXfrm>
    </dsp:sp>
    <dsp:sp modelId="{B833E9DC-C615-4A06-B1C9-8EE2F3E82FD4}">
      <dsp:nvSpPr>
        <dsp:cNvPr id="0" name=""/>
        <dsp:cNvSpPr/>
      </dsp:nvSpPr>
      <dsp:spPr>
        <a:xfrm>
          <a:off x="2193283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效率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1616" y="587001"/>
        <a:ext cx="1874945" cy="1078301"/>
      </dsp:txXfrm>
    </dsp:sp>
    <dsp:sp modelId="{A9B2CC84-B82E-4DD7-923A-2EBA32C50129}">
      <dsp:nvSpPr>
        <dsp:cNvPr id="0" name=""/>
        <dsp:cNvSpPr/>
      </dsp:nvSpPr>
      <dsp:spPr>
        <a:xfrm>
          <a:off x="4384056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成長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2389" y="587001"/>
        <a:ext cx="1874945" cy="1078301"/>
      </dsp:txXfrm>
    </dsp:sp>
    <dsp:sp modelId="{5F3873A4-037F-4864-9157-75230751CC81}">
      <dsp:nvSpPr>
        <dsp:cNvPr id="0" name=""/>
        <dsp:cNvSpPr/>
      </dsp:nvSpPr>
      <dsp:spPr>
        <a:xfrm>
          <a:off x="6574829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股東財富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3162" y="587001"/>
        <a:ext cx="1874945" cy="1078301"/>
      </dsp:txXfrm>
    </dsp:sp>
    <dsp:sp modelId="{892588F1-7D4B-4A2C-8238-C55A6D22C46C}">
      <dsp:nvSpPr>
        <dsp:cNvPr id="0" name=""/>
        <dsp:cNvSpPr/>
      </dsp:nvSpPr>
      <dsp:spPr>
        <a:xfrm>
          <a:off x="2510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資源的運用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843" y="1981129"/>
        <a:ext cx="1874945" cy="1078301"/>
      </dsp:txXfrm>
    </dsp:sp>
    <dsp:sp modelId="{2C07536C-C7EE-4AA1-AE8A-2B445A748F8E}">
      <dsp:nvSpPr>
        <dsp:cNvPr id="0" name=""/>
        <dsp:cNvSpPr/>
      </dsp:nvSpPr>
      <dsp:spPr>
        <a:xfrm>
          <a:off x="2193283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對客戶的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貢獻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1616" y="1981129"/>
        <a:ext cx="1874945" cy="1078301"/>
      </dsp:txXfrm>
    </dsp:sp>
    <dsp:sp modelId="{8BBCC3A1-BF37-43CC-8012-1745664CCA29}">
      <dsp:nvSpPr>
        <dsp:cNvPr id="0" name=""/>
        <dsp:cNvSpPr/>
      </dsp:nvSpPr>
      <dsp:spPr>
        <a:xfrm>
          <a:off x="4384056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對雇員的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貢獻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2389" y="1981129"/>
        <a:ext cx="1874945" cy="1078301"/>
      </dsp:txXfrm>
    </dsp:sp>
    <dsp:sp modelId="{B9A237F8-A9EB-4AAD-A3D4-556A83688CB5}">
      <dsp:nvSpPr>
        <dsp:cNvPr id="0" name=""/>
        <dsp:cNvSpPr/>
      </dsp:nvSpPr>
      <dsp:spPr>
        <a:xfrm>
          <a:off x="6574829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對社會的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貢獻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3162" y="1981129"/>
        <a:ext cx="1874945" cy="1078301"/>
      </dsp:txXfrm>
    </dsp:sp>
    <dsp:sp modelId="{A40E76B7-68DF-4F22-B12C-06D835B62148}">
      <dsp:nvSpPr>
        <dsp:cNvPr id="0" name=""/>
        <dsp:cNvSpPr/>
      </dsp:nvSpPr>
      <dsp:spPr>
        <a:xfrm>
          <a:off x="2510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市場領導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地位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843" y="3375257"/>
        <a:ext cx="1874945" cy="1078301"/>
      </dsp:txXfrm>
    </dsp:sp>
    <dsp:sp modelId="{977DEC8C-84DD-47FA-BB1C-C93969362492}">
      <dsp:nvSpPr>
        <dsp:cNvPr id="0" name=""/>
        <dsp:cNvSpPr/>
      </dsp:nvSpPr>
      <dsp:spPr>
        <a:xfrm>
          <a:off x="2193283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技術領先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地位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1616" y="3375257"/>
        <a:ext cx="1874945" cy="1078301"/>
      </dsp:txXfrm>
    </dsp:sp>
    <dsp:sp modelId="{C44C709A-F2FD-4D65-9FDE-8210B493848F}">
      <dsp:nvSpPr>
        <dsp:cNvPr id="0" name=""/>
        <dsp:cNvSpPr/>
      </dsp:nvSpPr>
      <dsp:spPr>
        <a:xfrm>
          <a:off x="4384056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生存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2389" y="3375257"/>
        <a:ext cx="1874945" cy="1078301"/>
      </dsp:txXfrm>
    </dsp:sp>
    <dsp:sp modelId="{B214AC6A-643A-4BD0-A456-1B7AEE013599}">
      <dsp:nvSpPr>
        <dsp:cNvPr id="0" name=""/>
        <dsp:cNvSpPr/>
      </dsp:nvSpPr>
      <dsp:spPr>
        <a:xfrm>
          <a:off x="6574829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高階管理當局的個人需求</a:t>
          </a:r>
          <a:endParaRPr lang="zh-TW" altLang="en-US" sz="2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3162" y="3375257"/>
        <a:ext cx="1874945" cy="1078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27B5-24AA-414B-8E69-D8B7BA49E305}">
      <dsp:nvSpPr>
        <dsp:cNvPr id="0" name=""/>
        <dsp:cNvSpPr/>
      </dsp:nvSpPr>
      <dsp:spPr>
        <a:xfrm>
          <a:off x="1985342" y="404"/>
          <a:ext cx="1892319" cy="94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內部分析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13054" y="28116"/>
        <a:ext cx="1836895" cy="890735"/>
      </dsp:txXfrm>
    </dsp:sp>
    <dsp:sp modelId="{77ECC88E-7E71-4AE3-9A42-08DC483D3246}">
      <dsp:nvSpPr>
        <dsp:cNvPr id="0" name=""/>
        <dsp:cNvSpPr/>
      </dsp:nvSpPr>
      <dsp:spPr>
        <a:xfrm>
          <a:off x="2174574" y="946564"/>
          <a:ext cx="189231" cy="70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619"/>
              </a:lnTo>
              <a:lnTo>
                <a:pt x="189231" y="709619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2847FE46-1327-4A7F-B849-F2BF10D43E3F}">
      <dsp:nvSpPr>
        <dsp:cNvPr id="0" name=""/>
        <dsp:cNvSpPr/>
      </dsp:nvSpPr>
      <dsp:spPr>
        <a:xfrm>
          <a:off x="2363806" y="1183104"/>
          <a:ext cx="1707886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91518" y="1210816"/>
        <a:ext cx="1652462" cy="890735"/>
      </dsp:txXfrm>
    </dsp:sp>
    <dsp:sp modelId="{F9072390-F0C0-4D21-9E41-1FD38F2AE4A7}">
      <dsp:nvSpPr>
        <dsp:cNvPr id="0" name=""/>
        <dsp:cNvSpPr/>
      </dsp:nvSpPr>
      <dsp:spPr>
        <a:xfrm>
          <a:off x="2174574" y="946564"/>
          <a:ext cx="189231" cy="18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19"/>
              </a:lnTo>
              <a:lnTo>
                <a:pt x="189231" y="1892319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E1A429E3-7BC1-4870-AAA7-0B49DB302985}">
      <dsp:nvSpPr>
        <dsp:cNvPr id="0" name=""/>
        <dsp:cNvSpPr/>
      </dsp:nvSpPr>
      <dsp:spPr>
        <a:xfrm>
          <a:off x="2363806" y="2365804"/>
          <a:ext cx="1707871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能耐</a:t>
          </a:r>
          <a:endParaRPr lang="en-US" altLang="zh-TW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91518" y="2393516"/>
        <a:ext cx="1652447" cy="890735"/>
      </dsp:txXfrm>
    </dsp:sp>
    <dsp:sp modelId="{61FCCDEC-176B-4B92-BF4D-D31757FDFB72}">
      <dsp:nvSpPr>
        <dsp:cNvPr id="0" name=""/>
        <dsp:cNvSpPr/>
      </dsp:nvSpPr>
      <dsp:spPr>
        <a:xfrm>
          <a:off x="4350742" y="404"/>
          <a:ext cx="1892319" cy="94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外部分析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78454" y="28116"/>
        <a:ext cx="1836895" cy="890735"/>
      </dsp:txXfrm>
    </dsp:sp>
    <dsp:sp modelId="{43A8B5E0-04EC-4C8D-BE69-7E7779AB3454}">
      <dsp:nvSpPr>
        <dsp:cNvPr id="0" name=""/>
        <dsp:cNvSpPr/>
      </dsp:nvSpPr>
      <dsp:spPr>
        <a:xfrm>
          <a:off x="4539974" y="946564"/>
          <a:ext cx="189231" cy="70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619"/>
              </a:lnTo>
              <a:lnTo>
                <a:pt x="189231" y="7096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E8C7-0D9D-4B82-8A2D-C4F26FF2CD9B}">
      <dsp:nvSpPr>
        <dsp:cNvPr id="0" name=""/>
        <dsp:cNvSpPr/>
      </dsp:nvSpPr>
      <dsp:spPr>
        <a:xfrm>
          <a:off x="4729206" y="1183104"/>
          <a:ext cx="1566371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56918" y="1210816"/>
        <a:ext cx="1510947" cy="890735"/>
      </dsp:txXfrm>
    </dsp:sp>
    <dsp:sp modelId="{DE702B84-026F-4B78-9CDF-97B24EB1BE31}">
      <dsp:nvSpPr>
        <dsp:cNvPr id="0" name=""/>
        <dsp:cNvSpPr/>
      </dsp:nvSpPr>
      <dsp:spPr>
        <a:xfrm>
          <a:off x="4539974" y="946564"/>
          <a:ext cx="189231" cy="18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19"/>
              </a:lnTo>
              <a:lnTo>
                <a:pt x="189231" y="18923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162B9-6AFE-4878-8766-10A529A65831}">
      <dsp:nvSpPr>
        <dsp:cNvPr id="0" name=""/>
        <dsp:cNvSpPr/>
      </dsp:nvSpPr>
      <dsp:spPr>
        <a:xfrm>
          <a:off x="4729206" y="2365804"/>
          <a:ext cx="1566371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56918" y="2393516"/>
        <a:ext cx="1510947" cy="890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0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59670"/>
        <a:ext cx="7663542" cy="1047391"/>
      </dsp:txXfrm>
    </dsp:sp>
    <dsp:sp modelId="{48045E5C-A433-40C5-A9A1-1F2ACC2731E6}">
      <dsp:nvSpPr>
        <dsp:cNvPr id="0" name=""/>
        <dsp:cNvSpPr/>
      </dsp:nvSpPr>
      <dsp:spPr>
        <a:xfrm>
          <a:off x="0" y="1270282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26943"/>
        <a:ext cx="7663542" cy="1047391"/>
      </dsp:txXfrm>
    </dsp:sp>
    <dsp:sp modelId="{0B052A4C-9EC6-4953-B7A4-B3CB579AF515}">
      <dsp:nvSpPr>
        <dsp:cNvPr id="0" name=""/>
        <dsp:cNvSpPr/>
      </dsp:nvSpPr>
      <dsp:spPr>
        <a:xfrm>
          <a:off x="0" y="2537556"/>
          <a:ext cx="7776864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594217"/>
        <a:ext cx="7663542" cy="1047391"/>
      </dsp:txXfrm>
    </dsp:sp>
    <dsp:sp modelId="{FC1C9785-4EAA-40D5-A517-48DAC3F311E7}">
      <dsp:nvSpPr>
        <dsp:cNvPr id="0" name=""/>
        <dsp:cNvSpPr/>
      </dsp:nvSpPr>
      <dsp:spPr>
        <a:xfrm>
          <a:off x="0" y="380482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61490"/>
        <a:ext cx="7663542" cy="10473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4196-AE63-4212-9E2D-0B742245A4C0}">
      <dsp:nvSpPr>
        <dsp:cNvPr id="0" name=""/>
        <dsp:cNvSpPr/>
      </dsp:nvSpPr>
      <dsp:spPr>
        <a:xfrm>
          <a:off x="2032000" y="0"/>
          <a:ext cx="2032000" cy="1512168"/>
        </a:xfrm>
        <a:prstGeom prst="trapezoid">
          <a:avLst>
            <a:gd name="adj" fmla="val 6718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總體策略</a:t>
          </a:r>
          <a:endParaRPr lang="zh-TW" altLang="en-US" sz="3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32000" y="0"/>
        <a:ext cx="2032000" cy="1512168"/>
      </dsp:txXfrm>
    </dsp:sp>
    <dsp:sp modelId="{6EB8E927-F9E0-4153-9DF0-8121E814FF0F}">
      <dsp:nvSpPr>
        <dsp:cNvPr id="0" name=""/>
        <dsp:cNvSpPr/>
      </dsp:nvSpPr>
      <dsp:spPr>
        <a:xfrm>
          <a:off x="1016000" y="1512168"/>
          <a:ext cx="4064000" cy="1512168"/>
        </a:xfrm>
        <a:prstGeom prst="trapezoid">
          <a:avLst>
            <a:gd name="adj" fmla="val 67188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事業策略</a:t>
          </a:r>
          <a:endParaRPr lang="zh-TW" altLang="en-US" sz="3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27200" y="1512168"/>
        <a:ext cx="2641600" cy="1512168"/>
      </dsp:txXfrm>
    </dsp:sp>
    <dsp:sp modelId="{DFB20D66-7A17-4F5C-8F33-4989C73DC5A2}">
      <dsp:nvSpPr>
        <dsp:cNvPr id="0" name=""/>
        <dsp:cNvSpPr/>
      </dsp:nvSpPr>
      <dsp:spPr>
        <a:xfrm>
          <a:off x="0" y="3024336"/>
          <a:ext cx="6096000" cy="1512168"/>
        </a:xfrm>
        <a:prstGeom prst="trapezoid">
          <a:avLst>
            <a:gd name="adj" fmla="val 67188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職能策略</a:t>
          </a:r>
          <a:endParaRPr lang="zh-TW" altLang="en-US" sz="3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66799" y="3024336"/>
        <a:ext cx="3962400" cy="1512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ADED-FDCF-4227-A91C-74391DF40B33}">
      <dsp:nvSpPr>
        <dsp:cNvPr id="0" name=""/>
        <dsp:cNvSpPr/>
      </dsp:nvSpPr>
      <dsp:spPr>
        <a:xfrm>
          <a:off x="1332151" y="3166615"/>
          <a:ext cx="1607315" cy="294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2940261"/>
              </a:lnTo>
              <a:lnTo>
                <a:pt x="1607315" y="29402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52036" y="4552973"/>
        <a:ext cx="167545" cy="167545"/>
      </dsp:txXfrm>
    </dsp:sp>
    <dsp:sp modelId="{6A513EEF-61EA-48BB-9888-8C2D0639BB57}">
      <dsp:nvSpPr>
        <dsp:cNvPr id="0" name=""/>
        <dsp:cNvSpPr/>
      </dsp:nvSpPr>
      <dsp:spPr>
        <a:xfrm>
          <a:off x="1332151" y="3166615"/>
          <a:ext cx="1607315" cy="240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2405135"/>
              </a:lnTo>
              <a:lnTo>
                <a:pt x="1607315" y="24051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63489" y="4296864"/>
        <a:ext cx="144638" cy="144638"/>
      </dsp:txXfrm>
    </dsp:sp>
    <dsp:sp modelId="{624DD479-D92F-4620-8A50-695F95C2A75A}">
      <dsp:nvSpPr>
        <dsp:cNvPr id="0" name=""/>
        <dsp:cNvSpPr/>
      </dsp:nvSpPr>
      <dsp:spPr>
        <a:xfrm>
          <a:off x="1332151" y="3166615"/>
          <a:ext cx="1607315" cy="187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1870010"/>
              </a:lnTo>
              <a:lnTo>
                <a:pt x="1607315" y="187001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74162" y="4039974"/>
        <a:ext cx="123292" cy="123292"/>
      </dsp:txXfrm>
    </dsp:sp>
    <dsp:sp modelId="{7497B047-D7C9-483C-9376-48FDE689927F}">
      <dsp:nvSpPr>
        <dsp:cNvPr id="0" name=""/>
        <dsp:cNvSpPr/>
      </dsp:nvSpPr>
      <dsp:spPr>
        <a:xfrm>
          <a:off x="1332151" y="3166615"/>
          <a:ext cx="1607315" cy="133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1334884"/>
              </a:lnTo>
              <a:lnTo>
                <a:pt x="1607315" y="133488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83575" y="3781824"/>
        <a:ext cx="104467" cy="104467"/>
      </dsp:txXfrm>
    </dsp:sp>
    <dsp:sp modelId="{A7AF4C50-EFFD-4C60-ADFC-A7F93ED8F9A1}">
      <dsp:nvSpPr>
        <dsp:cNvPr id="0" name=""/>
        <dsp:cNvSpPr/>
      </dsp:nvSpPr>
      <dsp:spPr>
        <a:xfrm>
          <a:off x="1332151" y="3166615"/>
          <a:ext cx="1607315" cy="79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799759"/>
              </a:lnTo>
              <a:lnTo>
                <a:pt x="1607315" y="79975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0926" y="3521612"/>
        <a:ext cx="89764" cy="89764"/>
      </dsp:txXfrm>
    </dsp:sp>
    <dsp:sp modelId="{EAB2BB5F-4BDF-4D75-B493-B9369F66A9E2}">
      <dsp:nvSpPr>
        <dsp:cNvPr id="0" name=""/>
        <dsp:cNvSpPr/>
      </dsp:nvSpPr>
      <dsp:spPr>
        <a:xfrm>
          <a:off x="1332151" y="3166615"/>
          <a:ext cx="1607315" cy="264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264633"/>
              </a:lnTo>
              <a:lnTo>
                <a:pt x="1607315" y="26463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5085" y="3258208"/>
        <a:ext cx="81447" cy="81447"/>
      </dsp:txXfrm>
    </dsp:sp>
    <dsp:sp modelId="{19C44496-8619-49E3-AE3E-2EE315D1A2AD}">
      <dsp:nvSpPr>
        <dsp:cNvPr id="0" name=""/>
        <dsp:cNvSpPr/>
      </dsp:nvSpPr>
      <dsp:spPr>
        <a:xfrm>
          <a:off x="1332151" y="2896123"/>
          <a:ext cx="1607315" cy="270491"/>
        </a:xfrm>
        <a:custGeom>
          <a:avLst/>
          <a:gdLst/>
          <a:ahLst/>
          <a:cxnLst/>
          <a:rect l="0" t="0" r="0" b="0"/>
          <a:pathLst>
            <a:path>
              <a:moveTo>
                <a:pt x="0" y="270491"/>
              </a:moveTo>
              <a:lnTo>
                <a:pt x="803657" y="270491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5061" y="2990621"/>
        <a:ext cx="81495" cy="81495"/>
      </dsp:txXfrm>
    </dsp:sp>
    <dsp:sp modelId="{BC646EDC-C433-4446-8034-26B0BC868B5E}">
      <dsp:nvSpPr>
        <dsp:cNvPr id="0" name=""/>
        <dsp:cNvSpPr/>
      </dsp:nvSpPr>
      <dsp:spPr>
        <a:xfrm>
          <a:off x="1332151" y="2360998"/>
          <a:ext cx="1607315" cy="805617"/>
        </a:xfrm>
        <a:custGeom>
          <a:avLst/>
          <a:gdLst/>
          <a:ahLst/>
          <a:cxnLst/>
          <a:rect l="0" t="0" r="0" b="0"/>
          <a:pathLst>
            <a:path>
              <a:moveTo>
                <a:pt x="0" y="805617"/>
              </a:moveTo>
              <a:lnTo>
                <a:pt x="803657" y="805617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0861" y="2718859"/>
        <a:ext cx="89895" cy="89895"/>
      </dsp:txXfrm>
    </dsp:sp>
    <dsp:sp modelId="{AC00A141-9FF3-4C9A-A5F6-0625AC5258A6}">
      <dsp:nvSpPr>
        <dsp:cNvPr id="0" name=""/>
        <dsp:cNvSpPr/>
      </dsp:nvSpPr>
      <dsp:spPr>
        <a:xfrm>
          <a:off x="4944564" y="1825872"/>
          <a:ext cx="1104112" cy="101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056" y="0"/>
              </a:lnTo>
              <a:lnTo>
                <a:pt x="552056" y="1016759"/>
              </a:lnTo>
              <a:lnTo>
                <a:pt x="1104112" y="101675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59096" y="2296728"/>
        <a:ext cx="75047" cy="75047"/>
      </dsp:txXfrm>
    </dsp:sp>
    <dsp:sp modelId="{3B75E53F-54D4-4F5D-A4FF-F48B65C8DDC4}">
      <dsp:nvSpPr>
        <dsp:cNvPr id="0" name=""/>
        <dsp:cNvSpPr/>
      </dsp:nvSpPr>
      <dsp:spPr>
        <a:xfrm>
          <a:off x="4944564" y="1825872"/>
          <a:ext cx="1104112" cy="48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056" y="0"/>
              </a:lnTo>
              <a:lnTo>
                <a:pt x="552056" y="481634"/>
              </a:lnTo>
              <a:lnTo>
                <a:pt x="1104112" y="48163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66505" y="2036575"/>
        <a:ext cx="60229" cy="60229"/>
      </dsp:txXfrm>
    </dsp:sp>
    <dsp:sp modelId="{15E81514-0A10-4F18-9474-1A492F638A1A}">
      <dsp:nvSpPr>
        <dsp:cNvPr id="0" name=""/>
        <dsp:cNvSpPr/>
      </dsp:nvSpPr>
      <dsp:spPr>
        <a:xfrm>
          <a:off x="4944564" y="1726661"/>
          <a:ext cx="11041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9211"/>
              </a:moveTo>
              <a:lnTo>
                <a:pt x="552056" y="99211"/>
              </a:lnTo>
              <a:lnTo>
                <a:pt x="552056" y="45720"/>
              </a:lnTo>
              <a:lnTo>
                <a:pt x="1104112" y="4572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68985" y="1744746"/>
        <a:ext cx="55270" cy="55270"/>
      </dsp:txXfrm>
    </dsp:sp>
    <dsp:sp modelId="{63677E4E-4FE8-4DDE-BF78-3936E7E211F6}">
      <dsp:nvSpPr>
        <dsp:cNvPr id="0" name=""/>
        <dsp:cNvSpPr/>
      </dsp:nvSpPr>
      <dsp:spPr>
        <a:xfrm>
          <a:off x="4944564" y="1237256"/>
          <a:ext cx="1104112" cy="588616"/>
        </a:xfrm>
        <a:custGeom>
          <a:avLst/>
          <a:gdLst/>
          <a:ahLst/>
          <a:cxnLst/>
          <a:rect l="0" t="0" r="0" b="0"/>
          <a:pathLst>
            <a:path>
              <a:moveTo>
                <a:pt x="0" y="588616"/>
              </a:moveTo>
              <a:lnTo>
                <a:pt x="552056" y="588616"/>
              </a:lnTo>
              <a:lnTo>
                <a:pt x="552056" y="0"/>
              </a:lnTo>
              <a:lnTo>
                <a:pt x="1104112" y="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65340" y="1500284"/>
        <a:ext cx="62560" cy="62560"/>
      </dsp:txXfrm>
    </dsp:sp>
    <dsp:sp modelId="{D49F725A-BC29-487A-B216-3E03FD9249B9}">
      <dsp:nvSpPr>
        <dsp:cNvPr id="0" name=""/>
        <dsp:cNvSpPr/>
      </dsp:nvSpPr>
      <dsp:spPr>
        <a:xfrm>
          <a:off x="4944564" y="702130"/>
          <a:ext cx="1104112" cy="1123742"/>
        </a:xfrm>
        <a:custGeom>
          <a:avLst/>
          <a:gdLst/>
          <a:ahLst/>
          <a:cxnLst/>
          <a:rect l="0" t="0" r="0" b="0"/>
          <a:pathLst>
            <a:path>
              <a:moveTo>
                <a:pt x="0" y="1123742"/>
              </a:moveTo>
              <a:lnTo>
                <a:pt x="552056" y="1123742"/>
              </a:lnTo>
              <a:lnTo>
                <a:pt x="552056" y="0"/>
              </a:lnTo>
              <a:lnTo>
                <a:pt x="1104112" y="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57235" y="1224616"/>
        <a:ext cx="78769" cy="78769"/>
      </dsp:txXfrm>
    </dsp:sp>
    <dsp:sp modelId="{D6DA37FB-D54E-41F0-A705-5FD7283D418E}">
      <dsp:nvSpPr>
        <dsp:cNvPr id="0" name=""/>
        <dsp:cNvSpPr/>
      </dsp:nvSpPr>
      <dsp:spPr>
        <a:xfrm>
          <a:off x="1332151" y="1825872"/>
          <a:ext cx="1607315" cy="1340742"/>
        </a:xfrm>
        <a:custGeom>
          <a:avLst/>
          <a:gdLst/>
          <a:ahLst/>
          <a:cxnLst/>
          <a:rect l="0" t="0" r="0" b="0"/>
          <a:pathLst>
            <a:path>
              <a:moveTo>
                <a:pt x="0" y="1340742"/>
              </a:moveTo>
              <a:lnTo>
                <a:pt x="803657" y="1340742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83481" y="2443916"/>
        <a:ext cx="104654" cy="104654"/>
      </dsp:txXfrm>
    </dsp:sp>
    <dsp:sp modelId="{80391576-C675-4BB9-8B0A-B5EEC1BD192C}">
      <dsp:nvSpPr>
        <dsp:cNvPr id="0" name=""/>
        <dsp:cNvSpPr/>
      </dsp:nvSpPr>
      <dsp:spPr>
        <a:xfrm>
          <a:off x="1332151" y="1290747"/>
          <a:ext cx="1607315" cy="1875868"/>
        </a:xfrm>
        <a:custGeom>
          <a:avLst/>
          <a:gdLst/>
          <a:ahLst/>
          <a:cxnLst/>
          <a:rect l="0" t="0" r="0" b="0"/>
          <a:pathLst>
            <a:path>
              <a:moveTo>
                <a:pt x="0" y="1875868"/>
              </a:moveTo>
              <a:lnTo>
                <a:pt x="803657" y="1875868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74051" y="2166924"/>
        <a:ext cx="123514" cy="123514"/>
      </dsp:txXfrm>
    </dsp:sp>
    <dsp:sp modelId="{504A07F6-A0D6-4397-934F-1C09288CE8DA}">
      <dsp:nvSpPr>
        <dsp:cNvPr id="0" name=""/>
        <dsp:cNvSpPr/>
      </dsp:nvSpPr>
      <dsp:spPr>
        <a:xfrm>
          <a:off x="1332151" y="755621"/>
          <a:ext cx="1607315" cy="2410993"/>
        </a:xfrm>
        <a:custGeom>
          <a:avLst/>
          <a:gdLst/>
          <a:ahLst/>
          <a:cxnLst/>
          <a:rect l="0" t="0" r="0" b="0"/>
          <a:pathLst>
            <a:path>
              <a:moveTo>
                <a:pt x="0" y="2410993"/>
              </a:moveTo>
              <a:lnTo>
                <a:pt x="803657" y="2410993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63367" y="1888677"/>
        <a:ext cx="144882" cy="144882"/>
      </dsp:txXfrm>
    </dsp:sp>
    <dsp:sp modelId="{7CC0ABEF-0EBF-4BA9-A86D-7278A519811E}">
      <dsp:nvSpPr>
        <dsp:cNvPr id="0" name=""/>
        <dsp:cNvSpPr/>
      </dsp:nvSpPr>
      <dsp:spPr>
        <a:xfrm>
          <a:off x="1332151" y="220496"/>
          <a:ext cx="1607315" cy="2946119"/>
        </a:xfrm>
        <a:custGeom>
          <a:avLst/>
          <a:gdLst/>
          <a:ahLst/>
          <a:cxnLst/>
          <a:rect l="0" t="0" r="0" b="0"/>
          <a:pathLst>
            <a:path>
              <a:moveTo>
                <a:pt x="0" y="2946119"/>
              </a:moveTo>
              <a:lnTo>
                <a:pt x="803657" y="2946119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51907" y="1609654"/>
        <a:ext cx="167802" cy="167802"/>
      </dsp:txXfrm>
    </dsp:sp>
    <dsp:sp modelId="{171E3292-B2AF-4C0C-BF41-68BA50448A97}">
      <dsp:nvSpPr>
        <dsp:cNvPr id="0" name=""/>
        <dsp:cNvSpPr/>
      </dsp:nvSpPr>
      <dsp:spPr>
        <a:xfrm rot="16200000">
          <a:off x="-230268" y="2952565"/>
          <a:ext cx="2696739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總管理處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230268" y="2952565"/>
        <a:ext cx="2696739" cy="428100"/>
      </dsp:txXfrm>
    </dsp:sp>
    <dsp:sp modelId="{977A17D0-277B-4E35-A87D-2E0008925DBB}">
      <dsp:nvSpPr>
        <dsp:cNvPr id="0" name=""/>
        <dsp:cNvSpPr/>
      </dsp:nvSpPr>
      <dsp:spPr>
        <a:xfrm>
          <a:off x="2939466" y="6446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6446"/>
        <a:ext cx="2005097" cy="428100"/>
      </dsp:txXfrm>
    </dsp:sp>
    <dsp:sp modelId="{04E928CB-9CDF-41D0-B442-E7BB4AC4B09E}">
      <dsp:nvSpPr>
        <dsp:cNvPr id="0" name=""/>
        <dsp:cNvSpPr/>
      </dsp:nvSpPr>
      <dsp:spPr>
        <a:xfrm>
          <a:off x="2939466" y="541571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西堤牛排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541571"/>
        <a:ext cx="2005097" cy="428100"/>
      </dsp:txXfrm>
    </dsp:sp>
    <dsp:sp modelId="{6501FC32-E00E-4607-8548-01683266EEC6}">
      <dsp:nvSpPr>
        <dsp:cNvPr id="0" name=""/>
        <dsp:cNvSpPr/>
      </dsp:nvSpPr>
      <dsp:spPr>
        <a:xfrm>
          <a:off x="2939466" y="1076697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原燒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1076697"/>
        <a:ext cx="2005097" cy="428100"/>
      </dsp:txXfrm>
    </dsp:sp>
    <dsp:sp modelId="{8FAC0EB3-FD1D-4E09-B262-A8379DE7E6A1}">
      <dsp:nvSpPr>
        <dsp:cNvPr id="0" name=""/>
        <dsp:cNvSpPr/>
      </dsp:nvSpPr>
      <dsp:spPr>
        <a:xfrm>
          <a:off x="2939466" y="1611822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藝奇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ikki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1611822"/>
        <a:ext cx="2005097" cy="428100"/>
      </dsp:txXfrm>
    </dsp:sp>
    <dsp:sp modelId="{316A456E-BF63-4C6B-B695-FC24052E0A65}">
      <dsp:nvSpPr>
        <dsp:cNvPr id="0" name=""/>
        <dsp:cNvSpPr/>
      </dsp:nvSpPr>
      <dsp:spPr>
        <a:xfrm>
          <a:off x="6048676" y="488080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488080"/>
        <a:ext cx="1833100" cy="428100"/>
      </dsp:txXfrm>
    </dsp:sp>
    <dsp:sp modelId="{A458A8F5-408A-489D-9CC2-92CDA1DB529E}">
      <dsp:nvSpPr>
        <dsp:cNvPr id="0" name=""/>
        <dsp:cNvSpPr/>
      </dsp:nvSpPr>
      <dsp:spPr>
        <a:xfrm>
          <a:off x="6048676" y="1023205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1023205"/>
        <a:ext cx="1833100" cy="428100"/>
      </dsp:txXfrm>
    </dsp:sp>
    <dsp:sp modelId="{5692BAB7-6E01-4EA2-ACA6-E0A7A9AB0AAD}">
      <dsp:nvSpPr>
        <dsp:cNvPr id="0" name=""/>
        <dsp:cNvSpPr/>
      </dsp:nvSpPr>
      <dsp:spPr>
        <a:xfrm>
          <a:off x="6048676" y="1558331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人力資源職能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1558331"/>
        <a:ext cx="1833100" cy="428100"/>
      </dsp:txXfrm>
    </dsp:sp>
    <dsp:sp modelId="{4166A10E-9094-4906-9007-F8F7C0319643}">
      <dsp:nvSpPr>
        <dsp:cNvPr id="0" name=""/>
        <dsp:cNvSpPr/>
      </dsp:nvSpPr>
      <dsp:spPr>
        <a:xfrm>
          <a:off x="6048676" y="2093456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研究發展職能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2093456"/>
        <a:ext cx="1833100" cy="428100"/>
      </dsp:txXfrm>
    </dsp:sp>
    <dsp:sp modelId="{9C24E914-8341-41EA-8715-00DDAE03F564}">
      <dsp:nvSpPr>
        <dsp:cNvPr id="0" name=""/>
        <dsp:cNvSpPr/>
      </dsp:nvSpPr>
      <dsp:spPr>
        <a:xfrm>
          <a:off x="6048676" y="2628582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財務職能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2628582"/>
        <a:ext cx="1833100" cy="428100"/>
      </dsp:txXfrm>
    </dsp:sp>
    <dsp:sp modelId="{92DE8A5A-E2D8-4A13-A4C9-D5D05EF9F873}">
      <dsp:nvSpPr>
        <dsp:cNvPr id="0" name=""/>
        <dsp:cNvSpPr/>
      </dsp:nvSpPr>
      <dsp:spPr>
        <a:xfrm>
          <a:off x="2939466" y="2146948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品田牧場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2146948"/>
        <a:ext cx="2005097" cy="428100"/>
      </dsp:txXfrm>
    </dsp:sp>
    <dsp:sp modelId="{44A7E0C8-D93C-4299-81E6-1F9EC07D700D}">
      <dsp:nvSpPr>
        <dsp:cNvPr id="0" name=""/>
        <dsp:cNvSpPr/>
      </dsp:nvSpPr>
      <dsp:spPr>
        <a:xfrm>
          <a:off x="2939466" y="2682073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舒果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2682073"/>
        <a:ext cx="2005097" cy="428100"/>
      </dsp:txXfrm>
    </dsp:sp>
    <dsp:sp modelId="{969B6BA7-4E42-4FC3-9384-7337740AAFE1}">
      <dsp:nvSpPr>
        <dsp:cNvPr id="0" name=""/>
        <dsp:cNvSpPr/>
      </dsp:nvSpPr>
      <dsp:spPr>
        <a:xfrm>
          <a:off x="2939466" y="3217199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陶板屋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3217199"/>
        <a:ext cx="2005097" cy="428100"/>
      </dsp:txXfrm>
    </dsp:sp>
    <dsp:sp modelId="{463B3A9F-5B2C-4661-8807-922E4ACC5A54}">
      <dsp:nvSpPr>
        <dsp:cNvPr id="0" name=""/>
        <dsp:cNvSpPr/>
      </dsp:nvSpPr>
      <dsp:spPr>
        <a:xfrm>
          <a:off x="2939466" y="3752324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聚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3752324"/>
        <a:ext cx="2005097" cy="428100"/>
      </dsp:txXfrm>
    </dsp:sp>
    <dsp:sp modelId="{17E9AAF4-60E1-4587-B640-E5D2E3AB5323}">
      <dsp:nvSpPr>
        <dsp:cNvPr id="0" name=""/>
        <dsp:cNvSpPr/>
      </dsp:nvSpPr>
      <dsp:spPr>
        <a:xfrm>
          <a:off x="2939466" y="4287450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夏慕尼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4287450"/>
        <a:ext cx="2005097" cy="428100"/>
      </dsp:txXfrm>
    </dsp:sp>
    <dsp:sp modelId="{A5AA155F-ACD3-4EA3-BC0A-49C7F04B28BB}">
      <dsp:nvSpPr>
        <dsp:cNvPr id="0" name=""/>
        <dsp:cNvSpPr/>
      </dsp:nvSpPr>
      <dsp:spPr>
        <a:xfrm>
          <a:off x="2939466" y="4822575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石二鍋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4822575"/>
        <a:ext cx="2005097" cy="428100"/>
      </dsp:txXfrm>
    </dsp:sp>
    <dsp:sp modelId="{C23F0EE7-1596-4FE1-A474-6947B04E3B2D}">
      <dsp:nvSpPr>
        <dsp:cNvPr id="0" name=""/>
        <dsp:cNvSpPr/>
      </dsp:nvSpPr>
      <dsp:spPr>
        <a:xfrm>
          <a:off x="2939466" y="5357700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Tasty(</a:t>
          </a: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5357700"/>
        <a:ext cx="2005097" cy="428100"/>
      </dsp:txXfrm>
    </dsp:sp>
    <dsp:sp modelId="{9B2E4929-7128-46A9-AA9A-F5BA8D5784BD}">
      <dsp:nvSpPr>
        <dsp:cNvPr id="0" name=""/>
        <dsp:cNvSpPr/>
      </dsp:nvSpPr>
      <dsp:spPr>
        <a:xfrm>
          <a:off x="2939466" y="5892826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5892826"/>
        <a:ext cx="2005097" cy="42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AB60F-C77B-4DE4-86DC-1CB14D67BD59}" type="datetimeFigureOut">
              <a:rPr lang="zh-TW" altLang="en-US" smtClean="0"/>
              <a:t>2014/4/9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8AD7-D685-4802-BDC2-1D99C5849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521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0D61-FBA4-40BA-8B3E-7FC706FC13D4}" type="datetimeFigureOut">
              <a:rPr lang="zh-TW" altLang="en-US" smtClean="0"/>
              <a:t>2014/4/9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6751-545C-4C4F-8D9B-636262666B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92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6751-545C-4C4F-8D9B-636262666B6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67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6751-545C-4C4F-8D9B-636262666B6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50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016832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196401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064954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18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21DCE07-C83B-4E82-BAE1-2BFCF2BA38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2637878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A8DB3D7-D05F-4228-8BFC-DC27A1479F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9815286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13683EB-2728-4CB3-872E-9B8B8B3F52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41012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3A64DD4-7BEB-4C00-B814-80C55D25A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693418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87D7B4A-736B-4F74-84BB-F23AE05711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692009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0211734-5657-4382-9C62-B47D29BD08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734389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2580D3E-B3E6-47D0-99F8-6BFB09E6FE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491171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3662" y="6349206"/>
            <a:ext cx="2601913" cy="268287"/>
          </a:xfr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 smtClean="0"/>
              <a:t>行銷管理  </a:t>
            </a:r>
            <a:r>
              <a:rPr lang="en-US" altLang="zh-TW" dirty="0" smtClean="0"/>
              <a:t>Chapter2  </a:t>
            </a:r>
            <a:r>
              <a:rPr lang="zh-TW" altLang="en-US" dirty="0" smtClean="0"/>
              <a:t>市場導向的策略管理</a:t>
            </a:r>
            <a:endParaRPr lang="zh-TW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667417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79D1535-93BF-447F-B35E-67720DDFC5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329566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6BA30DE-7C09-46A0-8492-A1D250F3D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6557680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1413263-3C7A-4530-8A48-9DD7F6F739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047993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112224E-B015-470D-8F25-DC64DAD1FB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123129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5AD1B85-8841-4FF2-B7EC-E60EBBB8C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5559219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F84ECEA-A423-4F66-BE46-F655436BF4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1010715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F6871DD-C477-4292-B765-AC9D09F100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001363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30CA0C2-7B6F-43FC-A7C8-20A3AB4B23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1539416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0CFD29D-E879-4546-9101-D0DEA41AE4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39742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169FE3E-98D0-4031-A968-FFC0AFBE0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2879465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61949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97F3257-E086-4FCF-B8BD-D801B812DB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9631142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D36E6FA-E633-4309-A563-81EC002865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0763848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B147D50-1B33-47B5-9A8A-2A58815EF3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344715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6559AD3-44FB-4F0C-A708-DDEAEBE28E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8231542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3FFF574-68C3-4046-8B30-2A81B3DA64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385010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367923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785739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43038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536867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558594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88792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r>
              <a:rPr lang="en-US" altLang="zh-TW"/>
              <a:t>1-</a:t>
            </a:r>
            <a:fld id="{EA9B2AE6-770E-4047-83EC-757C1EDE6F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3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r>
              <a:rPr lang="en-US" altLang="zh-TW"/>
              <a:t>1-</a:t>
            </a:r>
            <a:fld id="{DEDEE8A4-ADCB-42E5-A408-480E10E181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4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35895" y="2276872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2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51650" y="3005663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市場導向的策略管理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47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7504" y="1166018"/>
            <a:ext cx="802432" cy="4525963"/>
          </a:xfrm>
        </p:spPr>
        <p:txBody>
          <a:bodyPr vert="eaVer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台積電的經營理念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6" name="Picture 4" descr="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0"/>
            <a:ext cx="4330700" cy="6858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89685" y="50627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2-1 </a:t>
            </a:r>
            <a:endParaRPr lang="zh-TW" alt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" y="4332918"/>
            <a:ext cx="1493610" cy="137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26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332656"/>
            <a:ext cx="5050904" cy="6766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2-2 </a:t>
            </a:r>
            <a:r>
              <a:rPr lang="zh-TW" altLang="en-US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統一企業經營理念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6" name="Picture 4" descr="0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25209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294"/>
            <a:ext cx="1570484" cy="15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72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設定目標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022496"/>
            <a:ext cx="8229600" cy="18722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(objective)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代表廠商未來所希望成為的狀態。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一個好的目標要符合下列條件：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57668528"/>
              </p:ext>
            </p:extLst>
          </p:nvPr>
        </p:nvGraphicFramePr>
        <p:xfrm>
          <a:off x="1043608" y="2708920"/>
          <a:ext cx="71524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179512" y="476672"/>
            <a:ext cx="3240360" cy="2304256"/>
          </a:xfrm>
          <a:prstGeom prst="wedgeEllipseCallout">
            <a:avLst>
              <a:gd name="adj1" fmla="val 3418"/>
              <a:gd name="adj2" fmla="val 611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明確說明所要達成的成果、由誰來完成該目標、以及在什麼時間範圍內完成該目標。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3131840" y="1052735"/>
            <a:ext cx="3240360" cy="1739081"/>
          </a:xfrm>
          <a:prstGeom prst="wedgeEllipseCallout">
            <a:avLst>
              <a:gd name="adj1" fmla="val -550"/>
              <a:gd name="adj2" fmla="val 61798"/>
            </a:avLst>
          </a:prstGeom>
          <a:solidFill>
            <a:srgbClr val="A8FDA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訂定目標必須評估其所帶給成員的挑戰性是否足夠。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796136" y="1089060"/>
            <a:ext cx="3240360" cy="1739081"/>
          </a:xfrm>
          <a:prstGeom prst="wedgeEllipseCallout">
            <a:avLst>
              <a:gd name="adj1" fmla="val -550"/>
              <a:gd name="adj2" fmla="val 61798"/>
            </a:avLst>
          </a:prstGeom>
          <a:solidFill>
            <a:srgbClr val="AAFCD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訂定目標時，要衡量該目標是否在成員的能力範圍之內。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65917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目標的種類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64807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較常見的目標包括：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5691454"/>
              </p:ext>
            </p:extLst>
          </p:nvPr>
        </p:nvGraphicFramePr>
        <p:xfrm>
          <a:off x="287524" y="1144019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74948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0237-ACC1-4268-B647-0A57BED2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578A0237-ACC1-4268-B647-0A57BED2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33E9DC-C615-4A06-B1C9-8EE2F3E82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B833E9DC-C615-4A06-B1C9-8EE2F3E82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B2CC84-B82E-4DD7-923A-2EBA32C50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A9B2CC84-B82E-4DD7-923A-2EBA32C50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3873A4-037F-4864-9157-75230751C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5F3873A4-037F-4864-9157-75230751C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2588F1-7D4B-4A2C-8238-C55A6D22C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892588F1-7D4B-4A2C-8238-C55A6D22C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07536C-C7EE-4AA1-AE8A-2B445A74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2C07536C-C7EE-4AA1-AE8A-2B445A748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BCC3A1-BF37-43CC-8012-1745664CC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8BBCC3A1-BF37-43CC-8012-1745664CC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§2.2.2.2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目標的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種類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67420"/>
            <a:ext cx="8229600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策略事業單位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(SBU)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：指單一事業或組織內的一群執行相關任務的事業，其具有明確的任務和特別的目標市場，並擁有自己的競爭者。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6" name="雲朵形 5"/>
          <p:cNvSpPr/>
          <p:nvPr/>
        </p:nvSpPr>
        <p:spPr>
          <a:xfrm>
            <a:off x="2051720" y="3501008"/>
            <a:ext cx="5472608" cy="2160240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廠商也要為</a:t>
            </a:r>
            <a:r>
              <a:rPr lang="en-US" altLang="zh-TW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訂出使命和目標。</a:t>
            </a:r>
            <a:endParaRPr lang="zh-TW" altLang="en-US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608461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內外部分析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425" y="1134571"/>
            <a:ext cx="8229600" cy="20162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內外部分析有時被稱為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，是指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定其內在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資源的強勢與弱勢，以及外在環境的機會和威脅。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490508"/>
              </p:ext>
            </p:extLst>
          </p:nvPr>
        </p:nvGraphicFramePr>
        <p:xfrm>
          <a:off x="539552" y="2823790"/>
          <a:ext cx="8280920" cy="33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雲朵形圖說文字 6"/>
          <p:cNvSpPr/>
          <p:nvPr/>
        </p:nvSpPr>
        <p:spPr>
          <a:xfrm>
            <a:off x="6876256" y="2276871"/>
            <a:ext cx="2139157" cy="909241"/>
          </a:xfrm>
          <a:prstGeom prst="cloudCallout">
            <a:avLst>
              <a:gd name="adj1" fmla="val -47288"/>
              <a:gd name="adj2" fmla="val 80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環境掃描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3424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 bld="one"/>
        </p:bldSub>
      </p:bldGraphic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525297948"/>
              </p:ext>
            </p:extLst>
          </p:nvPr>
        </p:nvGraphicFramePr>
        <p:xfrm>
          <a:off x="1115616" y="908720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2342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廠商的策略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03615667"/>
              </p:ext>
            </p:extLst>
          </p:nvPr>
        </p:nvGraphicFramePr>
        <p:xfrm>
          <a:off x="1547664" y="1340768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81904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AC4196-AE63-4212-9E2D-0B742245A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7AC4196-AE63-4212-9E2D-0B742245A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B8E927-F9E0-4153-9DF0-8121E814F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EB8E927-F9E0-4153-9DF0-8121E814F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B20D66-7A17-4F5C-8F33-4989C73D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FB20D66-7A17-4F5C-8F33-4989C73DC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894" y="0"/>
            <a:ext cx="3600400" cy="476672"/>
          </a:xfrm>
        </p:spPr>
        <p:txBody>
          <a:bodyPr>
            <a:noAutofit/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2-4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王品集團的策略層次</a:t>
            </a:r>
            <a:endParaRPr lang="zh-TW" altLang="en-US" sz="2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99660"/>
              </p:ext>
            </p:extLst>
          </p:nvPr>
        </p:nvGraphicFramePr>
        <p:xfrm>
          <a:off x="395536" y="530626"/>
          <a:ext cx="9289032" cy="632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95536" y="944178"/>
            <a:ext cx="1800200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總體策略層次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347864" y="-10243"/>
            <a:ext cx="2376264" cy="4234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事業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策略層次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444208" y="-10244"/>
            <a:ext cx="1800200" cy="8469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職能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策略層次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10701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E3292-B2AF-4C0C-BF41-68BA50448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71E3292-B2AF-4C0C-BF41-68BA50448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C0ABEF-0EBF-4BA9-A86D-7278A519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CC0ABEF-0EBF-4BA9-A86D-7278A5198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A17D0-277B-4E35-A87D-2E0008925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977A17D0-277B-4E35-A87D-2E0008925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A07F6-A0D6-4397-934F-1C09288CE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04A07F6-A0D6-4397-934F-1C09288CE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928CB-9CDF-41D0-B442-E7BB4AC4B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4E928CB-9CDF-41D0-B442-E7BB4AC4B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391576-C675-4BB9-8B0A-B5EEC1BD1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80391576-C675-4BB9-8B0A-B5EEC1BD1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01FC32-E00E-4607-8548-01683266E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501FC32-E00E-4607-8548-01683266E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A37FB-D54E-41F0-A705-5FD7283D4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6DA37FB-D54E-41F0-A705-5FD7283D4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C0EB3-FD1D-4E09-B262-A8379DE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FAC0EB3-FD1D-4E09-B262-A8379DE7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646EDC-C433-4446-8034-26B0BC86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BC646EDC-C433-4446-8034-26B0BC868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E8A5A-E2D8-4A13-A4C9-D5D05EF9F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92DE8A5A-E2D8-4A13-A4C9-D5D05EF9F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C44496-8619-49E3-AE3E-2EE315D1A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19C44496-8619-49E3-AE3E-2EE315D1A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A7E0C8-D93C-4299-81E6-1F9EC07D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44A7E0C8-D93C-4299-81E6-1F9EC07D7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B2BB5F-4BDF-4D75-B493-B9369F6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EAB2BB5F-4BDF-4D75-B493-B9369F6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B6BA7-4E42-4FC3-9384-7337740AA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69B6BA7-4E42-4FC3-9384-7337740AA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F4C50-EFFD-4C60-ADFC-A7F93ED8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A7AF4C50-EFFD-4C60-ADFC-A7F93ED8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B3A9F-5B2C-4661-8807-922E4ACC5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463B3A9F-5B2C-4661-8807-922E4ACC5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7B047-D7C9-483C-9376-48FDE689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7497B047-D7C9-483C-9376-48FDE6899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E9AAF4-60E1-4587-B640-E5D2E3AB5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17E9AAF4-60E1-4587-B640-E5D2E3AB5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4DD479-D92F-4620-8A50-695F95C2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24DD479-D92F-4620-8A50-695F95C2A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A155F-ACD3-4EA3-BC0A-49C7F04B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5AA155F-ACD3-4EA3-BC0A-49C7F04B2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513EEF-61EA-48BB-9888-8C2D0639B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6A513EEF-61EA-48BB-9888-8C2D0639B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3F0EE7-1596-4FE1-A474-6947B04E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C23F0EE7-1596-4FE1-A474-6947B04E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B8ADED-FDCF-4227-A91C-74391DF4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3AB8ADED-FDCF-4227-A91C-74391DF40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2E4929-7128-46A9-AA9A-F5BA8D578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9B2E4929-7128-46A9-AA9A-F5BA8D578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9F725A-BC29-487A-B216-3E03FD924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D49F725A-BC29-487A-B216-3E03FD924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A456E-BF63-4C6B-B695-FC24052E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316A456E-BF63-4C6B-B695-FC24052E0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677E4E-4FE8-4DDE-BF78-3936E7E21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63677E4E-4FE8-4DDE-BF78-3936E7E21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8A8F5-408A-489D-9CC2-92CDA1DB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A458A8F5-408A-489D-9CC2-92CDA1DB5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81514-0A10-4F18-9474-1A492F638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15E81514-0A10-4F18-9474-1A492F638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2BAB7-6E01-4EA2-ACA6-E0A7A9AB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5692BAB7-6E01-4EA2-ACA6-E0A7A9AB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75E53F-54D4-4F5D-A4FF-F48B65C8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3B75E53F-54D4-4F5D-A4FF-F48B65C8D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6A10E-9094-4906-9007-F8F7C031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4166A10E-9094-4906-9007-F8F7C0319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0A141-9FF3-4C9A-A5F6-0625AC525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AC00A141-9FF3-4C9A-A5F6-0625AC525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24E914-8341-41EA-8715-00DDAE03F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9C24E914-8341-41EA-8715-00DDAE03F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總體策略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000" y="1103076"/>
            <a:ext cx="8229600" cy="496855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BCG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波士頓顧問集團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(Boston Consulting Group)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是美國一家著名的管理顧問公司，他們發展出一種稱為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BCG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模式」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的分析方法。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垂直軸為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成長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，表示該事業所在市場的每年成長率。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水平軸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相對市場占有率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，指該策略事業單位相對於最大競爭者的市場占有率。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8568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859" y="68239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市場導向的策略管理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</a:t>
            </a:r>
            <a:r>
              <a:rPr lang="en-US" altLang="zh-TW" dirty="0" smtClean="0"/>
              <a:t>Chapter2  </a:t>
            </a:r>
            <a:r>
              <a:rPr lang="zh-TW" altLang="en-US" dirty="0" smtClean="0"/>
              <a:t>市場導向的策略管理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3391834"/>
              </p:ext>
            </p:extLst>
          </p:nvPr>
        </p:nvGraphicFramePr>
        <p:xfrm>
          <a:off x="1267243" y="1247092"/>
          <a:ext cx="7488832" cy="468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09968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71600" y="149108"/>
            <a:ext cx="2771800" cy="476672"/>
          </a:xfrm>
        </p:spPr>
        <p:txBody>
          <a:bodyPr>
            <a:noAutofit/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2-5 BCG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7" name="Picture 13" descr="2456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"/>
          <a:stretch/>
        </p:blipFill>
        <p:spPr bwMode="auto">
          <a:xfrm>
            <a:off x="1496219" y="836712"/>
            <a:ext cx="6045200" cy="38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1376189" y="5115631"/>
            <a:ext cx="6705600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971600" y="1556792"/>
            <a:ext cx="43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市場成長率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98739" y="468694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相對市場占有率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95564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2.3.1.1 BCG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48259"/>
            <a:ext cx="8229600" cy="511256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明星事業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(star)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：指一個處於高度成長市場中的領導廠商。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金牛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事業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(cash cow)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：會產生許多現金，大多處於低成長率的市場，但為市場領導廠商。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問題兒童事業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(problem child)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：處於快速成長但利潤卻不高的事業，它所在的市場呈現高度成長，但卻僅有相對低度的市場占有率。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落水狗事業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(dog)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：指位於低度成長的市場中，同時市場占有率很低的事業單位。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11336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§2.3.1.1 BCG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511256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四大策略方向：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(build)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：目標在於增進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的市場占有率，即寧願放棄短期利益，也要增加市場占有率。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維持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(hold)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：目標在於維持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的市場占有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率。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收割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(harvest)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：目標關注於增加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的短期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現金流量。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撤資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(divest)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：目標係指將事業出售或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清算，因為若將資源轉移至其他事業，將對企業更為有利。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27368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3060" y="43338"/>
            <a:ext cx="8136904" cy="996696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2.3.1.2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奇異電器多因子投資組合矩陣</a:t>
            </a:r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4" y="1396806"/>
            <a:ext cx="5129213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144463" y="2862064"/>
            <a:ext cx="43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市場吸引力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23034" y="10058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事業地位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2610866" y="1704042"/>
            <a:ext cx="2686050" cy="2789238"/>
          </a:xfrm>
          <a:custGeom>
            <a:avLst/>
            <a:gdLst>
              <a:gd name="T0" fmla="*/ 0 w 1692"/>
              <a:gd name="T1" fmla="*/ 1683 h 1710"/>
              <a:gd name="T2" fmla="*/ 0 w 1692"/>
              <a:gd name="T3" fmla="*/ 0 h 1710"/>
              <a:gd name="T4" fmla="*/ 1692 w 1692"/>
              <a:gd name="T5" fmla="*/ 9 h 1710"/>
              <a:gd name="T6" fmla="*/ 1692 w 1692"/>
              <a:gd name="T7" fmla="*/ 855 h 1710"/>
              <a:gd name="T8" fmla="*/ 828 w 1692"/>
              <a:gd name="T9" fmla="*/ 855 h 1710"/>
              <a:gd name="T10" fmla="*/ 828 w 1692"/>
              <a:gd name="T11" fmla="*/ 1710 h 1710"/>
              <a:gd name="T12" fmla="*/ 0 w 1692"/>
              <a:gd name="T13" fmla="*/ 1683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2" h="1710">
                <a:moveTo>
                  <a:pt x="0" y="1683"/>
                </a:moveTo>
                <a:lnTo>
                  <a:pt x="0" y="0"/>
                </a:lnTo>
                <a:lnTo>
                  <a:pt x="1692" y="9"/>
                </a:lnTo>
                <a:lnTo>
                  <a:pt x="1692" y="855"/>
                </a:lnTo>
                <a:lnTo>
                  <a:pt x="828" y="855"/>
                </a:lnTo>
                <a:lnTo>
                  <a:pt x="828" y="1710"/>
                </a:lnTo>
                <a:lnTo>
                  <a:pt x="0" y="1683"/>
                </a:lnTo>
                <a:close/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橢圓形圖說文字 9"/>
          <p:cNvSpPr/>
          <p:nvPr/>
        </p:nvSpPr>
        <p:spPr>
          <a:xfrm>
            <a:off x="306610" y="916670"/>
            <a:ext cx="2340372" cy="1040198"/>
          </a:xfrm>
          <a:prstGeom prst="wedgeEllipseCallout">
            <a:avLst>
              <a:gd name="adj1" fmla="val 38007"/>
              <a:gd name="adj2" fmla="val 60268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投資</a:t>
            </a:r>
            <a:r>
              <a:rPr lang="en-US" altLang="zh-TW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成長</a:t>
            </a:r>
            <a:endParaRPr lang="zh-TW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5311204" y="1704042"/>
            <a:ext cx="1357313" cy="141896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3939603" y="3074311"/>
            <a:ext cx="1357313" cy="141896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2596578" y="4464705"/>
            <a:ext cx="1357313" cy="141896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橢圓形圖說文字 13"/>
          <p:cNvSpPr/>
          <p:nvPr/>
        </p:nvSpPr>
        <p:spPr>
          <a:xfrm>
            <a:off x="6668517" y="876707"/>
            <a:ext cx="2340372" cy="1040198"/>
          </a:xfrm>
          <a:prstGeom prst="wedgeEllipseCallout">
            <a:avLst>
              <a:gd name="adj1" fmla="val -34640"/>
              <a:gd name="adj2" fmla="val 63015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盈餘</a:t>
            </a:r>
          </a:p>
        </p:txBody>
      </p:sp>
      <p:sp>
        <p:nvSpPr>
          <p:cNvPr id="15" name="Freeform 38"/>
          <p:cNvSpPr>
            <a:spLocks/>
          </p:cNvSpPr>
          <p:nvPr/>
        </p:nvSpPr>
        <p:spPr bwMode="auto">
          <a:xfrm rot="10800000">
            <a:off x="3982466" y="3162530"/>
            <a:ext cx="2686050" cy="2721144"/>
          </a:xfrm>
          <a:custGeom>
            <a:avLst/>
            <a:gdLst>
              <a:gd name="T0" fmla="*/ 0 w 1692"/>
              <a:gd name="T1" fmla="*/ 1683 h 1710"/>
              <a:gd name="T2" fmla="*/ 0 w 1692"/>
              <a:gd name="T3" fmla="*/ 0 h 1710"/>
              <a:gd name="T4" fmla="*/ 1692 w 1692"/>
              <a:gd name="T5" fmla="*/ 9 h 1710"/>
              <a:gd name="T6" fmla="*/ 1692 w 1692"/>
              <a:gd name="T7" fmla="*/ 855 h 1710"/>
              <a:gd name="T8" fmla="*/ 828 w 1692"/>
              <a:gd name="T9" fmla="*/ 855 h 1710"/>
              <a:gd name="T10" fmla="*/ 828 w 1692"/>
              <a:gd name="T11" fmla="*/ 1710 h 1710"/>
              <a:gd name="T12" fmla="*/ 0 w 1692"/>
              <a:gd name="T13" fmla="*/ 1683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2" h="1710">
                <a:moveTo>
                  <a:pt x="0" y="1683"/>
                </a:moveTo>
                <a:lnTo>
                  <a:pt x="0" y="0"/>
                </a:lnTo>
                <a:lnTo>
                  <a:pt x="1692" y="9"/>
                </a:lnTo>
                <a:lnTo>
                  <a:pt x="1692" y="855"/>
                </a:lnTo>
                <a:lnTo>
                  <a:pt x="828" y="855"/>
                </a:lnTo>
                <a:lnTo>
                  <a:pt x="828" y="1710"/>
                </a:lnTo>
                <a:lnTo>
                  <a:pt x="0" y="1683"/>
                </a:lnTo>
                <a:close/>
              </a:path>
            </a:pathLst>
          </a:custGeom>
          <a:noFill/>
          <a:ln w="76200" cmpd="sng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形圖說文字 15"/>
          <p:cNvSpPr/>
          <p:nvPr/>
        </p:nvSpPr>
        <p:spPr>
          <a:xfrm>
            <a:off x="6776888" y="4941168"/>
            <a:ext cx="2367112" cy="1040198"/>
          </a:xfrm>
          <a:prstGeom prst="wedgeEllipseCallout">
            <a:avLst>
              <a:gd name="adj1" fmla="val -44376"/>
              <a:gd name="adj2" fmla="val -61977"/>
            </a:avLst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收割</a:t>
            </a:r>
            <a:r>
              <a:rPr lang="en-US" altLang="zh-TW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撤資</a:t>
            </a:r>
            <a:endParaRPr lang="zh-TW" altLang="en-US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7470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事業策略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860227"/>
            <a:ext cx="8229600" cy="18722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基本策略型態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波特認為，所有的事業單位</a:t>
            </a:r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在進行競爭時，所使用的策略大概可分為三種基本的策略型態：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856079854"/>
              </p:ext>
            </p:extLst>
          </p:nvPr>
        </p:nvGraphicFramePr>
        <p:xfrm>
          <a:off x="896216" y="2348880"/>
          <a:ext cx="812352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89335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C0CEEF-A472-499C-910F-B5D48BF15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CC0CEEF-A472-499C-910F-B5D48BF15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2902D6-D817-4411-B5D0-F946A3EF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2902D6-D817-4411-B5D0-F946A3EF2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0E04AB-E4EE-4ACD-8051-13BDFF601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E0E04AB-E4EE-4ACD-8051-13BDFF601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97D5C-F598-4E6E-8286-7202960EE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0D97D5C-F598-4E6E-8286-7202960EE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83725-85DD-443C-9084-208419F13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C383725-85DD-443C-9084-208419F13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85779E-3B13-4F4E-BCE7-6A49B346B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F85779E-3B13-4F4E-BCE7-6A49B346B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事業策略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038734"/>
            <a:ext cx="8229600" cy="223224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市場矩陣：</a:t>
            </a:r>
            <a:endParaRPr lang="en-US" altLang="zh-TW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Ansoff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所提出的產品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市場矩陣，此方法係取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兩個變數，來劃分出以下四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種事業策略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替代方案：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2-</a:t>
            </a:r>
            <a:fld id="{39940566-65AF-4ED8-80CB-B81550416F7C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603811"/>
              </p:ext>
            </p:extLst>
          </p:nvPr>
        </p:nvGraphicFramePr>
        <p:xfrm>
          <a:off x="1907704" y="3270982"/>
          <a:ext cx="6073875" cy="2620291"/>
        </p:xfrm>
        <a:graphic>
          <a:graphicData uri="http://schemas.openxmlformats.org/drawingml/2006/table">
            <a:tbl>
              <a:tblPr/>
              <a:tblGrid>
                <a:gridCol w="1440160"/>
                <a:gridCol w="2448272"/>
                <a:gridCol w="2185443"/>
              </a:tblGrid>
              <a:tr h="107959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現有產品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新產品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5ECE"/>
                    </a:solidFill>
                  </a:tcPr>
                </a:tc>
              </a:tr>
              <a:tr h="77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目前市場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市場滲透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產品發展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</a:tr>
              <a:tr h="77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市場發展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多角化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</a:tr>
            </a:tbl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1882415" y="3256980"/>
            <a:ext cx="1416769" cy="10361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1690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市場矩陣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07682"/>
              </p:ext>
            </p:extLst>
          </p:nvPr>
        </p:nvGraphicFramePr>
        <p:xfrm>
          <a:off x="467544" y="1772816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0" y="3472"/>
            <a:ext cx="2699792" cy="1538843"/>
          </a:xfrm>
          <a:prstGeom prst="wedgeEllipseCallout">
            <a:avLst>
              <a:gd name="adj1" fmla="val 28207"/>
              <a:gd name="adj2" fmla="val 56386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透過積極的行銷活動，提升產品的市占率</a:t>
            </a:r>
            <a:endParaRPr lang="zh-TW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55" y="-2853"/>
            <a:ext cx="2160239" cy="1618094"/>
          </a:xfrm>
          <a:prstGeom prst="roundRect">
            <a:avLst>
              <a:gd name="adj" fmla="val 122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6412805" y="189556"/>
            <a:ext cx="2699792" cy="1425685"/>
          </a:xfrm>
          <a:prstGeom prst="wedgeEllipseCallout">
            <a:avLst>
              <a:gd name="adj1" fmla="val -17304"/>
              <a:gd name="adj2" fmla="val 60173"/>
            </a:avLst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將現有產品打入新開發的市場</a:t>
            </a:r>
            <a:endParaRPr lang="zh-TW" altLang="en-US" sz="24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10" y="1717079"/>
            <a:ext cx="1493912" cy="1906802"/>
          </a:xfrm>
          <a:prstGeom prst="roundRect">
            <a:avLst>
              <a:gd name="adj" fmla="val 117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/>
          <p:nvPr/>
        </p:nvSpPr>
        <p:spPr>
          <a:xfrm>
            <a:off x="47846" y="5229200"/>
            <a:ext cx="4092106" cy="1628800"/>
          </a:xfrm>
          <a:prstGeom prst="wedgeEllipseCallout">
            <a:avLst>
              <a:gd name="adj1" fmla="val 30178"/>
              <a:gd name="adj2" fmla="val -56076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在現有的市場，發展新產品或推出新產品形式來增加現有顧客的銷售額</a:t>
            </a:r>
            <a:endParaRPr lang="zh-TW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r="18285" b="14552"/>
          <a:stretch/>
        </p:blipFill>
        <p:spPr bwMode="auto">
          <a:xfrm>
            <a:off x="0" y="3658731"/>
            <a:ext cx="1763688" cy="1416174"/>
          </a:xfrm>
          <a:prstGeom prst="roundRect">
            <a:avLst>
              <a:gd name="adj" fmla="val 116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橢圓形圖說文字 12"/>
          <p:cNvSpPr/>
          <p:nvPr/>
        </p:nvSpPr>
        <p:spPr>
          <a:xfrm>
            <a:off x="6298802" y="5192431"/>
            <a:ext cx="2699792" cy="1425685"/>
          </a:xfrm>
          <a:prstGeom prst="wedgeEllipseCallout">
            <a:avLst>
              <a:gd name="adj1" fmla="val -39531"/>
              <a:gd name="adj2" fmla="val -51066"/>
            </a:avLst>
          </a:prstGeom>
          <a:ln w="190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開發新產品來打入全新的市場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79" y="5832861"/>
            <a:ext cx="1514475" cy="952500"/>
          </a:xfrm>
          <a:prstGeom prst="roundRect">
            <a:avLst>
              <a:gd name="adj" fmla="val 121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33" y="5229200"/>
            <a:ext cx="1770343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678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7BEF45-0EBD-4F79-9E7A-46BC8CF64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7BEF45-0EBD-4F79-9E7A-46BC8CF64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F8A52-C8A4-4744-ACE0-FB58A32F9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99F8A52-C8A4-4744-ACE0-FB58A32F9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990D57-A37A-44FB-B627-8F04D66A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BF990D57-A37A-44FB-B627-8F04D66A2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339BD-E747-4171-AE9E-0ACBB2D2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04D339BD-E747-4171-AE9E-0ACBB2D2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9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職能策略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997745"/>
            <a:ext cx="8363272" cy="518457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職能策略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：包括用以支持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事業策略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的行銷策略、生產策略、人力資源策略、財務策略及研究發展策略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的行銷策略包括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目標市場策略、定位策略與行銷組合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行銷組合常用的四項變數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(product)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、通路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(place)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，推廣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(promotion)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、和訂價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(price)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簡稱為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4Ps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b="4584"/>
          <a:stretch/>
        </p:blipFill>
        <p:spPr bwMode="auto">
          <a:xfrm>
            <a:off x="4211960" y="4373770"/>
            <a:ext cx="2100289" cy="2243723"/>
          </a:xfrm>
          <a:prstGeom prst="rect">
            <a:avLst/>
          </a:prstGeom>
          <a:ln w="38100" cap="sq">
            <a:solidFill>
              <a:srgbClr val="9E5EC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8597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14136902"/>
              </p:ext>
            </p:extLst>
          </p:nvPr>
        </p:nvGraphicFramePr>
        <p:xfrm>
          <a:off x="1115616" y="83671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22328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3" y="188640"/>
            <a:ext cx="8229600" cy="114300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策略的執行、評估和控制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43607"/>
              </p:ext>
            </p:extLst>
          </p:nvPr>
        </p:nvGraphicFramePr>
        <p:xfrm>
          <a:off x="467544" y="1340768"/>
          <a:ext cx="8229600" cy="227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335699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將策略變成具體的行動任務的一種過程，並且確保這些任務是朝向所規劃的目標去完成。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47864" y="337572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指在特定期間內評量策略目標已經達成的程度。</a:t>
            </a:r>
            <a:endParaRPr lang="zh-TW" altLang="en-US" sz="24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35588" y="338017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檢討</a:t>
            </a:r>
            <a:r>
              <a:rPr lang="zh-TW" altLang="en-US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策略評估結果</a:t>
            </a:r>
            <a:r>
              <a:rPr lang="zh-TW" altLang="en-US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與規畫目標是否一致的機制。</a:t>
            </a:r>
            <a:endParaRPr lang="zh-TW" altLang="en-US" sz="2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15" descr="j028361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35" y="4761656"/>
            <a:ext cx="120173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d04962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71" y="4584417"/>
            <a:ext cx="1535113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96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44B684-EF1C-40FB-AA93-5CA190AF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E44B684-EF1C-40FB-AA93-5CA190AFE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84B610-EF0B-47C5-80BD-32862DE12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84B610-EF0B-47C5-80BD-32862DE12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E346E4-62E0-402B-B660-86CC654F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5E346E4-62E0-402B-B660-86CC654F9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17F8B-BAA3-4FDA-96F0-FCCE4976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AF17F8B-BAA3-4FDA-96F0-FCCE49767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49D70E-025A-4C42-B2B6-863354B99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149D70E-025A-4C42-B2B6-863354B99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0999" y="0"/>
            <a:ext cx="8229600" cy="126876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1/4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1296" y="1120269"/>
            <a:ext cx="8229600" cy="225998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策略管理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(Strategic Management)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是藉由維持和創造廠商目標、環境與資源三者的配合，以發展出可行策略的一種管理程序。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737673" y="3115578"/>
            <a:ext cx="3890962" cy="3105150"/>
            <a:chOff x="1144" y="1041"/>
            <a:chExt cx="3447" cy="256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795" y="1453"/>
              <a:ext cx="1970" cy="1704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49" y="1041"/>
              <a:ext cx="79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目標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144" y="3163"/>
              <a:ext cx="79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環境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797" y="3179"/>
              <a:ext cx="794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資源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383" y="2332"/>
              <a:ext cx="79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策略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780" y="1561"/>
              <a:ext cx="0" cy="79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887" y="2761"/>
              <a:ext cx="651" cy="3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022" y="2761"/>
              <a:ext cx="643" cy="3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3292270" y="6226283"/>
            <a:ext cx="24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2-1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策略金三角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0575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0643" y="6390481"/>
            <a:ext cx="2601913" cy="26828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行銷管理 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Chapter2  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市場導向的策略管理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285320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953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2/4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06078"/>
              </p:ext>
            </p:extLst>
          </p:nvPr>
        </p:nvGraphicFramePr>
        <p:xfrm>
          <a:off x="539552" y="1268761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8" name="雲朵形 7"/>
          <p:cNvSpPr/>
          <p:nvPr/>
        </p:nvSpPr>
        <p:spPr>
          <a:xfrm>
            <a:off x="3372991" y="5733256"/>
            <a:ext cx="3181524" cy="9635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分析</a:t>
            </a:r>
          </a:p>
        </p:txBody>
      </p:sp>
    </p:spTree>
    <p:extLst>
      <p:ext uri="{BB962C8B-B14F-4D97-AF65-F5344CB8AC3E}">
        <p14:creationId xmlns:p14="http://schemas.microsoft.com/office/powerpoint/2010/main" val="125467229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11597"/>
            <a:ext cx="8229600" cy="114300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3/4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292718"/>
            <a:ext cx="8244408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策略規劃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：「策略是達成目標的手段，這種手段必須能運用資源的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，來彌補其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弱勢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，並能掌握環境中的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機會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，來迴避其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威脅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。」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策略規劃的挑戰，主要是在於其所隱含的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動態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並不是一成不變的。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19545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9031" y="1111628"/>
            <a:ext cx="2444043" cy="57415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2-2 7-S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架構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685731" y="1124745"/>
            <a:ext cx="1737266" cy="158035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結構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(structure)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74850" y="2116138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(strategy)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600700" y="2112963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體制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(system)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046288" y="3703638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技能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(skill)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867150" y="4616450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人才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(staff)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643563" y="3811588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領導風格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(style)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676650" y="2936875"/>
            <a:ext cx="1752600" cy="155892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dist="53882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共享價值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(shared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values)</a:t>
            </a: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852738" y="2224088"/>
            <a:ext cx="3330575" cy="2860675"/>
            <a:chOff x="1717" y="1161"/>
            <a:chExt cx="2383" cy="2262"/>
          </a:xfrm>
        </p:grpSpPr>
        <p:cxnSp>
          <p:nvCxnSpPr>
            <p:cNvPr id="14" name="AutoShape 11"/>
            <p:cNvCxnSpPr>
              <a:cxnSpLocks noChangeShapeType="1"/>
              <a:stCxn id="6" idx="4"/>
              <a:endCxn id="12" idx="0"/>
            </p:cNvCxnSpPr>
            <p:nvPr/>
          </p:nvCxnSpPr>
          <p:spPr bwMode="auto">
            <a:xfrm flipH="1">
              <a:off x="2933" y="1541"/>
              <a:ext cx="1" cy="183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095" y="1795"/>
              <a:ext cx="401" cy="30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cxnSp>
          <p:nvCxnSpPr>
            <p:cNvPr id="16" name="AutoShape 13"/>
            <p:cNvCxnSpPr>
              <a:cxnSpLocks noChangeShapeType="1"/>
              <a:stCxn id="12" idx="4"/>
              <a:endCxn id="10" idx="0"/>
            </p:cNvCxnSpPr>
            <p:nvPr/>
          </p:nvCxnSpPr>
          <p:spPr bwMode="auto">
            <a:xfrm>
              <a:off x="2159" y="3065"/>
              <a:ext cx="18" cy="95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4100" y="2090"/>
              <a:ext cx="0" cy="348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>
              <a:off x="1717" y="2090"/>
              <a:ext cx="0" cy="298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 flipV="1">
              <a:off x="1983" y="1161"/>
              <a:ext cx="539" cy="263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>
              <a:off x="3298" y="1161"/>
              <a:ext cx="536" cy="263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 flipH="1">
              <a:off x="3297" y="3104"/>
              <a:ext cx="537" cy="319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 flipH="1" flipV="1">
              <a:off x="1983" y="3054"/>
              <a:ext cx="538" cy="369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>
              <a:off x="1983" y="1980"/>
              <a:ext cx="660" cy="1165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095" y="1628"/>
              <a:ext cx="1611" cy="8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364" y="1937"/>
              <a:ext cx="418" cy="234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3197" y="2045"/>
              <a:ext cx="718" cy="1136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2037" y="3011"/>
              <a:ext cx="1727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2054" y="2454"/>
              <a:ext cx="417" cy="167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1853" y="1453"/>
              <a:ext cx="801" cy="976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172" y="1444"/>
              <a:ext cx="768" cy="1035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" name="標題 1"/>
          <p:cNvSpPr txBox="1">
            <a:spLocks/>
          </p:cNvSpPr>
          <p:nvPr/>
        </p:nvSpPr>
        <p:spPr>
          <a:xfrm>
            <a:off x="806445" y="39997"/>
            <a:ext cx="822960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89689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87161559"/>
              </p:ext>
            </p:extLst>
          </p:nvPr>
        </p:nvGraphicFramePr>
        <p:xfrm>
          <a:off x="1187624" y="980728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94188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定義組織的使命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045994"/>
            <a:ext cx="8363272" cy="3600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廠商要如何制訂使命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彼得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杜拉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克的指引：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我們所經營的是什麼事業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誰是我們的顧客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我們對顧客提供的價值為何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我們的企業未來會變成怎樣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我們的企業未來應該要變成怎樣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722" y="4437112"/>
            <a:ext cx="2446314" cy="2040226"/>
          </a:xfrm>
          <a:prstGeom prst="roundRect">
            <a:avLst>
              <a:gd name="adj" fmla="val 122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47664" y="4897635"/>
            <a:ext cx="251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Peter </a:t>
            </a:r>
            <a:r>
              <a:rPr lang="en-US" altLang="zh-TW" sz="2000" dirty="0" err="1" smtClean="0">
                <a:solidFill>
                  <a:schemeClr val="accent6">
                    <a:lumMod val="50000"/>
                  </a:schemeClr>
                </a:solidFill>
              </a:rPr>
              <a:t>Drucker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</a:rPr>
              <a:t>→</a:t>
            </a:r>
            <a:endParaRPr lang="zh-TW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8691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定義組織的使命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70918"/>
            <a:ext cx="8435280" cy="547260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使命說明書的撰寫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可從以下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幾個要素去思考：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：誰是企業的顧客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他們在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哪裡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產品或服務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所提供的主要產品或服務是什麼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地理涵蓋範圍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所從事競爭的地理和市場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範圍為何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核心技術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的主要生產技術為何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企業目標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對生存、成長與獲利力的要求與承諾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經營哲學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用來指引成員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的基本信念、價值、期望和哲學，與優先順序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自我概念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：企業對其本身的看法或印象為何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公共形象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所試圖塑造的大眾印象為何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激勵的魅力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：企業使命必須具有能夠激勵其閱讀者與企業成員的魅力。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對於員工的關切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是否認為員工是有價值的資產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9792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317</TotalTime>
  <Words>1859</Words>
  <Application>Microsoft Office PowerPoint</Application>
  <PresentationFormat>如螢幕大小 (4:3)</PresentationFormat>
  <Paragraphs>281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PowerPoint 簡報</vt:lpstr>
      <vt:lpstr>Chapter 2 市場導向的策略管理</vt:lpstr>
      <vt:lpstr>§2.1 策略管理的基本概念 1/4</vt:lpstr>
      <vt:lpstr>§2.1 策略管理的基本概念 2/4</vt:lpstr>
      <vt:lpstr>§2.1 策略管理的基本概念 3/4</vt:lpstr>
      <vt:lpstr>圖2-2 7-S架構</vt:lpstr>
      <vt:lpstr>PowerPoint 簡報</vt:lpstr>
      <vt:lpstr>§2.2.1 定義組織的使命 1/2</vt:lpstr>
      <vt:lpstr>§2.2.1 定義組織的使命 2/2</vt:lpstr>
      <vt:lpstr>PowerPoint 簡報</vt:lpstr>
      <vt:lpstr>PowerPoint 簡報</vt:lpstr>
      <vt:lpstr>§2.2.2 設定目標</vt:lpstr>
      <vt:lpstr>§2.2.2.2 目標的種類 1/2</vt:lpstr>
      <vt:lpstr>§2.2.2.2 目標的種類 2/2</vt:lpstr>
      <vt:lpstr>§2.2.3 內外部分析</vt:lpstr>
      <vt:lpstr>PowerPoint 簡報</vt:lpstr>
      <vt:lpstr>§2.3 廠商的策略</vt:lpstr>
      <vt:lpstr>圖2-4 王品集團的策略層次</vt:lpstr>
      <vt:lpstr>§2.3.1 總體策略</vt:lpstr>
      <vt:lpstr>圖2-5 BCG模式</vt:lpstr>
      <vt:lpstr>§2.3.1.1 BCG模式</vt:lpstr>
      <vt:lpstr>§2.3.1.1 BCG模式</vt:lpstr>
      <vt:lpstr>§2.3.1.2 奇異電器多因子投資組合矩陣</vt:lpstr>
      <vt:lpstr>§2.3.2 事業策略</vt:lpstr>
      <vt:lpstr>§2.3.2 事業策略</vt:lpstr>
      <vt:lpstr>§2.3.2.2 產品/市場矩陣</vt:lpstr>
      <vt:lpstr>§2.3.3 職能策略</vt:lpstr>
      <vt:lpstr>PowerPoint 簡報</vt:lpstr>
      <vt:lpstr>§2.4 策略的執行、評估和控制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164</cp:revision>
  <dcterms:created xsi:type="dcterms:W3CDTF">2011-05-26T16:10:24Z</dcterms:created>
  <dcterms:modified xsi:type="dcterms:W3CDTF">2014-04-09T07:12:28Z</dcterms:modified>
</cp:coreProperties>
</file>