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22"/>
  </p:notesMasterIdLst>
  <p:sldIdLst>
    <p:sldId id="257" r:id="rId4"/>
    <p:sldId id="258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6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個體環境</a:t>
          </a:r>
          <a:endParaRPr lang="en-US" altLang="zh-TW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直接環境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對組織的經營有直接與立即影響的環境因素。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總體環境</a:t>
          </a:r>
          <a:endParaRPr lang="en-US" altLang="zh-TW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間接環境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對組織的經營有間接影響的環境因素。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超環境</a:t>
          </a:r>
          <a:endParaRPr lang="en-US" altLang="zh-TW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鬼神環境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指外界一些冥冥不可知的力量。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6FD2EC-CACF-4FEC-9780-862FB7D1FB78}" type="presOf" srcId="{E067807D-49B7-494D-A306-557D1FE25653}" destId="{FFB1DB85-FB0D-42B7-94BE-A265DC3912BA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644D3F55-C9DE-4FBE-AC2C-DC208A9F0CB3}" type="presOf" srcId="{76B493F1-2A53-42E6-A7BF-442932F3A05D}" destId="{BBE50D1B-DE04-4595-B44C-AA2D05663C7C}" srcOrd="0" destOrd="0" presId="urn:microsoft.com/office/officeart/2005/8/layout/vList5"/>
    <dgm:cxn modelId="{462FEA63-6635-4F1C-98B0-C8D572CC2047}" type="presOf" srcId="{36C9300F-8576-4DB0-B274-6C21F69DD2DF}" destId="{0AA2E3C2-0796-4702-9EAC-52838928B19C}" srcOrd="0" destOrd="0" presId="urn:microsoft.com/office/officeart/2005/8/layout/vList5"/>
    <dgm:cxn modelId="{5AA2DDD6-56EE-46E7-BA20-0A87830A7A5B}" type="presOf" srcId="{2DE3B0EC-261C-4E7E-9539-F63AC6960771}" destId="{0C473A32-7290-4B4D-A437-7A958BADB0F9}" srcOrd="0" destOrd="0" presId="urn:microsoft.com/office/officeart/2005/8/layout/vList5"/>
    <dgm:cxn modelId="{C53B8F3C-9596-4D0F-8001-7510F9272BBE}" type="presOf" srcId="{53D2EDC9-A6C6-44D3-A166-14FCBFDAA9DB}" destId="{E4866BD7-8CF4-414D-9656-026FEE664F37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1B421E9F-5DB8-43B4-B9CA-12A994D838F2}" type="presOf" srcId="{6E47CA9E-8915-402E-90DA-5FCAF009FAA7}" destId="{E465A98F-C06C-4CD6-A14B-6176EAC4396F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939A8639-714D-4953-BC36-538CC440D529}" type="presOf" srcId="{44E977BC-6D55-4F02-9DCA-D490EEA2088E}" destId="{144DDCE6-22AF-425C-8427-98A664FD0734}" srcOrd="0" destOrd="0" presId="urn:microsoft.com/office/officeart/2005/8/layout/vList5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54654459-971B-47E6-AE8A-2B0195A7EF98}" type="presParOf" srcId="{FFB1DB85-FB0D-42B7-94BE-A265DC3912BA}" destId="{69EDF27F-8102-4921-BE29-811F7AF84D76}" srcOrd="0" destOrd="0" presId="urn:microsoft.com/office/officeart/2005/8/layout/vList5"/>
    <dgm:cxn modelId="{0ED70619-BA53-4FFC-94A8-D75B9339628D}" type="presParOf" srcId="{69EDF27F-8102-4921-BE29-811F7AF84D76}" destId="{BBE50D1B-DE04-4595-B44C-AA2D05663C7C}" srcOrd="0" destOrd="0" presId="urn:microsoft.com/office/officeart/2005/8/layout/vList5"/>
    <dgm:cxn modelId="{4EAFDAF6-86B4-4161-8593-ED548F8900E9}" type="presParOf" srcId="{69EDF27F-8102-4921-BE29-811F7AF84D76}" destId="{0AA2E3C2-0796-4702-9EAC-52838928B19C}" srcOrd="1" destOrd="0" presId="urn:microsoft.com/office/officeart/2005/8/layout/vList5"/>
    <dgm:cxn modelId="{40D71581-7F4B-4AB6-A27D-6988D0BFAFCC}" type="presParOf" srcId="{FFB1DB85-FB0D-42B7-94BE-A265DC3912BA}" destId="{7C6EF099-9939-421F-A942-58D028CCDBEC}" srcOrd="1" destOrd="0" presId="urn:microsoft.com/office/officeart/2005/8/layout/vList5"/>
    <dgm:cxn modelId="{E6D58849-8F1B-459D-B67A-B553FAE12968}" type="presParOf" srcId="{FFB1DB85-FB0D-42B7-94BE-A265DC3912BA}" destId="{FE4ADDBC-41BA-4D8B-B445-5D9416D0E7DF}" srcOrd="2" destOrd="0" presId="urn:microsoft.com/office/officeart/2005/8/layout/vList5"/>
    <dgm:cxn modelId="{778DCAF3-E2F2-4EC0-AD68-51645015001F}" type="presParOf" srcId="{FE4ADDBC-41BA-4D8B-B445-5D9416D0E7DF}" destId="{E465A98F-C06C-4CD6-A14B-6176EAC4396F}" srcOrd="0" destOrd="0" presId="urn:microsoft.com/office/officeart/2005/8/layout/vList5"/>
    <dgm:cxn modelId="{4E5A9033-E572-458E-8C67-F7C472966A3B}" type="presParOf" srcId="{FE4ADDBC-41BA-4D8B-B445-5D9416D0E7DF}" destId="{0C473A32-7290-4B4D-A437-7A958BADB0F9}" srcOrd="1" destOrd="0" presId="urn:microsoft.com/office/officeart/2005/8/layout/vList5"/>
    <dgm:cxn modelId="{F1A07C7D-BCF7-45F5-9130-7F3BBDFD1740}" type="presParOf" srcId="{FFB1DB85-FB0D-42B7-94BE-A265DC3912BA}" destId="{1D85B1CA-A7C9-4737-90B9-3482ACB5B52B}" srcOrd="3" destOrd="0" presId="urn:microsoft.com/office/officeart/2005/8/layout/vList5"/>
    <dgm:cxn modelId="{1D469B08-0DBC-41CF-838C-307E75C22D44}" type="presParOf" srcId="{FFB1DB85-FB0D-42B7-94BE-A265DC3912BA}" destId="{68535D44-92C3-4D1D-A416-BAE610902D10}" srcOrd="4" destOrd="0" presId="urn:microsoft.com/office/officeart/2005/8/layout/vList5"/>
    <dgm:cxn modelId="{2A112660-7224-4981-87E6-8EB42C35E948}" type="presParOf" srcId="{68535D44-92C3-4D1D-A416-BAE610902D10}" destId="{E4866BD7-8CF4-414D-9656-026FEE664F37}" srcOrd="0" destOrd="0" presId="urn:microsoft.com/office/officeart/2005/8/layout/vList5"/>
    <dgm:cxn modelId="{F12E4A26-8889-4EB8-AF68-F07F2EF8006C}" type="presParOf" srcId="{68535D44-92C3-4D1D-A416-BAE610902D10}" destId="{144DDCE6-22AF-425C-8427-98A664FD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8DF09D-E28D-44D0-83A8-43C84D036D96}" type="presOf" srcId="{21874C3B-E6F9-46BE-BBA7-51B3A98F393E}" destId="{48045E5C-A433-40C5-A9A1-1F2ACC2731E6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6D1DF77-4E5F-40F1-AFC3-546564659F85}" type="presOf" srcId="{466623E0-0040-4E26-A554-EEAA51687F87}" destId="{09A62253-66AE-4B25-BF05-80D4F5919D6A}" srcOrd="0" destOrd="0" presId="urn:microsoft.com/office/officeart/2005/8/layout/vList2"/>
    <dgm:cxn modelId="{FC5097EA-CE99-470D-8F0C-2D25BA9191B1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C2946A02-1788-4532-B2DE-52B1B6A9180F}" type="presOf" srcId="{92441081-EF9A-4A41-9712-FFA268598394}" destId="{0B052A4C-9EC6-4953-B7A4-B3CB579AF515}" srcOrd="0" destOrd="0" presId="urn:microsoft.com/office/officeart/2005/8/layout/vList2"/>
    <dgm:cxn modelId="{5935E31F-720A-4436-ABB8-275A69903230}" type="presParOf" srcId="{A541DA28-CDCD-489A-9F84-11D61EC9A3FF}" destId="{09A62253-66AE-4B25-BF05-80D4F5919D6A}" srcOrd="0" destOrd="0" presId="urn:microsoft.com/office/officeart/2005/8/layout/vList2"/>
    <dgm:cxn modelId="{45BE76BE-4433-4C39-9451-E8709420AB64}" type="presParOf" srcId="{A541DA28-CDCD-489A-9F84-11D61EC9A3FF}" destId="{78E87418-2E9B-4068-BE3B-AA521FD793DE}" srcOrd="1" destOrd="0" presId="urn:microsoft.com/office/officeart/2005/8/layout/vList2"/>
    <dgm:cxn modelId="{517E09B3-6E4B-42C8-9C77-82B01FB4CA64}" type="presParOf" srcId="{A541DA28-CDCD-489A-9F84-11D61EC9A3FF}" destId="{48045E5C-A433-40C5-A9A1-1F2ACC2731E6}" srcOrd="2" destOrd="0" presId="urn:microsoft.com/office/officeart/2005/8/layout/vList2"/>
    <dgm:cxn modelId="{7E7A05BF-0103-404A-9D15-E77DC768E155}" type="presParOf" srcId="{A541DA28-CDCD-489A-9F84-11D61EC9A3FF}" destId="{8E796305-0BD0-4ECF-B55B-8944ACFC328D}" srcOrd="3" destOrd="0" presId="urn:microsoft.com/office/officeart/2005/8/layout/vList2"/>
    <dgm:cxn modelId="{89A73D7D-E3B2-4808-8B32-FB194E19982E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F71A75-D265-40E1-BF80-3C89E0C2D18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66A05C86-04D9-447D-B90B-C888837B74AE}">
      <dgm:prSet phldrT="[文字]" custT="1"/>
      <dgm:spPr/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個體環境的成員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1A972F-906F-4605-B89B-B7353E2DC5CA}" type="parTrans" cxnId="{32C5A909-D2D2-4001-8244-7281F8E88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767950F-9126-4DEE-AD47-E7A60CC301F2}" type="sibTrans" cxnId="{32C5A909-D2D2-4001-8244-7281F8E88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93B9918-C993-4676-8588-D1DA824DD92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供應商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BBED4-1592-447E-B6CF-852998FB7358}" type="parTrans" cxnId="{C2CF2332-B22C-478B-8138-5E4C260AAE5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34759E-DA4F-4CE8-8A2D-12D65462C82C}" type="sibTrans" cxnId="{C2CF2332-B22C-478B-8138-5E4C260AAE5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B927CE9-D242-4E3D-8BCF-3220723B28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行銷中間機構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2BA9676-CE02-4C83-8F39-23D654FD31E1}" type="parTrans" cxnId="{8EE4AAC0-C531-4303-937A-BF1DFF88A77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8B6D1E0-895E-47AB-A28D-B93303D66FE4}" type="sibTrans" cxnId="{8EE4AAC0-C531-4303-937A-BF1DFF88A77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8024FE-F104-406F-B44C-26468788668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財務機構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0771C5-AA46-4A44-93E0-055AFBA5C7F6}" type="parTrans" cxnId="{8D53F209-FC4A-40E7-8819-F2D4E0CE95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54F743F-1101-48D7-A3D0-EA16CFD5824D}" type="sibTrans" cxnId="{8D53F209-FC4A-40E7-8819-F2D4E0CE95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6263EA0-994E-4BCB-9B3F-4DF7A4A21CB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DD4037-A9A1-403B-BF34-84D450119F29}" type="parTrans" cxnId="{B6D84EA5-078E-4111-9EB4-D803C254371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F8C85C-BDD8-4F5B-B46F-5E8BDD466E96}" type="sibTrans" cxnId="{B6D84EA5-078E-4111-9EB4-D803C254371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9EB439-32FF-4A22-A07E-CBA614193A1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B95A8F0-2125-464B-851D-5671C88469A9}" type="parTrans" cxnId="{2D241DA8-D152-457A-B02C-076FE5939F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8C954D-BAA6-4014-98FF-3D09E427CD2E}" type="sibTrans" cxnId="{2D241DA8-D152-457A-B02C-076FE5939F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A6028E-7290-4806-BDB6-A08F4FFD383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工會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12CD54-ADDB-4D03-AAA0-46B760A1D531}" type="parTrans" cxnId="{D1E6B2CF-0AC0-4977-BF2E-E996D6205E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0DC435-DF84-4ECE-8AE9-D14AA5F1F432}" type="sibTrans" cxnId="{D1E6B2CF-0AC0-4977-BF2E-E996D6205E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2B08CAF-E327-458E-98BC-C07FA9124077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中間商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B61B1B8-560F-4EA0-BCAE-FECB3C81AADC}" type="parTrans" cxnId="{16678197-D68E-4EB9-A628-A247350A7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2A6A14-3554-444A-9D80-F22D345DF903}" type="sibTrans" cxnId="{16678197-D68E-4EB9-A628-A247350A7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B3290B-685D-4784-8968-4FCD6C33ABF2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實體運配機構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7C335A-F58C-469C-8B8B-E5871913F9F8}" type="parTrans" cxnId="{6D6E564F-CBDC-4A1E-AEDF-DD08BDFCD17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C068D3D-A43F-418A-92C2-CB5F6681D465}" type="sibTrans" cxnId="{6D6E564F-CBDC-4A1E-AEDF-DD08BDFCD17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E0C9BF-E90E-45AF-9B61-A5694953550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行銷服務機構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A3345F-DE93-44A3-972C-7CB71CCE1979}" type="parTrans" cxnId="{6A965828-ECF3-463D-851F-FE4E514C7B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CEF74DE-5DD8-44C8-8740-DE0FF8A9CD1E}" type="sibTrans" cxnId="{6A965828-ECF3-463D-851F-FE4E514C7B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21278A6-A0B0-4DF1-AD91-84E2F0C96FF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特殊利益團體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2F5667-5A28-4248-9C1B-8D82010F3A6E}" type="parTrans" cxnId="{A4476EBA-12ED-450F-A90A-467A2DA6BCA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9F6461F-3D01-4CA3-80B1-50996E2D8C9F}" type="sibTrans" cxnId="{A4476EBA-12ED-450F-A90A-467A2DA6BCA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FDB729B-1169-4B3B-9823-C9D5DF56DEC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社區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F48297-5E62-4C1B-B3AB-0A7D4509503C}" type="parTrans" cxnId="{F1093C44-54EE-4B58-AC1E-CD7C982022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7F70D87-1BEA-4975-99C2-2BDD1F4AA9D6}" type="sibTrans" cxnId="{F1093C44-54EE-4B58-AC1E-CD7C9820222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E6F051-B193-45F0-B1F8-777FFD3CDC2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83E7A5-60C3-4237-BF14-8CD6F93E4B09}" type="parTrans" cxnId="{AF8CDD35-9ECD-4078-8E3C-84CA3A8DC62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7B41EE-8606-48A3-8F97-087316FBD023}" type="sibTrans" cxnId="{AF8CDD35-9ECD-4078-8E3C-84CA3A8DC62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D421A94-AE86-4367-988A-9A8C8E41FE3F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慾望競爭者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EE6A24C-2095-4207-9E81-8BAEF61F1A6D}" type="parTrans" cxnId="{80082C26-7750-4A53-B9EC-F3A9A024AC5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48664EB-A76C-4650-B022-96F42C7B9624}" type="sibTrans" cxnId="{80082C26-7750-4A53-B9EC-F3A9A024AC5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B520829-F370-42B1-8273-582682D80C91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本質競爭者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C282085-74E9-4AEC-821E-C95B0E566376}" type="parTrans" cxnId="{88A189CD-B5DC-4789-B262-51AAB2F54F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C56F6C-BA05-435F-979C-18E8DFFC20A7}" type="sibTrans" cxnId="{88A189CD-B5DC-4789-B262-51AAB2F54F1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467A28A-68FD-4441-BABF-DC87AC85074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型式競爭者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B6F228-B104-4C62-970B-96C1E943A794}" type="parTrans" cxnId="{17159B7A-6D42-48C4-98C7-826041372F7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F8402E-25EE-44D3-B8D7-D1254D0DAD87}" type="sibTrans" cxnId="{17159B7A-6D42-48C4-98C7-826041372F7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EF84FC-61A7-4876-B8FE-AAA9E38D26E5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品牌競爭者</a:t>
          </a:r>
          <a:endParaRPr lang="zh-TW" altLang="en-US" sz="21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09CFE27-82CE-42B6-81B2-D4E6DA25AB58}" type="parTrans" cxnId="{698A8B70-0353-4456-B5F1-9455B74C43C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A9C199-D764-424D-AC2C-E8ED41C686F4}" type="sibTrans" cxnId="{698A8B70-0353-4456-B5F1-9455B74C43C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B9ACE1-1A3F-47EA-91AD-8E3B317080E4}" type="pres">
      <dgm:prSet presAssocID="{63F71A75-D265-40E1-BF80-3C89E0C2D1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D52851-2103-4E0D-8BE5-2D2BA1A1DA88}" type="pres">
      <dgm:prSet presAssocID="{66A05C86-04D9-447D-B90B-C888837B74AE}" presName="root1" presStyleCnt="0"/>
      <dgm:spPr/>
    </dgm:pt>
    <dgm:pt modelId="{D6C72321-CE9C-43B0-9E71-B34AA320DFDD}" type="pres">
      <dgm:prSet presAssocID="{66A05C86-04D9-447D-B90B-C888837B74AE}" presName="LevelOneTextNode" presStyleLbl="node0" presStyleIdx="0" presStyleCnt="1" custScaleX="144535" custScaleY="142436" custLinFactX="-69835" custLinFactNeighborX="-100000" custLinFactNeighborY="8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D148C98-69D3-4234-A3C2-4ADE3856FF75}" type="pres">
      <dgm:prSet presAssocID="{66A05C86-04D9-447D-B90B-C888837B74AE}" presName="level2hierChild" presStyleCnt="0"/>
      <dgm:spPr/>
    </dgm:pt>
    <dgm:pt modelId="{C7EF4F50-05B8-487B-A1E9-B8754D998CE4}" type="pres">
      <dgm:prSet presAssocID="{258BBED4-1592-447E-B6CF-852998FB7358}" presName="conn2-1" presStyleLbl="parChTrans1D2" presStyleIdx="0" presStyleCnt="9"/>
      <dgm:spPr/>
      <dgm:t>
        <a:bodyPr/>
        <a:lstStyle/>
        <a:p>
          <a:endParaRPr lang="zh-TW" altLang="en-US"/>
        </a:p>
      </dgm:t>
    </dgm:pt>
    <dgm:pt modelId="{879E883C-9000-43CC-BDE5-3E716FC5BF6C}" type="pres">
      <dgm:prSet presAssocID="{258BBED4-1592-447E-B6CF-852998FB7358}" presName="connTx" presStyleLbl="parChTrans1D2" presStyleIdx="0" presStyleCnt="9"/>
      <dgm:spPr/>
      <dgm:t>
        <a:bodyPr/>
        <a:lstStyle/>
        <a:p>
          <a:endParaRPr lang="zh-TW" altLang="en-US"/>
        </a:p>
      </dgm:t>
    </dgm:pt>
    <dgm:pt modelId="{9BB58507-9B61-416F-8806-1D69A993605F}" type="pres">
      <dgm:prSet presAssocID="{893B9918-C993-4676-8588-D1DA824DD92C}" presName="root2" presStyleCnt="0"/>
      <dgm:spPr/>
    </dgm:pt>
    <dgm:pt modelId="{8DAB67AF-F3AE-484D-9CE3-E4DE673C1B22}" type="pres">
      <dgm:prSet presAssocID="{893B9918-C993-4676-8588-D1DA824DD92C}" presName="LevelTwoTextNode" presStyleLbl="node2" presStyleIdx="0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9CD75CA-D800-4CFD-A694-7E94064D4897}" type="pres">
      <dgm:prSet presAssocID="{893B9918-C993-4676-8588-D1DA824DD92C}" presName="level3hierChild" presStyleCnt="0"/>
      <dgm:spPr/>
    </dgm:pt>
    <dgm:pt modelId="{FDEBDD7A-254B-4BD6-8FB9-A0E68FACBB48}" type="pres">
      <dgm:prSet presAssocID="{12BA9676-CE02-4C83-8F39-23D654FD31E1}" presName="conn2-1" presStyleLbl="parChTrans1D2" presStyleIdx="1" presStyleCnt="9"/>
      <dgm:spPr/>
      <dgm:t>
        <a:bodyPr/>
        <a:lstStyle/>
        <a:p>
          <a:endParaRPr lang="zh-TW" altLang="en-US"/>
        </a:p>
      </dgm:t>
    </dgm:pt>
    <dgm:pt modelId="{BE4F01FC-7501-4D1A-B49F-87B6D44581EE}" type="pres">
      <dgm:prSet presAssocID="{12BA9676-CE02-4C83-8F39-23D654FD31E1}" presName="connTx" presStyleLbl="parChTrans1D2" presStyleIdx="1" presStyleCnt="9"/>
      <dgm:spPr/>
      <dgm:t>
        <a:bodyPr/>
        <a:lstStyle/>
        <a:p>
          <a:endParaRPr lang="zh-TW" altLang="en-US"/>
        </a:p>
      </dgm:t>
    </dgm:pt>
    <dgm:pt modelId="{0EA8CE16-128A-4C25-931C-09583341EFB4}" type="pres">
      <dgm:prSet presAssocID="{FB927CE9-D242-4E3D-8BCF-3220723B28AB}" presName="root2" presStyleCnt="0"/>
      <dgm:spPr/>
    </dgm:pt>
    <dgm:pt modelId="{7B5022E7-5777-4493-868C-9EFA3E868CC6}" type="pres">
      <dgm:prSet presAssocID="{FB927CE9-D242-4E3D-8BCF-3220723B28AB}" presName="LevelTwoTextNode" presStyleLbl="node2" presStyleIdx="1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B694EEF-8058-45D8-ACDB-B84E5907EF8F}" type="pres">
      <dgm:prSet presAssocID="{FB927CE9-D242-4E3D-8BCF-3220723B28AB}" presName="level3hierChild" presStyleCnt="0"/>
      <dgm:spPr/>
    </dgm:pt>
    <dgm:pt modelId="{6A01A6B1-0A90-43D5-BDE4-C5D41044A87F}" type="pres">
      <dgm:prSet presAssocID="{6B61B1B8-560F-4EA0-BCAE-FECB3C81AADC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1057B0E6-CEB7-44B6-B3FE-AE5068710AAE}" type="pres">
      <dgm:prSet presAssocID="{6B61B1B8-560F-4EA0-BCAE-FECB3C81AADC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DB656610-4B36-47C1-B00D-FC5DAAA627F0}" type="pres">
      <dgm:prSet presAssocID="{92B08CAF-E327-458E-98BC-C07FA9124077}" presName="root2" presStyleCnt="0"/>
      <dgm:spPr/>
    </dgm:pt>
    <dgm:pt modelId="{50CBF5A8-B999-4414-BD11-974F3C9B9CE2}" type="pres">
      <dgm:prSet presAssocID="{92B08CAF-E327-458E-98BC-C07FA9124077}" presName="LevelTwoTextNode" presStyleLbl="node3" presStyleIdx="0" presStyleCnt="7" custScaleX="123854" custLinFactNeighborX="28759" custLinFactNeighborY="-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5F86AEE-B0CC-447C-AEDF-F6B33D248D7A}" type="pres">
      <dgm:prSet presAssocID="{92B08CAF-E327-458E-98BC-C07FA9124077}" presName="level3hierChild" presStyleCnt="0"/>
      <dgm:spPr/>
    </dgm:pt>
    <dgm:pt modelId="{5546697D-CF6E-4ED6-A028-1CC35EA41120}" type="pres">
      <dgm:prSet presAssocID="{DD7C335A-F58C-469C-8B8B-E5871913F9F8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1B4E98F9-CF10-4643-843F-BD2842A2DD8F}" type="pres">
      <dgm:prSet presAssocID="{DD7C335A-F58C-469C-8B8B-E5871913F9F8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0B3D1496-2F8C-4C8E-829D-04146AF63977}" type="pres">
      <dgm:prSet presAssocID="{F0B3290B-685D-4784-8968-4FCD6C33ABF2}" presName="root2" presStyleCnt="0"/>
      <dgm:spPr/>
    </dgm:pt>
    <dgm:pt modelId="{4CF8A67D-98C1-49A3-8F55-B39205732667}" type="pres">
      <dgm:prSet presAssocID="{F0B3290B-685D-4784-8968-4FCD6C33ABF2}" presName="LevelTwoTextNode" presStyleLbl="node3" presStyleIdx="1" presStyleCnt="7" custScaleX="123854" custLinFactNeighborX="28759" custLinFactNeighborY="-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544C349-18C4-4B49-A90B-0D0A9D99C8DD}" type="pres">
      <dgm:prSet presAssocID="{F0B3290B-685D-4784-8968-4FCD6C33ABF2}" presName="level3hierChild" presStyleCnt="0"/>
      <dgm:spPr/>
    </dgm:pt>
    <dgm:pt modelId="{59C59F38-21E2-4ABE-8F68-CD7FDD7D6455}" type="pres">
      <dgm:prSet presAssocID="{CBA3345F-DE93-44A3-972C-7CB71CCE1979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07A7DBF2-B09A-4A2C-8E02-DA1B31EA6A52}" type="pres">
      <dgm:prSet presAssocID="{CBA3345F-DE93-44A3-972C-7CB71CCE1979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F250A669-85B4-4E98-B4D9-CE2E9F3875B3}" type="pres">
      <dgm:prSet presAssocID="{0CE0C9BF-E90E-45AF-9B61-A56949535509}" presName="root2" presStyleCnt="0"/>
      <dgm:spPr/>
    </dgm:pt>
    <dgm:pt modelId="{B007035E-EC82-4CE3-978B-552DB06A0767}" type="pres">
      <dgm:prSet presAssocID="{0CE0C9BF-E90E-45AF-9B61-A56949535509}" presName="LevelTwoTextNode" presStyleLbl="node3" presStyleIdx="2" presStyleCnt="7" custScaleX="123854" custLinFactNeighborX="28759" custLinFactNeighborY="-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D3AB63A-A9E1-42F7-A0A5-0797DC175369}" type="pres">
      <dgm:prSet presAssocID="{0CE0C9BF-E90E-45AF-9B61-A56949535509}" presName="level3hierChild" presStyleCnt="0"/>
      <dgm:spPr/>
    </dgm:pt>
    <dgm:pt modelId="{8C56BDBB-28B3-441D-9573-4171F6EE879B}" type="pres">
      <dgm:prSet presAssocID="{050771C5-AA46-4A44-93E0-055AFBA5C7F6}" presName="conn2-1" presStyleLbl="parChTrans1D2" presStyleIdx="2" presStyleCnt="9"/>
      <dgm:spPr/>
      <dgm:t>
        <a:bodyPr/>
        <a:lstStyle/>
        <a:p>
          <a:endParaRPr lang="zh-TW" altLang="en-US"/>
        </a:p>
      </dgm:t>
    </dgm:pt>
    <dgm:pt modelId="{0F42FE17-A2C2-4495-BAAC-FFB94DFC2CE8}" type="pres">
      <dgm:prSet presAssocID="{050771C5-AA46-4A44-93E0-055AFBA5C7F6}" presName="connTx" presStyleLbl="parChTrans1D2" presStyleIdx="2" presStyleCnt="9"/>
      <dgm:spPr/>
      <dgm:t>
        <a:bodyPr/>
        <a:lstStyle/>
        <a:p>
          <a:endParaRPr lang="zh-TW" altLang="en-US"/>
        </a:p>
      </dgm:t>
    </dgm:pt>
    <dgm:pt modelId="{5095AB9B-9749-4DF7-8FF4-0350D6B4EEBC}" type="pres">
      <dgm:prSet presAssocID="{428024FE-F104-406F-B44C-26468788668D}" presName="root2" presStyleCnt="0"/>
      <dgm:spPr/>
    </dgm:pt>
    <dgm:pt modelId="{A403C94F-FBC1-46A4-9AA9-1B54835291C0}" type="pres">
      <dgm:prSet presAssocID="{428024FE-F104-406F-B44C-26468788668D}" presName="LevelTwoTextNode" presStyleLbl="node2" presStyleIdx="2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F377C50-2FE9-4AF4-8271-5AD2DC9A01BD}" type="pres">
      <dgm:prSet presAssocID="{428024FE-F104-406F-B44C-26468788668D}" presName="level3hierChild" presStyleCnt="0"/>
      <dgm:spPr/>
    </dgm:pt>
    <dgm:pt modelId="{C8EF3970-AE93-4F03-B0E6-2A08C30C0D7E}" type="pres">
      <dgm:prSet presAssocID="{91DD4037-A9A1-403B-BF34-84D450119F29}" presName="conn2-1" presStyleLbl="parChTrans1D2" presStyleIdx="3" presStyleCnt="9"/>
      <dgm:spPr/>
      <dgm:t>
        <a:bodyPr/>
        <a:lstStyle/>
        <a:p>
          <a:endParaRPr lang="zh-TW" altLang="en-US"/>
        </a:p>
      </dgm:t>
    </dgm:pt>
    <dgm:pt modelId="{3017E51D-FDB9-416B-8953-27901BD60CA7}" type="pres">
      <dgm:prSet presAssocID="{91DD4037-A9A1-403B-BF34-84D450119F29}" presName="connTx" presStyleLbl="parChTrans1D2" presStyleIdx="3" presStyleCnt="9"/>
      <dgm:spPr/>
      <dgm:t>
        <a:bodyPr/>
        <a:lstStyle/>
        <a:p>
          <a:endParaRPr lang="zh-TW" altLang="en-US"/>
        </a:p>
      </dgm:t>
    </dgm:pt>
    <dgm:pt modelId="{36D54F64-3172-4416-B0BC-860941249A38}" type="pres">
      <dgm:prSet presAssocID="{46263EA0-994E-4BCB-9B3F-4DF7A4A21CBE}" presName="root2" presStyleCnt="0"/>
      <dgm:spPr/>
    </dgm:pt>
    <dgm:pt modelId="{C8B216B7-53E0-4121-999E-3CC4CB69B901}" type="pres">
      <dgm:prSet presAssocID="{46263EA0-994E-4BCB-9B3F-4DF7A4A21CBE}" presName="LevelTwoTextNode" presStyleLbl="node2" presStyleIdx="3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7CA8126-511E-45F4-99E3-B1F50ECD960A}" type="pres">
      <dgm:prSet presAssocID="{46263EA0-994E-4BCB-9B3F-4DF7A4A21CBE}" presName="level3hierChild" presStyleCnt="0"/>
      <dgm:spPr/>
    </dgm:pt>
    <dgm:pt modelId="{5764FA09-E468-45E6-8874-9DBAA0EE24EA}" type="pres">
      <dgm:prSet presAssocID="{7B95A8F0-2125-464B-851D-5671C88469A9}" presName="conn2-1" presStyleLbl="parChTrans1D2" presStyleIdx="4" presStyleCnt="9"/>
      <dgm:spPr/>
      <dgm:t>
        <a:bodyPr/>
        <a:lstStyle/>
        <a:p>
          <a:endParaRPr lang="zh-TW" altLang="en-US"/>
        </a:p>
      </dgm:t>
    </dgm:pt>
    <dgm:pt modelId="{CEC77687-D37A-4024-8058-7C795DAB16FC}" type="pres">
      <dgm:prSet presAssocID="{7B95A8F0-2125-464B-851D-5671C88469A9}" presName="connTx" presStyleLbl="parChTrans1D2" presStyleIdx="4" presStyleCnt="9"/>
      <dgm:spPr/>
      <dgm:t>
        <a:bodyPr/>
        <a:lstStyle/>
        <a:p>
          <a:endParaRPr lang="zh-TW" altLang="en-US"/>
        </a:p>
      </dgm:t>
    </dgm:pt>
    <dgm:pt modelId="{7C472976-923C-4D9F-A8B8-96BAD94CDA01}" type="pres">
      <dgm:prSet presAssocID="{789EB439-32FF-4A22-A07E-CBA614193A1C}" presName="root2" presStyleCnt="0"/>
      <dgm:spPr/>
    </dgm:pt>
    <dgm:pt modelId="{C79BD93F-068F-4B1D-BCF8-0E257A4BF01E}" type="pres">
      <dgm:prSet presAssocID="{789EB439-32FF-4A22-A07E-CBA614193A1C}" presName="LevelTwoTextNode" presStyleLbl="node2" presStyleIdx="4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451A36F-6C18-4D90-9B0A-72FFC3467625}" type="pres">
      <dgm:prSet presAssocID="{789EB439-32FF-4A22-A07E-CBA614193A1C}" presName="level3hierChild" presStyleCnt="0"/>
      <dgm:spPr/>
    </dgm:pt>
    <dgm:pt modelId="{35070343-912F-4437-9D09-C32DE55A953D}" type="pres">
      <dgm:prSet presAssocID="{DEE6A24C-2095-4207-9E81-8BAEF61F1A6D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8CA1BB2F-82E0-42F5-86B3-F487823AE5EE}" type="pres">
      <dgm:prSet presAssocID="{DEE6A24C-2095-4207-9E81-8BAEF61F1A6D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F0B58780-7072-408C-ABE8-78EDE12957E4}" type="pres">
      <dgm:prSet presAssocID="{2D421A94-AE86-4367-988A-9A8C8E41FE3F}" presName="root2" presStyleCnt="0"/>
      <dgm:spPr/>
    </dgm:pt>
    <dgm:pt modelId="{1185D455-5FFB-4951-BD47-A1990A2B0364}" type="pres">
      <dgm:prSet presAssocID="{2D421A94-AE86-4367-988A-9A8C8E41FE3F}" presName="LevelTwoTextNode" presStyleLbl="node3" presStyleIdx="3" presStyleCnt="7" custScaleX="124759" custLinFactNeighborX="28697" custLinFactNeighborY="663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7BF5E44-7233-4886-894A-BF62A1C97AE2}" type="pres">
      <dgm:prSet presAssocID="{2D421A94-AE86-4367-988A-9A8C8E41FE3F}" presName="level3hierChild" presStyleCnt="0"/>
      <dgm:spPr/>
    </dgm:pt>
    <dgm:pt modelId="{601F0202-4020-4612-B1AE-145489C83EAD}" type="pres">
      <dgm:prSet presAssocID="{DC282085-74E9-4AEC-821E-C95B0E566376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1225CEFE-E0D2-4122-9041-684E1228D6F9}" type="pres">
      <dgm:prSet presAssocID="{DC282085-74E9-4AEC-821E-C95B0E566376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59B6272C-2141-497C-9863-361C71CDC2C8}" type="pres">
      <dgm:prSet presAssocID="{0B520829-F370-42B1-8273-582682D80C91}" presName="root2" presStyleCnt="0"/>
      <dgm:spPr/>
    </dgm:pt>
    <dgm:pt modelId="{C94A9891-8EB7-4166-B557-BE8235A3F726}" type="pres">
      <dgm:prSet presAssocID="{0B520829-F370-42B1-8273-582682D80C91}" presName="LevelTwoTextNode" presStyleLbl="node3" presStyleIdx="4" presStyleCnt="7" custScaleX="124759" custLinFactNeighborX="28697" custLinFactNeighborY="663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66CCEBF-F946-466A-BF58-C0A7D43280FD}" type="pres">
      <dgm:prSet presAssocID="{0B520829-F370-42B1-8273-582682D80C91}" presName="level3hierChild" presStyleCnt="0"/>
      <dgm:spPr/>
    </dgm:pt>
    <dgm:pt modelId="{03C63163-5984-491F-A0D9-92AA3BB36A99}" type="pres">
      <dgm:prSet presAssocID="{33B6F228-B104-4C62-970B-96C1E943A794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9D1F95B9-98CE-4DD1-86BE-25613B18D121}" type="pres">
      <dgm:prSet presAssocID="{33B6F228-B104-4C62-970B-96C1E943A794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1C2F18A0-582E-4855-A3F6-A89EE7A2F5E7}" type="pres">
      <dgm:prSet presAssocID="{4467A28A-68FD-4441-BABF-DC87AC850743}" presName="root2" presStyleCnt="0"/>
      <dgm:spPr/>
    </dgm:pt>
    <dgm:pt modelId="{79A2C691-F345-4232-82B9-B119FC69B2E0}" type="pres">
      <dgm:prSet presAssocID="{4467A28A-68FD-4441-BABF-DC87AC850743}" presName="LevelTwoTextNode" presStyleLbl="node3" presStyleIdx="5" presStyleCnt="7" custScaleX="124759" custLinFactNeighborX="28697" custLinFactNeighborY="663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E9215D0-1770-42DB-BB9E-128694E31E0A}" type="pres">
      <dgm:prSet presAssocID="{4467A28A-68FD-4441-BABF-DC87AC850743}" presName="level3hierChild" presStyleCnt="0"/>
      <dgm:spPr/>
    </dgm:pt>
    <dgm:pt modelId="{FC9C1690-EE50-4D4F-AB14-A051F7617903}" type="pres">
      <dgm:prSet presAssocID="{009CFE27-82CE-42B6-81B2-D4E6DA25AB58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6BEC10DC-803F-4D30-86B5-C791300D5978}" type="pres">
      <dgm:prSet presAssocID="{009CFE27-82CE-42B6-81B2-D4E6DA25AB58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F7A64B28-08A5-4787-88B0-FF74194BF807}" type="pres">
      <dgm:prSet presAssocID="{30EF84FC-61A7-4876-B8FE-AAA9E38D26E5}" presName="root2" presStyleCnt="0"/>
      <dgm:spPr/>
    </dgm:pt>
    <dgm:pt modelId="{D2FED6DF-DFCE-4C87-B4E8-2C1D5E5CD380}" type="pres">
      <dgm:prSet presAssocID="{30EF84FC-61A7-4876-B8FE-AAA9E38D26E5}" presName="LevelTwoTextNode" presStyleLbl="node3" presStyleIdx="6" presStyleCnt="7" custScaleX="124759" custLinFactNeighborX="28697" custLinFactNeighborY="663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AF7800C-7680-4E6A-8510-477E57497D79}" type="pres">
      <dgm:prSet presAssocID="{30EF84FC-61A7-4876-B8FE-AAA9E38D26E5}" presName="level3hierChild" presStyleCnt="0"/>
      <dgm:spPr/>
    </dgm:pt>
    <dgm:pt modelId="{07B5E45D-153B-4F27-BEA5-EEE26D8C024D}" type="pres">
      <dgm:prSet presAssocID="{2F12CD54-ADDB-4D03-AAA0-46B760A1D531}" presName="conn2-1" presStyleLbl="parChTrans1D2" presStyleIdx="5" presStyleCnt="9"/>
      <dgm:spPr/>
      <dgm:t>
        <a:bodyPr/>
        <a:lstStyle/>
        <a:p>
          <a:endParaRPr lang="zh-TW" altLang="en-US"/>
        </a:p>
      </dgm:t>
    </dgm:pt>
    <dgm:pt modelId="{D187F68E-643A-4516-8057-95D8A1072DEA}" type="pres">
      <dgm:prSet presAssocID="{2F12CD54-ADDB-4D03-AAA0-46B760A1D531}" presName="connTx" presStyleLbl="parChTrans1D2" presStyleIdx="5" presStyleCnt="9"/>
      <dgm:spPr/>
      <dgm:t>
        <a:bodyPr/>
        <a:lstStyle/>
        <a:p>
          <a:endParaRPr lang="zh-TW" altLang="en-US"/>
        </a:p>
      </dgm:t>
    </dgm:pt>
    <dgm:pt modelId="{674EE471-C92C-41B0-8FB7-378EA1567084}" type="pres">
      <dgm:prSet presAssocID="{A6A6028E-7290-4806-BDB6-A08F4FFD3834}" presName="root2" presStyleCnt="0"/>
      <dgm:spPr/>
    </dgm:pt>
    <dgm:pt modelId="{BB70A753-87B9-4EEB-92A5-505E954A4333}" type="pres">
      <dgm:prSet presAssocID="{A6A6028E-7290-4806-BDB6-A08F4FFD3834}" presName="LevelTwoTextNode" presStyleLbl="node2" presStyleIdx="5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F3F7F3F-309D-47AF-B163-8A48CFEF9818}" type="pres">
      <dgm:prSet presAssocID="{A6A6028E-7290-4806-BDB6-A08F4FFD3834}" presName="level3hierChild" presStyleCnt="0"/>
      <dgm:spPr/>
    </dgm:pt>
    <dgm:pt modelId="{86EBE40E-0E03-4539-AA1B-9E8A4CBCFC0B}" type="pres">
      <dgm:prSet presAssocID="{BE2F5667-5A28-4248-9C1B-8D82010F3A6E}" presName="conn2-1" presStyleLbl="parChTrans1D2" presStyleIdx="6" presStyleCnt="9"/>
      <dgm:spPr/>
      <dgm:t>
        <a:bodyPr/>
        <a:lstStyle/>
        <a:p>
          <a:endParaRPr lang="zh-TW" altLang="en-US"/>
        </a:p>
      </dgm:t>
    </dgm:pt>
    <dgm:pt modelId="{45EC5A25-C84E-412A-9571-39584CF059DC}" type="pres">
      <dgm:prSet presAssocID="{BE2F5667-5A28-4248-9C1B-8D82010F3A6E}" presName="connTx" presStyleLbl="parChTrans1D2" presStyleIdx="6" presStyleCnt="9"/>
      <dgm:spPr/>
      <dgm:t>
        <a:bodyPr/>
        <a:lstStyle/>
        <a:p>
          <a:endParaRPr lang="zh-TW" altLang="en-US"/>
        </a:p>
      </dgm:t>
    </dgm:pt>
    <dgm:pt modelId="{BEAA3E91-CE74-4B89-9090-C3E27B22B460}" type="pres">
      <dgm:prSet presAssocID="{721278A6-A0B0-4DF1-AD91-84E2F0C96FF9}" presName="root2" presStyleCnt="0"/>
      <dgm:spPr/>
    </dgm:pt>
    <dgm:pt modelId="{CE688FA9-0829-432F-912C-039CEF70B681}" type="pres">
      <dgm:prSet presAssocID="{721278A6-A0B0-4DF1-AD91-84E2F0C96FF9}" presName="LevelTwoTextNode" presStyleLbl="node2" presStyleIdx="6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A1FE813-9208-433E-BB4B-C94437334D7D}" type="pres">
      <dgm:prSet presAssocID="{721278A6-A0B0-4DF1-AD91-84E2F0C96FF9}" presName="level3hierChild" presStyleCnt="0"/>
      <dgm:spPr/>
    </dgm:pt>
    <dgm:pt modelId="{31EB6978-9AD5-42F9-9740-FE766A7B961F}" type="pres">
      <dgm:prSet presAssocID="{BCF48297-5E62-4C1B-B3AB-0A7D4509503C}" presName="conn2-1" presStyleLbl="parChTrans1D2" presStyleIdx="7" presStyleCnt="9"/>
      <dgm:spPr/>
      <dgm:t>
        <a:bodyPr/>
        <a:lstStyle/>
        <a:p>
          <a:endParaRPr lang="zh-TW" altLang="en-US"/>
        </a:p>
      </dgm:t>
    </dgm:pt>
    <dgm:pt modelId="{776F6566-1B76-48AA-9FF0-50BDD5ED6E03}" type="pres">
      <dgm:prSet presAssocID="{BCF48297-5E62-4C1B-B3AB-0A7D4509503C}" presName="connTx" presStyleLbl="parChTrans1D2" presStyleIdx="7" presStyleCnt="9"/>
      <dgm:spPr/>
      <dgm:t>
        <a:bodyPr/>
        <a:lstStyle/>
        <a:p>
          <a:endParaRPr lang="zh-TW" altLang="en-US"/>
        </a:p>
      </dgm:t>
    </dgm:pt>
    <dgm:pt modelId="{58E3B5E1-E6DD-4235-BD32-15C45DDCB180}" type="pres">
      <dgm:prSet presAssocID="{EFDB729B-1169-4B3B-9823-C9D5DF56DEC2}" presName="root2" presStyleCnt="0"/>
      <dgm:spPr/>
    </dgm:pt>
    <dgm:pt modelId="{AB1BE9B1-4256-4284-B37E-D034A5956893}" type="pres">
      <dgm:prSet presAssocID="{EFDB729B-1169-4B3B-9823-C9D5DF56DEC2}" presName="LevelTwoTextNode" presStyleLbl="node2" presStyleIdx="7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176D52F-C68F-4120-961E-9FA185CDFC14}" type="pres">
      <dgm:prSet presAssocID="{EFDB729B-1169-4B3B-9823-C9D5DF56DEC2}" presName="level3hierChild" presStyleCnt="0"/>
      <dgm:spPr/>
    </dgm:pt>
    <dgm:pt modelId="{D9DB5ECB-822E-4480-972C-888ECA5874BD}" type="pres">
      <dgm:prSet presAssocID="{0983E7A5-60C3-4237-BF14-8CD6F93E4B09}" presName="conn2-1" presStyleLbl="parChTrans1D2" presStyleIdx="8" presStyleCnt="9"/>
      <dgm:spPr/>
      <dgm:t>
        <a:bodyPr/>
        <a:lstStyle/>
        <a:p>
          <a:endParaRPr lang="zh-TW" altLang="en-US"/>
        </a:p>
      </dgm:t>
    </dgm:pt>
    <dgm:pt modelId="{4DB640DC-AAC9-4B71-9746-1C33C1D3B152}" type="pres">
      <dgm:prSet presAssocID="{0983E7A5-60C3-4237-BF14-8CD6F93E4B09}" presName="connTx" presStyleLbl="parChTrans1D2" presStyleIdx="8" presStyleCnt="9"/>
      <dgm:spPr/>
      <dgm:t>
        <a:bodyPr/>
        <a:lstStyle/>
        <a:p>
          <a:endParaRPr lang="zh-TW" altLang="en-US"/>
        </a:p>
      </dgm:t>
    </dgm:pt>
    <dgm:pt modelId="{9024BE58-3210-47B3-9D9D-9507FF8AFA65}" type="pres">
      <dgm:prSet presAssocID="{AAE6F051-B193-45F0-B1F8-777FFD3CDC28}" presName="root2" presStyleCnt="0"/>
      <dgm:spPr/>
    </dgm:pt>
    <dgm:pt modelId="{C7CB7BA1-FC5B-48FB-98FE-298FBE824F64}" type="pres">
      <dgm:prSet presAssocID="{AAE6F051-B193-45F0-B1F8-777FFD3CDC28}" presName="LevelTwoTextNode" presStyleLbl="node2" presStyleIdx="8" presStyleCnt="9" custScaleX="1247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D300C40-326D-4637-8D2B-9D5723D9925B}" type="pres">
      <dgm:prSet presAssocID="{AAE6F051-B193-45F0-B1F8-777FFD3CDC28}" presName="level3hierChild" presStyleCnt="0"/>
      <dgm:spPr/>
    </dgm:pt>
  </dgm:ptLst>
  <dgm:cxnLst>
    <dgm:cxn modelId="{294681BA-DE29-44A6-9BAA-89B45F3B16AF}" type="presOf" srcId="{F0B3290B-685D-4784-8968-4FCD6C33ABF2}" destId="{4CF8A67D-98C1-49A3-8F55-B39205732667}" srcOrd="0" destOrd="0" presId="urn:microsoft.com/office/officeart/2008/layout/HorizontalMultiLevelHierarchy"/>
    <dgm:cxn modelId="{3231329E-4E51-4D12-B73D-F65C22511312}" type="presOf" srcId="{789EB439-32FF-4A22-A07E-CBA614193A1C}" destId="{C79BD93F-068F-4B1D-BCF8-0E257A4BF01E}" srcOrd="0" destOrd="0" presId="urn:microsoft.com/office/officeart/2008/layout/HorizontalMultiLevelHierarchy"/>
    <dgm:cxn modelId="{99EFEF2B-82AD-42DD-A17B-163DE3EBD1E5}" type="presOf" srcId="{33B6F228-B104-4C62-970B-96C1E943A794}" destId="{9D1F95B9-98CE-4DD1-86BE-25613B18D121}" srcOrd="1" destOrd="0" presId="urn:microsoft.com/office/officeart/2008/layout/HorizontalMultiLevelHierarchy"/>
    <dgm:cxn modelId="{7E3420FE-C366-4F57-BBFC-60D77237AC8B}" type="presOf" srcId="{0983E7A5-60C3-4237-BF14-8CD6F93E4B09}" destId="{D9DB5ECB-822E-4480-972C-888ECA5874BD}" srcOrd="0" destOrd="0" presId="urn:microsoft.com/office/officeart/2008/layout/HorizontalMultiLevelHierarchy"/>
    <dgm:cxn modelId="{FA34D8E1-BD52-49AD-97BB-222AED6756C5}" type="presOf" srcId="{DC282085-74E9-4AEC-821E-C95B0E566376}" destId="{601F0202-4020-4612-B1AE-145489C83EAD}" srcOrd="0" destOrd="0" presId="urn:microsoft.com/office/officeart/2008/layout/HorizontalMultiLevelHierarchy"/>
    <dgm:cxn modelId="{67186CFF-6A8D-47AE-A663-1B11DAD3E703}" type="presOf" srcId="{BE2F5667-5A28-4248-9C1B-8D82010F3A6E}" destId="{45EC5A25-C84E-412A-9571-39584CF059DC}" srcOrd="1" destOrd="0" presId="urn:microsoft.com/office/officeart/2008/layout/HorizontalMultiLevelHierarchy"/>
    <dgm:cxn modelId="{19CA0F7D-D346-4D2F-92F4-760F43A1009C}" type="presOf" srcId="{258BBED4-1592-447E-B6CF-852998FB7358}" destId="{879E883C-9000-43CC-BDE5-3E716FC5BF6C}" srcOrd="1" destOrd="0" presId="urn:microsoft.com/office/officeart/2008/layout/HorizontalMultiLevelHierarchy"/>
    <dgm:cxn modelId="{4908421A-B65F-4FB2-A04F-B45EB114C664}" type="presOf" srcId="{2F12CD54-ADDB-4D03-AAA0-46B760A1D531}" destId="{07B5E45D-153B-4F27-BEA5-EEE26D8C024D}" srcOrd="0" destOrd="0" presId="urn:microsoft.com/office/officeart/2008/layout/HorizontalMultiLevelHierarchy"/>
    <dgm:cxn modelId="{8EE4AAC0-C531-4303-937A-BF1DFF88A77D}" srcId="{66A05C86-04D9-447D-B90B-C888837B74AE}" destId="{FB927CE9-D242-4E3D-8BCF-3220723B28AB}" srcOrd="1" destOrd="0" parTransId="{12BA9676-CE02-4C83-8F39-23D654FD31E1}" sibTransId="{38B6D1E0-895E-47AB-A28D-B93303D66FE4}"/>
    <dgm:cxn modelId="{16678197-D68E-4EB9-A628-A247350A75D9}" srcId="{FB927CE9-D242-4E3D-8BCF-3220723B28AB}" destId="{92B08CAF-E327-458E-98BC-C07FA9124077}" srcOrd="0" destOrd="0" parTransId="{6B61B1B8-560F-4EA0-BCAE-FECB3C81AADC}" sibTransId="{4C2A6A14-3554-444A-9D80-F22D345DF903}"/>
    <dgm:cxn modelId="{88A189CD-B5DC-4789-B262-51AAB2F54F1C}" srcId="{789EB439-32FF-4A22-A07E-CBA614193A1C}" destId="{0B520829-F370-42B1-8273-582682D80C91}" srcOrd="1" destOrd="0" parTransId="{DC282085-74E9-4AEC-821E-C95B0E566376}" sibTransId="{05C56F6C-BA05-435F-979C-18E8DFFC20A7}"/>
    <dgm:cxn modelId="{433FD68A-0BC6-44DD-B234-86E7C71AE22B}" type="presOf" srcId="{7B95A8F0-2125-464B-851D-5671C88469A9}" destId="{CEC77687-D37A-4024-8058-7C795DAB16FC}" srcOrd="1" destOrd="0" presId="urn:microsoft.com/office/officeart/2008/layout/HorizontalMultiLevelHierarchy"/>
    <dgm:cxn modelId="{E620458D-B8BA-462D-8AA0-848C7F4D3ADB}" type="presOf" srcId="{63F71A75-D265-40E1-BF80-3C89E0C2D188}" destId="{A6B9ACE1-1A3F-47EA-91AD-8E3B317080E4}" srcOrd="0" destOrd="0" presId="urn:microsoft.com/office/officeart/2008/layout/HorizontalMultiLevelHierarchy"/>
    <dgm:cxn modelId="{0EF42A45-ABAB-4032-A199-00D3CB92976E}" type="presOf" srcId="{CBA3345F-DE93-44A3-972C-7CB71CCE1979}" destId="{59C59F38-21E2-4ABE-8F68-CD7FDD7D6455}" srcOrd="0" destOrd="0" presId="urn:microsoft.com/office/officeart/2008/layout/HorizontalMultiLevelHierarchy"/>
    <dgm:cxn modelId="{7E964D1F-1C5D-4E31-BF4E-5A50569EEC81}" type="presOf" srcId="{BCF48297-5E62-4C1B-B3AB-0A7D4509503C}" destId="{776F6566-1B76-48AA-9FF0-50BDD5ED6E03}" srcOrd="1" destOrd="0" presId="urn:microsoft.com/office/officeart/2008/layout/HorizontalMultiLevelHierarchy"/>
    <dgm:cxn modelId="{5F22B952-BD88-49A9-A7FA-77912AD8B114}" type="presOf" srcId="{CBA3345F-DE93-44A3-972C-7CB71CCE1979}" destId="{07A7DBF2-B09A-4A2C-8E02-DA1B31EA6A52}" srcOrd="1" destOrd="0" presId="urn:microsoft.com/office/officeart/2008/layout/HorizontalMultiLevelHierarchy"/>
    <dgm:cxn modelId="{80082C26-7750-4A53-B9EC-F3A9A024AC5C}" srcId="{789EB439-32FF-4A22-A07E-CBA614193A1C}" destId="{2D421A94-AE86-4367-988A-9A8C8E41FE3F}" srcOrd="0" destOrd="0" parTransId="{DEE6A24C-2095-4207-9E81-8BAEF61F1A6D}" sibTransId="{348664EB-A76C-4650-B022-96F42C7B9624}"/>
    <dgm:cxn modelId="{0A1C7C96-F9CC-469D-B9BC-7B784871EA98}" type="presOf" srcId="{BCF48297-5E62-4C1B-B3AB-0A7D4509503C}" destId="{31EB6978-9AD5-42F9-9740-FE766A7B961F}" srcOrd="0" destOrd="0" presId="urn:microsoft.com/office/officeart/2008/layout/HorizontalMultiLevelHierarchy"/>
    <dgm:cxn modelId="{20FAF701-295B-434F-B504-1959FEFA1922}" type="presOf" srcId="{893B9918-C993-4676-8588-D1DA824DD92C}" destId="{8DAB67AF-F3AE-484D-9CE3-E4DE673C1B22}" srcOrd="0" destOrd="0" presId="urn:microsoft.com/office/officeart/2008/layout/HorizontalMultiLevelHierarchy"/>
    <dgm:cxn modelId="{B418CD44-CF91-4F8E-A7E6-2E153D980F6A}" type="presOf" srcId="{050771C5-AA46-4A44-93E0-055AFBA5C7F6}" destId="{8C56BDBB-28B3-441D-9573-4171F6EE879B}" srcOrd="0" destOrd="0" presId="urn:microsoft.com/office/officeart/2008/layout/HorizontalMultiLevelHierarchy"/>
    <dgm:cxn modelId="{AF8CDD35-9ECD-4078-8E3C-84CA3A8DC627}" srcId="{66A05C86-04D9-447D-B90B-C888837B74AE}" destId="{AAE6F051-B193-45F0-B1F8-777FFD3CDC28}" srcOrd="8" destOrd="0" parTransId="{0983E7A5-60C3-4237-BF14-8CD6F93E4B09}" sibTransId="{5F7B41EE-8606-48A3-8F97-087316FBD023}"/>
    <dgm:cxn modelId="{283532DB-6AF9-470F-BA99-DAB2C5403D34}" type="presOf" srcId="{AAE6F051-B193-45F0-B1F8-777FFD3CDC28}" destId="{C7CB7BA1-FC5B-48FB-98FE-298FBE824F64}" srcOrd="0" destOrd="0" presId="urn:microsoft.com/office/officeart/2008/layout/HorizontalMultiLevelHierarchy"/>
    <dgm:cxn modelId="{D1E6B2CF-0AC0-4977-BF2E-E996D6205E1C}" srcId="{66A05C86-04D9-447D-B90B-C888837B74AE}" destId="{A6A6028E-7290-4806-BDB6-A08F4FFD3834}" srcOrd="5" destOrd="0" parTransId="{2F12CD54-ADDB-4D03-AAA0-46B760A1D531}" sibTransId="{D50DC435-DF84-4ECE-8AE9-D14AA5F1F432}"/>
    <dgm:cxn modelId="{5D59C710-69E2-4636-89F2-4E36B0502CD5}" type="presOf" srcId="{30EF84FC-61A7-4876-B8FE-AAA9E38D26E5}" destId="{D2FED6DF-DFCE-4C87-B4E8-2C1D5E5CD380}" srcOrd="0" destOrd="0" presId="urn:microsoft.com/office/officeart/2008/layout/HorizontalMultiLevelHierarchy"/>
    <dgm:cxn modelId="{511391A3-E6AC-433F-8375-DE4131CE05D3}" type="presOf" srcId="{050771C5-AA46-4A44-93E0-055AFBA5C7F6}" destId="{0F42FE17-A2C2-4495-BAAC-FFB94DFC2CE8}" srcOrd="1" destOrd="0" presId="urn:microsoft.com/office/officeart/2008/layout/HorizontalMultiLevelHierarchy"/>
    <dgm:cxn modelId="{CD9209AC-3447-4695-A994-9C4F8C8D026A}" type="presOf" srcId="{A6A6028E-7290-4806-BDB6-A08F4FFD3834}" destId="{BB70A753-87B9-4EEB-92A5-505E954A4333}" srcOrd="0" destOrd="0" presId="urn:microsoft.com/office/officeart/2008/layout/HorizontalMultiLevelHierarchy"/>
    <dgm:cxn modelId="{562A628C-0AB3-410C-A71B-92AF59309FAA}" type="presOf" srcId="{721278A6-A0B0-4DF1-AD91-84E2F0C96FF9}" destId="{CE688FA9-0829-432F-912C-039CEF70B681}" srcOrd="0" destOrd="0" presId="urn:microsoft.com/office/officeart/2008/layout/HorizontalMultiLevelHierarchy"/>
    <dgm:cxn modelId="{FDC74928-AB98-4D95-8BBC-48744D00A22C}" type="presOf" srcId="{91DD4037-A9A1-403B-BF34-84D450119F29}" destId="{3017E51D-FDB9-416B-8953-27901BD60CA7}" srcOrd="1" destOrd="0" presId="urn:microsoft.com/office/officeart/2008/layout/HorizontalMultiLevelHierarchy"/>
    <dgm:cxn modelId="{17EBA3FD-1472-4BED-9BC5-1986905BF45D}" type="presOf" srcId="{DEE6A24C-2095-4207-9E81-8BAEF61F1A6D}" destId="{35070343-912F-4437-9D09-C32DE55A953D}" srcOrd="0" destOrd="0" presId="urn:microsoft.com/office/officeart/2008/layout/HorizontalMultiLevelHierarchy"/>
    <dgm:cxn modelId="{115BC0DB-28C5-41DD-B337-2B85F27A0AEE}" type="presOf" srcId="{FB927CE9-D242-4E3D-8BCF-3220723B28AB}" destId="{7B5022E7-5777-4493-868C-9EFA3E868CC6}" srcOrd="0" destOrd="0" presId="urn:microsoft.com/office/officeart/2008/layout/HorizontalMultiLevelHierarchy"/>
    <dgm:cxn modelId="{D352CAC5-8BF5-4D6A-80F6-9C3C6588A01B}" type="presOf" srcId="{91DD4037-A9A1-403B-BF34-84D450119F29}" destId="{C8EF3970-AE93-4F03-B0E6-2A08C30C0D7E}" srcOrd="0" destOrd="0" presId="urn:microsoft.com/office/officeart/2008/layout/HorizontalMultiLevelHierarchy"/>
    <dgm:cxn modelId="{348B1740-1FE8-4BA2-81BE-34BA849E20B9}" type="presOf" srcId="{7B95A8F0-2125-464B-851D-5671C88469A9}" destId="{5764FA09-E468-45E6-8874-9DBAA0EE24EA}" srcOrd="0" destOrd="0" presId="urn:microsoft.com/office/officeart/2008/layout/HorizontalMultiLevelHierarchy"/>
    <dgm:cxn modelId="{8DAC7592-880B-4573-A4C6-481196AFDED5}" type="presOf" srcId="{2D421A94-AE86-4367-988A-9A8C8E41FE3F}" destId="{1185D455-5FFB-4951-BD47-A1990A2B0364}" srcOrd="0" destOrd="0" presId="urn:microsoft.com/office/officeart/2008/layout/HorizontalMultiLevelHierarchy"/>
    <dgm:cxn modelId="{BE38CF51-771E-4A6F-9460-655D7EF1F2FE}" type="presOf" srcId="{92B08CAF-E327-458E-98BC-C07FA9124077}" destId="{50CBF5A8-B999-4414-BD11-974F3C9B9CE2}" srcOrd="0" destOrd="0" presId="urn:microsoft.com/office/officeart/2008/layout/HorizontalMultiLevelHierarchy"/>
    <dgm:cxn modelId="{08C65BBA-7C77-4D2C-9A79-A7B023B77B1A}" type="presOf" srcId="{4467A28A-68FD-4441-BABF-DC87AC850743}" destId="{79A2C691-F345-4232-82B9-B119FC69B2E0}" srcOrd="0" destOrd="0" presId="urn:microsoft.com/office/officeart/2008/layout/HorizontalMultiLevelHierarchy"/>
    <dgm:cxn modelId="{F26F5099-E2A9-4902-9B60-A22C23CD17B8}" type="presOf" srcId="{0CE0C9BF-E90E-45AF-9B61-A56949535509}" destId="{B007035E-EC82-4CE3-978B-552DB06A0767}" srcOrd="0" destOrd="0" presId="urn:microsoft.com/office/officeart/2008/layout/HorizontalMultiLevelHierarchy"/>
    <dgm:cxn modelId="{E6C76759-F706-4FB9-B802-B5B52E1B618E}" type="presOf" srcId="{6B61B1B8-560F-4EA0-BCAE-FECB3C81AADC}" destId="{6A01A6B1-0A90-43D5-BDE4-C5D41044A87F}" srcOrd="0" destOrd="0" presId="urn:microsoft.com/office/officeart/2008/layout/HorizontalMultiLevelHierarchy"/>
    <dgm:cxn modelId="{2B3FF351-DDDE-4085-B53D-B3563711181E}" type="presOf" srcId="{428024FE-F104-406F-B44C-26468788668D}" destId="{A403C94F-FBC1-46A4-9AA9-1B54835291C0}" srcOrd="0" destOrd="0" presId="urn:microsoft.com/office/officeart/2008/layout/HorizontalMultiLevelHierarchy"/>
    <dgm:cxn modelId="{DB434E5C-B452-4C76-8B66-140235097188}" type="presOf" srcId="{12BA9676-CE02-4C83-8F39-23D654FD31E1}" destId="{BE4F01FC-7501-4D1A-B49F-87B6D44581EE}" srcOrd="1" destOrd="0" presId="urn:microsoft.com/office/officeart/2008/layout/HorizontalMultiLevelHierarchy"/>
    <dgm:cxn modelId="{17159B7A-6D42-48C4-98C7-826041372F7D}" srcId="{789EB439-32FF-4A22-A07E-CBA614193A1C}" destId="{4467A28A-68FD-4441-BABF-DC87AC850743}" srcOrd="2" destOrd="0" parTransId="{33B6F228-B104-4C62-970B-96C1E943A794}" sibTransId="{77F8402E-25EE-44D3-B8D7-D1254D0DAD87}"/>
    <dgm:cxn modelId="{03ACE7D5-BEC9-4068-B1E8-7050170CF4EF}" type="presOf" srcId="{258BBED4-1592-447E-B6CF-852998FB7358}" destId="{C7EF4F50-05B8-487B-A1E9-B8754D998CE4}" srcOrd="0" destOrd="0" presId="urn:microsoft.com/office/officeart/2008/layout/HorizontalMultiLevelHierarchy"/>
    <dgm:cxn modelId="{A256D9AE-D50B-4C85-B7B4-EB0452D26E52}" type="presOf" srcId="{DD7C335A-F58C-469C-8B8B-E5871913F9F8}" destId="{1B4E98F9-CF10-4643-843F-BD2842A2DD8F}" srcOrd="1" destOrd="0" presId="urn:microsoft.com/office/officeart/2008/layout/HorizontalMultiLevelHierarchy"/>
    <dgm:cxn modelId="{A658D264-CF63-45DE-AAD5-954CAF361839}" type="presOf" srcId="{DEE6A24C-2095-4207-9E81-8BAEF61F1A6D}" destId="{8CA1BB2F-82E0-42F5-86B3-F487823AE5EE}" srcOrd="1" destOrd="0" presId="urn:microsoft.com/office/officeart/2008/layout/HorizontalMultiLevelHierarchy"/>
    <dgm:cxn modelId="{D2254BAF-4027-4FF0-8D6C-44349D9DEF6C}" type="presOf" srcId="{DD7C335A-F58C-469C-8B8B-E5871913F9F8}" destId="{5546697D-CF6E-4ED6-A028-1CC35EA41120}" srcOrd="0" destOrd="0" presId="urn:microsoft.com/office/officeart/2008/layout/HorizontalMultiLevelHierarchy"/>
    <dgm:cxn modelId="{F21D5E26-7C3D-4526-B1DA-976B3A33FD44}" type="presOf" srcId="{2F12CD54-ADDB-4D03-AAA0-46B760A1D531}" destId="{D187F68E-643A-4516-8057-95D8A1072DEA}" srcOrd="1" destOrd="0" presId="urn:microsoft.com/office/officeart/2008/layout/HorizontalMultiLevelHierarchy"/>
    <dgm:cxn modelId="{9B868DA5-3769-4FAB-8605-87074947456E}" type="presOf" srcId="{EFDB729B-1169-4B3B-9823-C9D5DF56DEC2}" destId="{AB1BE9B1-4256-4284-B37E-D034A5956893}" srcOrd="0" destOrd="0" presId="urn:microsoft.com/office/officeart/2008/layout/HorizontalMultiLevelHierarchy"/>
    <dgm:cxn modelId="{781C42BC-B992-4C91-926D-F25267BBF7C5}" type="presOf" srcId="{009CFE27-82CE-42B6-81B2-D4E6DA25AB58}" destId="{6BEC10DC-803F-4D30-86B5-C791300D5978}" srcOrd="1" destOrd="0" presId="urn:microsoft.com/office/officeart/2008/layout/HorizontalMultiLevelHierarchy"/>
    <dgm:cxn modelId="{3D444430-62DF-4ECE-827A-36729F07F929}" type="presOf" srcId="{33B6F228-B104-4C62-970B-96C1E943A794}" destId="{03C63163-5984-491F-A0D9-92AA3BB36A99}" srcOrd="0" destOrd="0" presId="urn:microsoft.com/office/officeart/2008/layout/HorizontalMultiLevelHierarchy"/>
    <dgm:cxn modelId="{CEFCFEE8-A2E0-4A9E-8E60-20A7460A698C}" type="presOf" srcId="{46263EA0-994E-4BCB-9B3F-4DF7A4A21CBE}" destId="{C8B216B7-53E0-4121-999E-3CC4CB69B901}" srcOrd="0" destOrd="0" presId="urn:microsoft.com/office/officeart/2008/layout/HorizontalMultiLevelHierarchy"/>
    <dgm:cxn modelId="{8D53F209-FC4A-40E7-8819-F2D4E0CE954A}" srcId="{66A05C86-04D9-447D-B90B-C888837B74AE}" destId="{428024FE-F104-406F-B44C-26468788668D}" srcOrd="2" destOrd="0" parTransId="{050771C5-AA46-4A44-93E0-055AFBA5C7F6}" sibTransId="{554F743F-1101-48D7-A3D0-EA16CFD5824D}"/>
    <dgm:cxn modelId="{1F91D2B0-5E03-4F22-9C0C-827C476100B5}" type="presOf" srcId="{6B61B1B8-560F-4EA0-BCAE-FECB3C81AADC}" destId="{1057B0E6-CEB7-44B6-B3FE-AE5068710AAE}" srcOrd="1" destOrd="0" presId="urn:microsoft.com/office/officeart/2008/layout/HorizontalMultiLevelHierarchy"/>
    <dgm:cxn modelId="{32C5A909-D2D2-4001-8244-7281F8E88633}" srcId="{63F71A75-D265-40E1-BF80-3C89E0C2D188}" destId="{66A05C86-04D9-447D-B90B-C888837B74AE}" srcOrd="0" destOrd="0" parTransId="{F71A972F-906F-4605-B89B-B7353E2DC5CA}" sibTransId="{2767950F-9126-4DEE-AD47-E7A60CC301F2}"/>
    <dgm:cxn modelId="{2D241DA8-D152-457A-B02C-076FE5939FA5}" srcId="{66A05C86-04D9-447D-B90B-C888837B74AE}" destId="{789EB439-32FF-4A22-A07E-CBA614193A1C}" srcOrd="4" destOrd="0" parTransId="{7B95A8F0-2125-464B-851D-5671C88469A9}" sibTransId="{2C8C954D-BAA6-4014-98FF-3D09E427CD2E}"/>
    <dgm:cxn modelId="{50A78ED8-7038-4AA8-B86A-029AECFE6E9B}" type="presOf" srcId="{0B520829-F370-42B1-8273-582682D80C91}" destId="{C94A9891-8EB7-4166-B557-BE8235A3F726}" srcOrd="0" destOrd="0" presId="urn:microsoft.com/office/officeart/2008/layout/HorizontalMultiLevelHierarchy"/>
    <dgm:cxn modelId="{2567FB09-F7D4-4CAD-9A35-0B48FA5C5D46}" type="presOf" srcId="{0983E7A5-60C3-4237-BF14-8CD6F93E4B09}" destId="{4DB640DC-AAC9-4B71-9746-1C33C1D3B152}" srcOrd="1" destOrd="0" presId="urn:microsoft.com/office/officeart/2008/layout/HorizontalMultiLevelHierarchy"/>
    <dgm:cxn modelId="{A4476EBA-12ED-450F-A90A-467A2DA6BCAE}" srcId="{66A05C86-04D9-447D-B90B-C888837B74AE}" destId="{721278A6-A0B0-4DF1-AD91-84E2F0C96FF9}" srcOrd="6" destOrd="0" parTransId="{BE2F5667-5A28-4248-9C1B-8D82010F3A6E}" sibTransId="{99F6461F-3D01-4CA3-80B1-50996E2D8C9F}"/>
    <dgm:cxn modelId="{2ACD9383-79CE-4111-8194-7BA2DC096707}" type="presOf" srcId="{BE2F5667-5A28-4248-9C1B-8D82010F3A6E}" destId="{86EBE40E-0E03-4539-AA1B-9E8A4CBCFC0B}" srcOrd="0" destOrd="0" presId="urn:microsoft.com/office/officeart/2008/layout/HorizontalMultiLevelHierarchy"/>
    <dgm:cxn modelId="{B6D84EA5-078E-4111-9EB4-D803C2543712}" srcId="{66A05C86-04D9-447D-B90B-C888837B74AE}" destId="{46263EA0-994E-4BCB-9B3F-4DF7A4A21CBE}" srcOrd="3" destOrd="0" parTransId="{91DD4037-A9A1-403B-BF34-84D450119F29}" sibTransId="{CDF8C85C-BDD8-4F5B-B46F-5E8BDD466E96}"/>
    <dgm:cxn modelId="{C2CF2332-B22C-478B-8138-5E4C260AAE50}" srcId="{66A05C86-04D9-447D-B90B-C888837B74AE}" destId="{893B9918-C993-4676-8588-D1DA824DD92C}" srcOrd="0" destOrd="0" parTransId="{258BBED4-1592-447E-B6CF-852998FB7358}" sibTransId="{A634759E-DA4F-4CE8-8A2D-12D65462C82C}"/>
    <dgm:cxn modelId="{6D6E564F-CBDC-4A1E-AEDF-DD08BDFCD172}" srcId="{FB927CE9-D242-4E3D-8BCF-3220723B28AB}" destId="{F0B3290B-685D-4784-8968-4FCD6C33ABF2}" srcOrd="1" destOrd="0" parTransId="{DD7C335A-F58C-469C-8B8B-E5871913F9F8}" sibTransId="{EC068D3D-A43F-418A-92C2-CB5F6681D465}"/>
    <dgm:cxn modelId="{6A965828-ECF3-463D-851F-FE4E514C7B82}" srcId="{FB927CE9-D242-4E3D-8BCF-3220723B28AB}" destId="{0CE0C9BF-E90E-45AF-9B61-A56949535509}" srcOrd="2" destOrd="0" parTransId="{CBA3345F-DE93-44A3-972C-7CB71CCE1979}" sibTransId="{DCEF74DE-5DD8-44C8-8740-DE0FF8A9CD1E}"/>
    <dgm:cxn modelId="{F1093C44-54EE-4B58-AC1E-CD7C9820222D}" srcId="{66A05C86-04D9-447D-B90B-C888837B74AE}" destId="{EFDB729B-1169-4B3B-9823-C9D5DF56DEC2}" srcOrd="7" destOrd="0" parTransId="{BCF48297-5E62-4C1B-B3AB-0A7D4509503C}" sibTransId="{37F70D87-1BEA-4975-99C2-2BDD1F4AA9D6}"/>
    <dgm:cxn modelId="{64831BCF-70CA-4181-B1EE-9D6F92CEAD51}" type="presOf" srcId="{66A05C86-04D9-447D-B90B-C888837B74AE}" destId="{D6C72321-CE9C-43B0-9E71-B34AA320DFDD}" srcOrd="0" destOrd="0" presId="urn:microsoft.com/office/officeart/2008/layout/HorizontalMultiLevelHierarchy"/>
    <dgm:cxn modelId="{340A9899-C3EE-436F-9BE7-5054B901166C}" type="presOf" srcId="{DC282085-74E9-4AEC-821E-C95B0E566376}" destId="{1225CEFE-E0D2-4122-9041-684E1228D6F9}" srcOrd="1" destOrd="0" presId="urn:microsoft.com/office/officeart/2008/layout/HorizontalMultiLevelHierarchy"/>
    <dgm:cxn modelId="{698A8B70-0353-4456-B5F1-9455B74C43C5}" srcId="{789EB439-32FF-4A22-A07E-CBA614193A1C}" destId="{30EF84FC-61A7-4876-B8FE-AAA9E38D26E5}" srcOrd="3" destOrd="0" parTransId="{009CFE27-82CE-42B6-81B2-D4E6DA25AB58}" sibTransId="{0AA9C199-D764-424D-AC2C-E8ED41C686F4}"/>
    <dgm:cxn modelId="{07EDD0AD-2F50-46C2-B917-0836339E6016}" type="presOf" srcId="{009CFE27-82CE-42B6-81B2-D4E6DA25AB58}" destId="{FC9C1690-EE50-4D4F-AB14-A051F7617903}" srcOrd="0" destOrd="0" presId="urn:microsoft.com/office/officeart/2008/layout/HorizontalMultiLevelHierarchy"/>
    <dgm:cxn modelId="{7C6B2356-586C-4248-8520-293170E3A732}" type="presOf" srcId="{12BA9676-CE02-4C83-8F39-23D654FD31E1}" destId="{FDEBDD7A-254B-4BD6-8FB9-A0E68FACBB48}" srcOrd="0" destOrd="0" presId="urn:microsoft.com/office/officeart/2008/layout/HorizontalMultiLevelHierarchy"/>
    <dgm:cxn modelId="{6A0F792B-5743-4163-A1E4-AFB1B44E105F}" type="presParOf" srcId="{A6B9ACE1-1A3F-47EA-91AD-8E3B317080E4}" destId="{A1D52851-2103-4E0D-8BE5-2D2BA1A1DA88}" srcOrd="0" destOrd="0" presId="urn:microsoft.com/office/officeart/2008/layout/HorizontalMultiLevelHierarchy"/>
    <dgm:cxn modelId="{1CF2DD5E-34AE-4BCA-934D-542E36D0239C}" type="presParOf" srcId="{A1D52851-2103-4E0D-8BE5-2D2BA1A1DA88}" destId="{D6C72321-CE9C-43B0-9E71-B34AA320DFDD}" srcOrd="0" destOrd="0" presId="urn:microsoft.com/office/officeart/2008/layout/HorizontalMultiLevelHierarchy"/>
    <dgm:cxn modelId="{2F1D659D-9687-4A03-AA36-2F5D83A9D0AC}" type="presParOf" srcId="{A1D52851-2103-4E0D-8BE5-2D2BA1A1DA88}" destId="{7D148C98-69D3-4234-A3C2-4ADE3856FF75}" srcOrd="1" destOrd="0" presId="urn:microsoft.com/office/officeart/2008/layout/HorizontalMultiLevelHierarchy"/>
    <dgm:cxn modelId="{ADDD6A7C-6728-4C3D-B3B6-CC109F5426A4}" type="presParOf" srcId="{7D148C98-69D3-4234-A3C2-4ADE3856FF75}" destId="{C7EF4F50-05B8-487B-A1E9-B8754D998CE4}" srcOrd="0" destOrd="0" presId="urn:microsoft.com/office/officeart/2008/layout/HorizontalMultiLevelHierarchy"/>
    <dgm:cxn modelId="{F1ABF6BB-98EA-49CD-81BC-8126200F9CB3}" type="presParOf" srcId="{C7EF4F50-05B8-487B-A1E9-B8754D998CE4}" destId="{879E883C-9000-43CC-BDE5-3E716FC5BF6C}" srcOrd="0" destOrd="0" presId="urn:microsoft.com/office/officeart/2008/layout/HorizontalMultiLevelHierarchy"/>
    <dgm:cxn modelId="{B65F9B8E-867E-4785-B9E7-95DA899E56B3}" type="presParOf" srcId="{7D148C98-69D3-4234-A3C2-4ADE3856FF75}" destId="{9BB58507-9B61-416F-8806-1D69A993605F}" srcOrd="1" destOrd="0" presId="urn:microsoft.com/office/officeart/2008/layout/HorizontalMultiLevelHierarchy"/>
    <dgm:cxn modelId="{DCC144C5-3910-4C5E-BD3C-FCCE1B361BDE}" type="presParOf" srcId="{9BB58507-9B61-416F-8806-1D69A993605F}" destId="{8DAB67AF-F3AE-484D-9CE3-E4DE673C1B22}" srcOrd="0" destOrd="0" presId="urn:microsoft.com/office/officeart/2008/layout/HorizontalMultiLevelHierarchy"/>
    <dgm:cxn modelId="{4E35EEE2-B771-4C8B-B825-D1C7CEF80E7F}" type="presParOf" srcId="{9BB58507-9B61-416F-8806-1D69A993605F}" destId="{99CD75CA-D800-4CFD-A694-7E94064D4897}" srcOrd="1" destOrd="0" presId="urn:microsoft.com/office/officeart/2008/layout/HorizontalMultiLevelHierarchy"/>
    <dgm:cxn modelId="{90A491F4-6237-4393-9D97-CB39F6ABC0F1}" type="presParOf" srcId="{7D148C98-69D3-4234-A3C2-4ADE3856FF75}" destId="{FDEBDD7A-254B-4BD6-8FB9-A0E68FACBB48}" srcOrd="2" destOrd="0" presId="urn:microsoft.com/office/officeart/2008/layout/HorizontalMultiLevelHierarchy"/>
    <dgm:cxn modelId="{D655806F-4800-410B-9205-03DB48B014A1}" type="presParOf" srcId="{FDEBDD7A-254B-4BD6-8FB9-A0E68FACBB48}" destId="{BE4F01FC-7501-4D1A-B49F-87B6D44581EE}" srcOrd="0" destOrd="0" presId="urn:microsoft.com/office/officeart/2008/layout/HorizontalMultiLevelHierarchy"/>
    <dgm:cxn modelId="{36C78EAE-6295-4AA4-918C-E88E184567AB}" type="presParOf" srcId="{7D148C98-69D3-4234-A3C2-4ADE3856FF75}" destId="{0EA8CE16-128A-4C25-931C-09583341EFB4}" srcOrd="3" destOrd="0" presId="urn:microsoft.com/office/officeart/2008/layout/HorizontalMultiLevelHierarchy"/>
    <dgm:cxn modelId="{B701C5D1-A4BC-4745-BF0B-BF7BD33CA925}" type="presParOf" srcId="{0EA8CE16-128A-4C25-931C-09583341EFB4}" destId="{7B5022E7-5777-4493-868C-9EFA3E868CC6}" srcOrd="0" destOrd="0" presId="urn:microsoft.com/office/officeart/2008/layout/HorizontalMultiLevelHierarchy"/>
    <dgm:cxn modelId="{478D53CA-4A9D-4B9B-A7E9-874F4478A728}" type="presParOf" srcId="{0EA8CE16-128A-4C25-931C-09583341EFB4}" destId="{AB694EEF-8058-45D8-ACDB-B84E5907EF8F}" srcOrd="1" destOrd="0" presId="urn:microsoft.com/office/officeart/2008/layout/HorizontalMultiLevelHierarchy"/>
    <dgm:cxn modelId="{9E2DDC76-057A-46DF-A341-62D3BD84439E}" type="presParOf" srcId="{AB694EEF-8058-45D8-ACDB-B84E5907EF8F}" destId="{6A01A6B1-0A90-43D5-BDE4-C5D41044A87F}" srcOrd="0" destOrd="0" presId="urn:microsoft.com/office/officeart/2008/layout/HorizontalMultiLevelHierarchy"/>
    <dgm:cxn modelId="{4CEA55AD-72D6-4783-933C-FCE7B1EF34B6}" type="presParOf" srcId="{6A01A6B1-0A90-43D5-BDE4-C5D41044A87F}" destId="{1057B0E6-CEB7-44B6-B3FE-AE5068710AAE}" srcOrd="0" destOrd="0" presId="urn:microsoft.com/office/officeart/2008/layout/HorizontalMultiLevelHierarchy"/>
    <dgm:cxn modelId="{9FFD82D6-8B7C-4A8B-A70F-A67A8232EB3F}" type="presParOf" srcId="{AB694EEF-8058-45D8-ACDB-B84E5907EF8F}" destId="{DB656610-4B36-47C1-B00D-FC5DAAA627F0}" srcOrd="1" destOrd="0" presId="urn:microsoft.com/office/officeart/2008/layout/HorizontalMultiLevelHierarchy"/>
    <dgm:cxn modelId="{0FDF2420-06E9-4F27-829C-53C4A778E138}" type="presParOf" srcId="{DB656610-4B36-47C1-B00D-FC5DAAA627F0}" destId="{50CBF5A8-B999-4414-BD11-974F3C9B9CE2}" srcOrd="0" destOrd="0" presId="urn:microsoft.com/office/officeart/2008/layout/HorizontalMultiLevelHierarchy"/>
    <dgm:cxn modelId="{AE857634-973C-485F-8620-41576E8D1469}" type="presParOf" srcId="{DB656610-4B36-47C1-B00D-FC5DAAA627F0}" destId="{25F86AEE-B0CC-447C-AEDF-F6B33D248D7A}" srcOrd="1" destOrd="0" presId="urn:microsoft.com/office/officeart/2008/layout/HorizontalMultiLevelHierarchy"/>
    <dgm:cxn modelId="{95799697-9173-4847-8C39-F18529C850AC}" type="presParOf" srcId="{AB694EEF-8058-45D8-ACDB-B84E5907EF8F}" destId="{5546697D-CF6E-4ED6-A028-1CC35EA41120}" srcOrd="2" destOrd="0" presId="urn:microsoft.com/office/officeart/2008/layout/HorizontalMultiLevelHierarchy"/>
    <dgm:cxn modelId="{61FF3276-2FF4-4293-983A-ADCD2DCF98B8}" type="presParOf" srcId="{5546697D-CF6E-4ED6-A028-1CC35EA41120}" destId="{1B4E98F9-CF10-4643-843F-BD2842A2DD8F}" srcOrd="0" destOrd="0" presId="urn:microsoft.com/office/officeart/2008/layout/HorizontalMultiLevelHierarchy"/>
    <dgm:cxn modelId="{B1661B71-8932-4805-A955-737DAB081FBB}" type="presParOf" srcId="{AB694EEF-8058-45D8-ACDB-B84E5907EF8F}" destId="{0B3D1496-2F8C-4C8E-829D-04146AF63977}" srcOrd="3" destOrd="0" presId="urn:microsoft.com/office/officeart/2008/layout/HorizontalMultiLevelHierarchy"/>
    <dgm:cxn modelId="{B0442F9E-D320-4DC5-866E-73B637A892A6}" type="presParOf" srcId="{0B3D1496-2F8C-4C8E-829D-04146AF63977}" destId="{4CF8A67D-98C1-49A3-8F55-B39205732667}" srcOrd="0" destOrd="0" presId="urn:microsoft.com/office/officeart/2008/layout/HorizontalMultiLevelHierarchy"/>
    <dgm:cxn modelId="{FB469D44-80BD-476E-8DFC-624C4676444E}" type="presParOf" srcId="{0B3D1496-2F8C-4C8E-829D-04146AF63977}" destId="{A544C349-18C4-4B49-A90B-0D0A9D99C8DD}" srcOrd="1" destOrd="0" presId="urn:microsoft.com/office/officeart/2008/layout/HorizontalMultiLevelHierarchy"/>
    <dgm:cxn modelId="{DC9764AE-7E10-4FA5-8BF2-688A6D984CDD}" type="presParOf" srcId="{AB694EEF-8058-45D8-ACDB-B84E5907EF8F}" destId="{59C59F38-21E2-4ABE-8F68-CD7FDD7D6455}" srcOrd="4" destOrd="0" presId="urn:microsoft.com/office/officeart/2008/layout/HorizontalMultiLevelHierarchy"/>
    <dgm:cxn modelId="{CC10CF40-584F-4456-93C8-F9FE28465A83}" type="presParOf" srcId="{59C59F38-21E2-4ABE-8F68-CD7FDD7D6455}" destId="{07A7DBF2-B09A-4A2C-8E02-DA1B31EA6A52}" srcOrd="0" destOrd="0" presId="urn:microsoft.com/office/officeart/2008/layout/HorizontalMultiLevelHierarchy"/>
    <dgm:cxn modelId="{9989769A-CCBD-4CA4-8117-DD90AB850E98}" type="presParOf" srcId="{AB694EEF-8058-45D8-ACDB-B84E5907EF8F}" destId="{F250A669-85B4-4E98-B4D9-CE2E9F3875B3}" srcOrd="5" destOrd="0" presId="urn:microsoft.com/office/officeart/2008/layout/HorizontalMultiLevelHierarchy"/>
    <dgm:cxn modelId="{C8996FD1-136E-46E9-8416-6A28CDDD37C1}" type="presParOf" srcId="{F250A669-85B4-4E98-B4D9-CE2E9F3875B3}" destId="{B007035E-EC82-4CE3-978B-552DB06A0767}" srcOrd="0" destOrd="0" presId="urn:microsoft.com/office/officeart/2008/layout/HorizontalMultiLevelHierarchy"/>
    <dgm:cxn modelId="{E33B4921-2808-411A-9A69-B6CDA31C018F}" type="presParOf" srcId="{F250A669-85B4-4E98-B4D9-CE2E9F3875B3}" destId="{8D3AB63A-A9E1-42F7-A0A5-0797DC175369}" srcOrd="1" destOrd="0" presId="urn:microsoft.com/office/officeart/2008/layout/HorizontalMultiLevelHierarchy"/>
    <dgm:cxn modelId="{4E4589CE-7282-4DF9-AEF1-8FE48518A8F4}" type="presParOf" srcId="{7D148C98-69D3-4234-A3C2-4ADE3856FF75}" destId="{8C56BDBB-28B3-441D-9573-4171F6EE879B}" srcOrd="4" destOrd="0" presId="urn:microsoft.com/office/officeart/2008/layout/HorizontalMultiLevelHierarchy"/>
    <dgm:cxn modelId="{DDB3F769-A482-42DF-9824-2DBBB3EE384F}" type="presParOf" srcId="{8C56BDBB-28B3-441D-9573-4171F6EE879B}" destId="{0F42FE17-A2C2-4495-BAAC-FFB94DFC2CE8}" srcOrd="0" destOrd="0" presId="urn:microsoft.com/office/officeart/2008/layout/HorizontalMultiLevelHierarchy"/>
    <dgm:cxn modelId="{53020431-EF8B-4B90-8D16-F5D9AE4108D1}" type="presParOf" srcId="{7D148C98-69D3-4234-A3C2-4ADE3856FF75}" destId="{5095AB9B-9749-4DF7-8FF4-0350D6B4EEBC}" srcOrd="5" destOrd="0" presId="urn:microsoft.com/office/officeart/2008/layout/HorizontalMultiLevelHierarchy"/>
    <dgm:cxn modelId="{8C511E55-0698-41C8-B2C4-139F2F14646D}" type="presParOf" srcId="{5095AB9B-9749-4DF7-8FF4-0350D6B4EEBC}" destId="{A403C94F-FBC1-46A4-9AA9-1B54835291C0}" srcOrd="0" destOrd="0" presId="urn:microsoft.com/office/officeart/2008/layout/HorizontalMultiLevelHierarchy"/>
    <dgm:cxn modelId="{1FEC1AC0-8CE4-493E-82CF-6A10C4DB9505}" type="presParOf" srcId="{5095AB9B-9749-4DF7-8FF4-0350D6B4EEBC}" destId="{FF377C50-2FE9-4AF4-8271-5AD2DC9A01BD}" srcOrd="1" destOrd="0" presId="urn:microsoft.com/office/officeart/2008/layout/HorizontalMultiLevelHierarchy"/>
    <dgm:cxn modelId="{D5163432-EC3E-4605-BDC1-36A0707257A0}" type="presParOf" srcId="{7D148C98-69D3-4234-A3C2-4ADE3856FF75}" destId="{C8EF3970-AE93-4F03-B0E6-2A08C30C0D7E}" srcOrd="6" destOrd="0" presId="urn:microsoft.com/office/officeart/2008/layout/HorizontalMultiLevelHierarchy"/>
    <dgm:cxn modelId="{97755FDE-A065-4AB0-87CF-CB83A119C431}" type="presParOf" srcId="{C8EF3970-AE93-4F03-B0E6-2A08C30C0D7E}" destId="{3017E51D-FDB9-416B-8953-27901BD60CA7}" srcOrd="0" destOrd="0" presId="urn:microsoft.com/office/officeart/2008/layout/HorizontalMultiLevelHierarchy"/>
    <dgm:cxn modelId="{8D5A888B-3067-469C-869F-432C4A6B6079}" type="presParOf" srcId="{7D148C98-69D3-4234-A3C2-4ADE3856FF75}" destId="{36D54F64-3172-4416-B0BC-860941249A38}" srcOrd="7" destOrd="0" presId="urn:microsoft.com/office/officeart/2008/layout/HorizontalMultiLevelHierarchy"/>
    <dgm:cxn modelId="{2C2750F4-66F3-4A5E-9E59-4AB3E1564ABC}" type="presParOf" srcId="{36D54F64-3172-4416-B0BC-860941249A38}" destId="{C8B216B7-53E0-4121-999E-3CC4CB69B901}" srcOrd="0" destOrd="0" presId="urn:microsoft.com/office/officeart/2008/layout/HorizontalMultiLevelHierarchy"/>
    <dgm:cxn modelId="{BD43DD4E-F2F0-4E5A-9EFF-CB0849E20AEC}" type="presParOf" srcId="{36D54F64-3172-4416-B0BC-860941249A38}" destId="{B7CA8126-511E-45F4-99E3-B1F50ECD960A}" srcOrd="1" destOrd="0" presId="urn:microsoft.com/office/officeart/2008/layout/HorizontalMultiLevelHierarchy"/>
    <dgm:cxn modelId="{C5A2132D-231F-420B-BC37-5E0D64330C1A}" type="presParOf" srcId="{7D148C98-69D3-4234-A3C2-4ADE3856FF75}" destId="{5764FA09-E468-45E6-8874-9DBAA0EE24EA}" srcOrd="8" destOrd="0" presId="urn:microsoft.com/office/officeart/2008/layout/HorizontalMultiLevelHierarchy"/>
    <dgm:cxn modelId="{CC25BE51-0563-454C-AE0F-EDDE72891D79}" type="presParOf" srcId="{5764FA09-E468-45E6-8874-9DBAA0EE24EA}" destId="{CEC77687-D37A-4024-8058-7C795DAB16FC}" srcOrd="0" destOrd="0" presId="urn:microsoft.com/office/officeart/2008/layout/HorizontalMultiLevelHierarchy"/>
    <dgm:cxn modelId="{A2304919-C277-4423-BC9C-ABF1FF172A65}" type="presParOf" srcId="{7D148C98-69D3-4234-A3C2-4ADE3856FF75}" destId="{7C472976-923C-4D9F-A8B8-96BAD94CDA01}" srcOrd="9" destOrd="0" presId="urn:microsoft.com/office/officeart/2008/layout/HorizontalMultiLevelHierarchy"/>
    <dgm:cxn modelId="{126941E3-93B9-4D30-B36F-B73A382FBEFB}" type="presParOf" srcId="{7C472976-923C-4D9F-A8B8-96BAD94CDA01}" destId="{C79BD93F-068F-4B1D-BCF8-0E257A4BF01E}" srcOrd="0" destOrd="0" presId="urn:microsoft.com/office/officeart/2008/layout/HorizontalMultiLevelHierarchy"/>
    <dgm:cxn modelId="{EBA38783-6E55-4947-A96E-81F84265E653}" type="presParOf" srcId="{7C472976-923C-4D9F-A8B8-96BAD94CDA01}" destId="{C451A36F-6C18-4D90-9B0A-72FFC3467625}" srcOrd="1" destOrd="0" presId="urn:microsoft.com/office/officeart/2008/layout/HorizontalMultiLevelHierarchy"/>
    <dgm:cxn modelId="{59ED0E7E-0EC3-4C51-9AD3-888B78B271D7}" type="presParOf" srcId="{C451A36F-6C18-4D90-9B0A-72FFC3467625}" destId="{35070343-912F-4437-9D09-C32DE55A953D}" srcOrd="0" destOrd="0" presId="urn:microsoft.com/office/officeart/2008/layout/HorizontalMultiLevelHierarchy"/>
    <dgm:cxn modelId="{2EE91053-C156-48A5-A74A-3111C4418770}" type="presParOf" srcId="{35070343-912F-4437-9D09-C32DE55A953D}" destId="{8CA1BB2F-82E0-42F5-86B3-F487823AE5EE}" srcOrd="0" destOrd="0" presId="urn:microsoft.com/office/officeart/2008/layout/HorizontalMultiLevelHierarchy"/>
    <dgm:cxn modelId="{B75874A4-6EB1-4ADD-9329-C7E6726657DB}" type="presParOf" srcId="{C451A36F-6C18-4D90-9B0A-72FFC3467625}" destId="{F0B58780-7072-408C-ABE8-78EDE12957E4}" srcOrd="1" destOrd="0" presId="urn:microsoft.com/office/officeart/2008/layout/HorizontalMultiLevelHierarchy"/>
    <dgm:cxn modelId="{38CC94FA-EA71-4C0D-995B-411478644B63}" type="presParOf" srcId="{F0B58780-7072-408C-ABE8-78EDE12957E4}" destId="{1185D455-5FFB-4951-BD47-A1990A2B0364}" srcOrd="0" destOrd="0" presId="urn:microsoft.com/office/officeart/2008/layout/HorizontalMultiLevelHierarchy"/>
    <dgm:cxn modelId="{B960FD00-5F32-4F76-8CB9-F18AB9D67679}" type="presParOf" srcId="{F0B58780-7072-408C-ABE8-78EDE12957E4}" destId="{C7BF5E44-7233-4886-894A-BF62A1C97AE2}" srcOrd="1" destOrd="0" presId="urn:microsoft.com/office/officeart/2008/layout/HorizontalMultiLevelHierarchy"/>
    <dgm:cxn modelId="{9251A506-A872-4456-8B9E-F0FF06DDA1AE}" type="presParOf" srcId="{C451A36F-6C18-4D90-9B0A-72FFC3467625}" destId="{601F0202-4020-4612-B1AE-145489C83EAD}" srcOrd="2" destOrd="0" presId="urn:microsoft.com/office/officeart/2008/layout/HorizontalMultiLevelHierarchy"/>
    <dgm:cxn modelId="{BA2F0DE2-4448-4AC3-8E8E-F3E14F3D1F28}" type="presParOf" srcId="{601F0202-4020-4612-B1AE-145489C83EAD}" destId="{1225CEFE-E0D2-4122-9041-684E1228D6F9}" srcOrd="0" destOrd="0" presId="urn:microsoft.com/office/officeart/2008/layout/HorizontalMultiLevelHierarchy"/>
    <dgm:cxn modelId="{7BF9628B-8601-4FB6-84C8-BF28D64E90A8}" type="presParOf" srcId="{C451A36F-6C18-4D90-9B0A-72FFC3467625}" destId="{59B6272C-2141-497C-9863-361C71CDC2C8}" srcOrd="3" destOrd="0" presId="urn:microsoft.com/office/officeart/2008/layout/HorizontalMultiLevelHierarchy"/>
    <dgm:cxn modelId="{764EDC40-748F-4011-B1D4-CDD0938D7CED}" type="presParOf" srcId="{59B6272C-2141-497C-9863-361C71CDC2C8}" destId="{C94A9891-8EB7-4166-B557-BE8235A3F726}" srcOrd="0" destOrd="0" presId="urn:microsoft.com/office/officeart/2008/layout/HorizontalMultiLevelHierarchy"/>
    <dgm:cxn modelId="{043ADEED-B02C-4F35-B5D0-C2E785C9253C}" type="presParOf" srcId="{59B6272C-2141-497C-9863-361C71CDC2C8}" destId="{466CCEBF-F946-466A-BF58-C0A7D43280FD}" srcOrd="1" destOrd="0" presId="urn:microsoft.com/office/officeart/2008/layout/HorizontalMultiLevelHierarchy"/>
    <dgm:cxn modelId="{560EDC23-515B-48F9-8892-20747285F160}" type="presParOf" srcId="{C451A36F-6C18-4D90-9B0A-72FFC3467625}" destId="{03C63163-5984-491F-A0D9-92AA3BB36A99}" srcOrd="4" destOrd="0" presId="urn:microsoft.com/office/officeart/2008/layout/HorizontalMultiLevelHierarchy"/>
    <dgm:cxn modelId="{F21551BC-3008-4EEC-AEF8-B64847186699}" type="presParOf" srcId="{03C63163-5984-491F-A0D9-92AA3BB36A99}" destId="{9D1F95B9-98CE-4DD1-86BE-25613B18D121}" srcOrd="0" destOrd="0" presId="urn:microsoft.com/office/officeart/2008/layout/HorizontalMultiLevelHierarchy"/>
    <dgm:cxn modelId="{901A8358-DB97-437E-B618-D500EE3D6C8E}" type="presParOf" srcId="{C451A36F-6C18-4D90-9B0A-72FFC3467625}" destId="{1C2F18A0-582E-4855-A3F6-A89EE7A2F5E7}" srcOrd="5" destOrd="0" presId="urn:microsoft.com/office/officeart/2008/layout/HorizontalMultiLevelHierarchy"/>
    <dgm:cxn modelId="{01A766D5-D553-4A94-9641-1F9044CFC18D}" type="presParOf" srcId="{1C2F18A0-582E-4855-A3F6-A89EE7A2F5E7}" destId="{79A2C691-F345-4232-82B9-B119FC69B2E0}" srcOrd="0" destOrd="0" presId="urn:microsoft.com/office/officeart/2008/layout/HorizontalMultiLevelHierarchy"/>
    <dgm:cxn modelId="{DC513847-D7EA-4C3F-8275-87D26C8EEA6F}" type="presParOf" srcId="{1C2F18A0-582E-4855-A3F6-A89EE7A2F5E7}" destId="{CE9215D0-1770-42DB-BB9E-128694E31E0A}" srcOrd="1" destOrd="0" presId="urn:microsoft.com/office/officeart/2008/layout/HorizontalMultiLevelHierarchy"/>
    <dgm:cxn modelId="{B7F02129-51AC-4C69-BB7E-1C47AA80F2C5}" type="presParOf" srcId="{C451A36F-6C18-4D90-9B0A-72FFC3467625}" destId="{FC9C1690-EE50-4D4F-AB14-A051F7617903}" srcOrd="6" destOrd="0" presId="urn:microsoft.com/office/officeart/2008/layout/HorizontalMultiLevelHierarchy"/>
    <dgm:cxn modelId="{595E327D-7812-48A1-B3A7-A317A01BC8DB}" type="presParOf" srcId="{FC9C1690-EE50-4D4F-AB14-A051F7617903}" destId="{6BEC10DC-803F-4D30-86B5-C791300D5978}" srcOrd="0" destOrd="0" presId="urn:microsoft.com/office/officeart/2008/layout/HorizontalMultiLevelHierarchy"/>
    <dgm:cxn modelId="{7E190670-F33C-4FE5-BB5B-29EA039E5E03}" type="presParOf" srcId="{C451A36F-6C18-4D90-9B0A-72FFC3467625}" destId="{F7A64B28-08A5-4787-88B0-FF74194BF807}" srcOrd="7" destOrd="0" presId="urn:microsoft.com/office/officeart/2008/layout/HorizontalMultiLevelHierarchy"/>
    <dgm:cxn modelId="{20F9EF74-6A75-456C-B2F9-6D348E21C6A5}" type="presParOf" srcId="{F7A64B28-08A5-4787-88B0-FF74194BF807}" destId="{D2FED6DF-DFCE-4C87-B4E8-2C1D5E5CD380}" srcOrd="0" destOrd="0" presId="urn:microsoft.com/office/officeart/2008/layout/HorizontalMultiLevelHierarchy"/>
    <dgm:cxn modelId="{FD7AB4C6-FCD6-4484-BA28-A189EE66472D}" type="presParOf" srcId="{F7A64B28-08A5-4787-88B0-FF74194BF807}" destId="{AAF7800C-7680-4E6A-8510-477E57497D79}" srcOrd="1" destOrd="0" presId="urn:microsoft.com/office/officeart/2008/layout/HorizontalMultiLevelHierarchy"/>
    <dgm:cxn modelId="{93451995-38C3-42C9-B57D-00384DD3D559}" type="presParOf" srcId="{7D148C98-69D3-4234-A3C2-4ADE3856FF75}" destId="{07B5E45D-153B-4F27-BEA5-EEE26D8C024D}" srcOrd="10" destOrd="0" presId="urn:microsoft.com/office/officeart/2008/layout/HorizontalMultiLevelHierarchy"/>
    <dgm:cxn modelId="{826A87FC-97F0-4D46-9613-ADE83A2196D0}" type="presParOf" srcId="{07B5E45D-153B-4F27-BEA5-EEE26D8C024D}" destId="{D187F68E-643A-4516-8057-95D8A1072DEA}" srcOrd="0" destOrd="0" presId="urn:microsoft.com/office/officeart/2008/layout/HorizontalMultiLevelHierarchy"/>
    <dgm:cxn modelId="{5639C148-03CF-4D5A-B56E-7C6DB6C50A75}" type="presParOf" srcId="{7D148C98-69D3-4234-A3C2-4ADE3856FF75}" destId="{674EE471-C92C-41B0-8FB7-378EA1567084}" srcOrd="11" destOrd="0" presId="urn:microsoft.com/office/officeart/2008/layout/HorizontalMultiLevelHierarchy"/>
    <dgm:cxn modelId="{965740A5-D877-4D5B-A397-9632D8456C36}" type="presParOf" srcId="{674EE471-C92C-41B0-8FB7-378EA1567084}" destId="{BB70A753-87B9-4EEB-92A5-505E954A4333}" srcOrd="0" destOrd="0" presId="urn:microsoft.com/office/officeart/2008/layout/HorizontalMultiLevelHierarchy"/>
    <dgm:cxn modelId="{27425983-60A2-46C8-A10E-D75C558D018C}" type="presParOf" srcId="{674EE471-C92C-41B0-8FB7-378EA1567084}" destId="{4F3F7F3F-309D-47AF-B163-8A48CFEF9818}" srcOrd="1" destOrd="0" presId="urn:microsoft.com/office/officeart/2008/layout/HorizontalMultiLevelHierarchy"/>
    <dgm:cxn modelId="{939EDC73-A95C-41E4-8030-766329FACFB9}" type="presParOf" srcId="{7D148C98-69D3-4234-A3C2-4ADE3856FF75}" destId="{86EBE40E-0E03-4539-AA1B-9E8A4CBCFC0B}" srcOrd="12" destOrd="0" presId="urn:microsoft.com/office/officeart/2008/layout/HorizontalMultiLevelHierarchy"/>
    <dgm:cxn modelId="{3EB98261-5253-4EA8-80A6-280515A3384D}" type="presParOf" srcId="{86EBE40E-0E03-4539-AA1B-9E8A4CBCFC0B}" destId="{45EC5A25-C84E-412A-9571-39584CF059DC}" srcOrd="0" destOrd="0" presId="urn:microsoft.com/office/officeart/2008/layout/HorizontalMultiLevelHierarchy"/>
    <dgm:cxn modelId="{3F5BF944-4C82-44F0-94EB-10E9474F6194}" type="presParOf" srcId="{7D148C98-69D3-4234-A3C2-4ADE3856FF75}" destId="{BEAA3E91-CE74-4B89-9090-C3E27B22B460}" srcOrd="13" destOrd="0" presId="urn:microsoft.com/office/officeart/2008/layout/HorizontalMultiLevelHierarchy"/>
    <dgm:cxn modelId="{2ABEF289-ABA0-4698-910F-9C1117D9201D}" type="presParOf" srcId="{BEAA3E91-CE74-4B89-9090-C3E27B22B460}" destId="{CE688FA9-0829-432F-912C-039CEF70B681}" srcOrd="0" destOrd="0" presId="urn:microsoft.com/office/officeart/2008/layout/HorizontalMultiLevelHierarchy"/>
    <dgm:cxn modelId="{118AD998-A972-4085-97F6-2AE9E12CCAD7}" type="presParOf" srcId="{BEAA3E91-CE74-4B89-9090-C3E27B22B460}" destId="{3A1FE813-9208-433E-BB4B-C94437334D7D}" srcOrd="1" destOrd="0" presId="urn:microsoft.com/office/officeart/2008/layout/HorizontalMultiLevelHierarchy"/>
    <dgm:cxn modelId="{8ACA4DA6-A14C-4514-B7CF-294D7B03DC7A}" type="presParOf" srcId="{7D148C98-69D3-4234-A3C2-4ADE3856FF75}" destId="{31EB6978-9AD5-42F9-9740-FE766A7B961F}" srcOrd="14" destOrd="0" presId="urn:microsoft.com/office/officeart/2008/layout/HorizontalMultiLevelHierarchy"/>
    <dgm:cxn modelId="{2B858135-D2D8-4244-844C-3D0FE861D784}" type="presParOf" srcId="{31EB6978-9AD5-42F9-9740-FE766A7B961F}" destId="{776F6566-1B76-48AA-9FF0-50BDD5ED6E03}" srcOrd="0" destOrd="0" presId="urn:microsoft.com/office/officeart/2008/layout/HorizontalMultiLevelHierarchy"/>
    <dgm:cxn modelId="{E1B45B6D-0348-43A8-931E-DAE8D32E81D9}" type="presParOf" srcId="{7D148C98-69D3-4234-A3C2-4ADE3856FF75}" destId="{58E3B5E1-E6DD-4235-BD32-15C45DDCB180}" srcOrd="15" destOrd="0" presId="urn:microsoft.com/office/officeart/2008/layout/HorizontalMultiLevelHierarchy"/>
    <dgm:cxn modelId="{0FAAF3A9-D0B3-4059-A015-468E404CD5DD}" type="presParOf" srcId="{58E3B5E1-E6DD-4235-BD32-15C45DDCB180}" destId="{AB1BE9B1-4256-4284-B37E-D034A5956893}" srcOrd="0" destOrd="0" presId="urn:microsoft.com/office/officeart/2008/layout/HorizontalMultiLevelHierarchy"/>
    <dgm:cxn modelId="{377ED9B4-736F-4047-8E3E-C58DFBF10733}" type="presParOf" srcId="{58E3B5E1-E6DD-4235-BD32-15C45DDCB180}" destId="{D176D52F-C68F-4120-961E-9FA185CDFC14}" srcOrd="1" destOrd="0" presId="urn:microsoft.com/office/officeart/2008/layout/HorizontalMultiLevelHierarchy"/>
    <dgm:cxn modelId="{5DF0288A-2BD0-47DB-BF37-A9862C9B70D7}" type="presParOf" srcId="{7D148C98-69D3-4234-A3C2-4ADE3856FF75}" destId="{D9DB5ECB-822E-4480-972C-888ECA5874BD}" srcOrd="16" destOrd="0" presId="urn:microsoft.com/office/officeart/2008/layout/HorizontalMultiLevelHierarchy"/>
    <dgm:cxn modelId="{422C6EA1-1935-4ECD-93DA-101B8C471AF0}" type="presParOf" srcId="{D9DB5ECB-822E-4480-972C-888ECA5874BD}" destId="{4DB640DC-AAC9-4B71-9746-1C33C1D3B152}" srcOrd="0" destOrd="0" presId="urn:microsoft.com/office/officeart/2008/layout/HorizontalMultiLevelHierarchy"/>
    <dgm:cxn modelId="{3C95EAE7-A217-4267-86E2-389CD48D984F}" type="presParOf" srcId="{7D148C98-69D3-4234-A3C2-4ADE3856FF75}" destId="{9024BE58-3210-47B3-9D9D-9507FF8AFA65}" srcOrd="17" destOrd="0" presId="urn:microsoft.com/office/officeart/2008/layout/HorizontalMultiLevelHierarchy"/>
    <dgm:cxn modelId="{E810F324-0867-4A5A-8053-D209C0CFD879}" type="presParOf" srcId="{9024BE58-3210-47B3-9D9D-9507FF8AFA65}" destId="{C7CB7BA1-FC5B-48FB-98FE-298FBE824F64}" srcOrd="0" destOrd="0" presId="urn:microsoft.com/office/officeart/2008/layout/HorizontalMultiLevelHierarchy"/>
    <dgm:cxn modelId="{0C91FA52-E3CF-48AF-8259-EAA5616D166B}" type="presParOf" srcId="{9024BE58-3210-47B3-9D9D-9507FF8AFA65}" destId="{0D300C40-326D-4637-8D2B-9D5723D992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 custScaleY="73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D8EBCA-52ED-46DE-8566-D0E19707F966}" type="presOf" srcId="{92441081-EF9A-4A41-9712-FFA268598394}" destId="{0B052A4C-9EC6-4953-B7A4-B3CB579AF515}" srcOrd="0" destOrd="0" presId="urn:microsoft.com/office/officeart/2005/8/layout/vList2"/>
    <dgm:cxn modelId="{8D8D2173-9259-4FE0-ABE8-A64EDAEB9ADB}" type="presOf" srcId="{21874C3B-E6F9-46BE-BBA7-51B3A98F393E}" destId="{48045E5C-A433-40C5-A9A1-1F2ACC2731E6}" srcOrd="0" destOrd="0" presId="urn:microsoft.com/office/officeart/2005/8/layout/vList2"/>
    <dgm:cxn modelId="{B3C122F2-7149-4447-B9A9-B53D4D198CBA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B2C6BF8-4388-4614-8AE6-4D987C8F1DA3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3F448B85-1B88-4CB5-A78E-CFE6B625C195}" type="presParOf" srcId="{A541DA28-CDCD-489A-9F84-11D61EC9A3FF}" destId="{09A62253-66AE-4B25-BF05-80D4F5919D6A}" srcOrd="0" destOrd="0" presId="urn:microsoft.com/office/officeart/2005/8/layout/vList2"/>
    <dgm:cxn modelId="{57149F05-69B0-4B7C-8B90-9894721B57EC}" type="presParOf" srcId="{A541DA28-CDCD-489A-9F84-11D61EC9A3FF}" destId="{78E87418-2E9B-4068-BE3B-AA521FD793DE}" srcOrd="1" destOrd="0" presId="urn:microsoft.com/office/officeart/2005/8/layout/vList2"/>
    <dgm:cxn modelId="{A4E283AB-CDA8-4B0B-A341-22C8727C7C75}" type="presParOf" srcId="{A541DA28-CDCD-489A-9F84-11D61EC9A3FF}" destId="{48045E5C-A433-40C5-A9A1-1F2ACC2731E6}" srcOrd="2" destOrd="0" presId="urn:microsoft.com/office/officeart/2005/8/layout/vList2"/>
    <dgm:cxn modelId="{2AEA2C50-08F2-4215-9570-E4F6AD35E2A6}" type="presParOf" srcId="{A541DA28-CDCD-489A-9F84-11D61EC9A3FF}" destId="{8E796305-0BD0-4ECF-B55B-8944ACFC328D}" srcOrd="3" destOrd="0" presId="urn:microsoft.com/office/officeart/2005/8/layout/vList2"/>
    <dgm:cxn modelId="{BC13AE24-2D92-4B40-AC3E-58E95878F532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人口統計環境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人口增長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人口年齡結構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人口教育程度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453C6A3-69FA-4F9C-826E-410A6DA4F9D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婚姻狀態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354B1F-8A17-4C83-A089-29BC56E90E65}" type="par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788B84-C3C7-4B14-9B4B-BF7BDB49140E}" type="sib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66657B-78FB-4A8D-B035-C43E1D8DBEE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人口壽命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7208CC-0719-408E-82DB-DCC85B8641F0}" type="parTrans" cxnId="{02269463-0D30-43AB-9AA2-73B7ADB8A7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8E3761-F4EB-408D-94F1-87D0E19FF5CE}" type="sibTrans" cxnId="{02269463-0D30-43AB-9AA2-73B7ADB8A7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Y="156984" custLinFactNeighborX="138" custLinFactNeighborY="-236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5" custScaleY="15698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5" custScaleY="15698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5" custScaleY="15698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D7648938-600C-40E1-8F8E-9676EB16AACE}" type="pres">
      <dgm:prSet presAssocID="{BE354B1F-8A17-4C83-A089-29BC56E90E65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546E5BF5-258C-422A-BD14-B10E08E3AA11}" type="pres">
      <dgm:prSet presAssocID="{6453C6A3-69FA-4F9C-826E-410A6DA4F9D8}" presName="hierRoot2" presStyleCnt="0">
        <dgm:presLayoutVars>
          <dgm:hierBranch val="init"/>
        </dgm:presLayoutVars>
      </dgm:prSet>
      <dgm:spPr/>
    </dgm:pt>
    <dgm:pt modelId="{48B225F9-BE5F-4AF2-A362-762CEB547C74}" type="pres">
      <dgm:prSet presAssocID="{6453C6A3-69FA-4F9C-826E-410A6DA4F9D8}" presName="rootComposite" presStyleCnt="0"/>
      <dgm:spPr/>
    </dgm:pt>
    <dgm:pt modelId="{B4071130-775A-4F4D-9B75-77BB310A80A1}" type="pres">
      <dgm:prSet presAssocID="{6453C6A3-69FA-4F9C-826E-410A6DA4F9D8}" presName="rootText" presStyleLbl="node2" presStyleIdx="3" presStyleCnt="5" custScaleY="15698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480F5D8-1B38-4BE9-9B81-8B84474B9074}" type="pres">
      <dgm:prSet presAssocID="{6453C6A3-69FA-4F9C-826E-410A6DA4F9D8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891B8CFA-E275-4425-9044-47495AB59B3C}" type="pres">
      <dgm:prSet presAssocID="{6453C6A3-69FA-4F9C-826E-410A6DA4F9D8}" presName="hierChild4" presStyleCnt="0"/>
      <dgm:spPr/>
    </dgm:pt>
    <dgm:pt modelId="{48F52AE5-37BC-412D-A452-D62F46F9FF01}" type="pres">
      <dgm:prSet presAssocID="{6453C6A3-69FA-4F9C-826E-410A6DA4F9D8}" presName="hierChild5" presStyleCnt="0"/>
      <dgm:spPr/>
    </dgm:pt>
    <dgm:pt modelId="{FA45AE75-D5EB-4D20-815B-5BCA82E11521}" type="pres">
      <dgm:prSet presAssocID="{CE7208CC-0719-408E-82DB-DCC85B8641F0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DE65DCA4-347C-4CC0-9B38-74001F77200B}" type="pres">
      <dgm:prSet presAssocID="{8D66657B-78FB-4A8D-B035-C43E1D8DBEED}" presName="hierRoot2" presStyleCnt="0">
        <dgm:presLayoutVars>
          <dgm:hierBranch val="init"/>
        </dgm:presLayoutVars>
      </dgm:prSet>
      <dgm:spPr/>
    </dgm:pt>
    <dgm:pt modelId="{FE989030-99B3-4B04-A75B-67D946425E8A}" type="pres">
      <dgm:prSet presAssocID="{8D66657B-78FB-4A8D-B035-C43E1D8DBEED}" presName="rootComposite" presStyleCnt="0"/>
      <dgm:spPr/>
    </dgm:pt>
    <dgm:pt modelId="{D3F57A3A-2DAF-4B7B-9D4B-EFF7B309F374}" type="pres">
      <dgm:prSet presAssocID="{8D66657B-78FB-4A8D-B035-C43E1D8DBEED}" presName="rootText" presStyleLbl="node2" presStyleIdx="4" presStyleCnt="5" custScaleY="15698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5E7E2C8-D151-48A6-9CB3-FF0A07041993}" type="pres">
      <dgm:prSet presAssocID="{8D66657B-78FB-4A8D-B035-C43E1D8DBEED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B93B30ED-5EEE-4DC3-B1BC-7A0CAFAFE7B3}" type="pres">
      <dgm:prSet presAssocID="{8D66657B-78FB-4A8D-B035-C43E1D8DBEED}" presName="hierChild4" presStyleCnt="0"/>
      <dgm:spPr/>
    </dgm:pt>
    <dgm:pt modelId="{A10C41FA-40BC-44E3-9C64-4E11A9024645}" type="pres">
      <dgm:prSet presAssocID="{8D66657B-78FB-4A8D-B035-C43E1D8DBEED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F996A63C-E8C5-4609-A951-8436CFD0B9A1}" type="presOf" srcId="{8D66657B-78FB-4A8D-B035-C43E1D8DBEED}" destId="{35E7E2C8-D151-48A6-9CB3-FF0A07041993}" srcOrd="1" destOrd="0" presId="urn:microsoft.com/office/officeart/2005/8/layout/orgChart1"/>
    <dgm:cxn modelId="{7A73E3CB-9451-471F-9AD0-67EFDF450179}" type="presOf" srcId="{CEE54A53-F4AB-4436-AAF6-39DD772F5825}" destId="{AD1C8A34-0C1D-47FB-A911-EDA49F01C875}" srcOrd="0" destOrd="0" presId="urn:microsoft.com/office/officeart/2005/8/layout/orgChart1"/>
    <dgm:cxn modelId="{03B76813-9D0B-4455-96FB-C6C9507E4E71}" type="presOf" srcId="{868AEA08-EE37-48EB-9ACB-6BD961363E73}" destId="{C28EBE1F-61CC-4CE9-AA77-B5FF826D0DAC}" srcOrd="1" destOrd="0" presId="urn:microsoft.com/office/officeart/2005/8/layout/orgChart1"/>
    <dgm:cxn modelId="{B22C83EF-82C3-40DD-A027-366326362224}" type="presOf" srcId="{9372EACE-D305-4A65-BEA7-2F213EED4DA6}" destId="{F45DC0B3-F559-41A5-9D65-F612627FDFAB}" srcOrd="0" destOrd="0" presId="urn:microsoft.com/office/officeart/2005/8/layout/orgChart1"/>
    <dgm:cxn modelId="{857FEE2C-BCDA-4F15-A6AE-BE05FAB2AAB1}" type="presOf" srcId="{BE354B1F-8A17-4C83-A089-29BC56E90E65}" destId="{D7648938-600C-40E1-8F8E-9676EB16AACE}" srcOrd="0" destOrd="0" presId="urn:microsoft.com/office/officeart/2005/8/layout/orgChart1"/>
    <dgm:cxn modelId="{02269463-0D30-43AB-9AA2-73B7ADB8A734}" srcId="{868AEA08-EE37-48EB-9ACB-6BD961363E73}" destId="{8D66657B-78FB-4A8D-B035-C43E1D8DBEED}" srcOrd="4" destOrd="0" parTransId="{CE7208CC-0719-408E-82DB-DCC85B8641F0}" sibTransId="{AB8E3761-F4EB-408D-94F1-87D0E19FF5CE}"/>
    <dgm:cxn modelId="{D21D1DAB-6689-4C53-A03E-FB38A94387EB}" type="presOf" srcId="{B18B6976-8954-44A5-BE39-FFC2CFE01AC8}" destId="{693EA619-5724-42E2-A73D-1B04E166612B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22AED94D-376C-4952-BBF5-5063B4F7D5CB}" type="presOf" srcId="{868AEA08-EE37-48EB-9ACB-6BD961363E73}" destId="{70B2E50B-36E2-439F-901F-90DB41ABA4E1}" srcOrd="0" destOrd="0" presId="urn:microsoft.com/office/officeart/2005/8/layout/orgChart1"/>
    <dgm:cxn modelId="{E7204C7E-D180-4412-9434-CE599A49510B}" type="presOf" srcId="{6453C6A3-69FA-4F9C-826E-410A6DA4F9D8}" destId="{2480F5D8-1B38-4BE9-9B81-8B84474B9074}" srcOrd="1" destOrd="0" presId="urn:microsoft.com/office/officeart/2005/8/layout/orgChart1"/>
    <dgm:cxn modelId="{1065A010-3067-48AB-B346-D83F5424DAE7}" type="presOf" srcId="{A196E9AB-AAA3-4778-B7BC-0E9634C7E8AA}" destId="{6B46737C-7C16-494F-ACAE-533C72445AFA}" srcOrd="1" destOrd="0" presId="urn:microsoft.com/office/officeart/2005/8/layout/orgChart1"/>
    <dgm:cxn modelId="{C8F50A32-C2A8-4322-9CF4-8327626707B4}" srcId="{868AEA08-EE37-48EB-9ACB-6BD961363E73}" destId="{6453C6A3-69FA-4F9C-826E-410A6DA4F9D8}" srcOrd="3" destOrd="0" parTransId="{BE354B1F-8A17-4C83-A089-29BC56E90E65}" sibTransId="{D0788B84-C3C7-4B14-9B4B-BF7BDB49140E}"/>
    <dgm:cxn modelId="{206A7864-E58F-4BDE-A882-400AF51E3C9E}" type="presOf" srcId="{B2A9B155-571C-49E9-A590-ADE9B561BBEF}" destId="{F3DCF776-D5E2-45B9-8ADD-3E2FC34EE524}" srcOrd="0" destOrd="0" presId="urn:microsoft.com/office/officeart/2005/8/layout/orgChart1"/>
    <dgm:cxn modelId="{57F15D8F-F7B5-40E8-B75A-B9E73F488F91}" type="presOf" srcId="{A196E9AB-AAA3-4778-B7BC-0E9634C7E8AA}" destId="{231F5E4C-1000-430A-8960-05C950B064F5}" srcOrd="0" destOrd="0" presId="urn:microsoft.com/office/officeart/2005/8/layout/orgChart1"/>
    <dgm:cxn modelId="{B29B8498-825E-4B74-A00F-AAF2FE82C8F7}" type="presOf" srcId="{B2A9B155-571C-49E9-A590-ADE9B561BBEF}" destId="{BF3E2805-55FD-4879-BF8A-ED497400E6E6}" srcOrd="1" destOrd="0" presId="urn:microsoft.com/office/officeart/2005/8/layout/orgChart1"/>
    <dgm:cxn modelId="{81A83F90-654A-4B25-AF1B-E803911C00B9}" type="presOf" srcId="{CE7208CC-0719-408E-82DB-DCC85B8641F0}" destId="{FA45AE75-D5EB-4D20-815B-5BCA82E11521}" srcOrd="0" destOrd="0" presId="urn:microsoft.com/office/officeart/2005/8/layout/orgChart1"/>
    <dgm:cxn modelId="{4A33B610-8D6F-46AF-B9ED-BB5FA11105DF}" type="presOf" srcId="{8D66657B-78FB-4A8D-B035-C43E1D8DBEED}" destId="{D3F57A3A-2DAF-4B7B-9D4B-EFF7B309F374}" srcOrd="0" destOrd="0" presId="urn:microsoft.com/office/officeart/2005/8/layout/orgChart1"/>
    <dgm:cxn modelId="{991B9231-7D66-4CC8-8D2B-BBDAA1B45B91}" type="presOf" srcId="{6453C6A3-69FA-4F9C-826E-410A6DA4F9D8}" destId="{B4071130-775A-4F4D-9B75-77BB310A80A1}" srcOrd="0" destOrd="0" presId="urn:microsoft.com/office/officeart/2005/8/layout/orgChart1"/>
    <dgm:cxn modelId="{2C42C9BA-C522-4E00-A86E-D51A35BCC0AE}" type="presOf" srcId="{9B966C5F-E2C6-4AAE-8FF1-387CD9D9FD32}" destId="{DB4D3CE0-2CEC-4FA3-9D7D-313DCF4A2E06}" srcOrd="1" destOrd="0" presId="urn:microsoft.com/office/officeart/2005/8/layout/orgChart1"/>
    <dgm:cxn modelId="{208C9EAB-A68D-4954-A343-6377918AD823}" type="presOf" srcId="{9B966C5F-E2C6-4AAE-8FF1-387CD9D9FD32}" destId="{ED05F2FA-A119-4A56-BDDE-3DBB4E2F33F8}" srcOrd="0" destOrd="0" presId="urn:microsoft.com/office/officeart/2005/8/layout/orgChart1"/>
    <dgm:cxn modelId="{7F8265CC-DE90-4DCC-BD6E-AA115D4DA826}" type="presOf" srcId="{F48E6D77-3822-454C-9C9F-3860C9371B1C}" destId="{097A5AF5-D1D7-4930-AF2A-167C7B349772}" srcOrd="0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31BF38B0-CFBB-4BD8-863A-1FF373BC2E39}" type="presParOf" srcId="{097A5AF5-D1D7-4930-AF2A-167C7B349772}" destId="{580F8A17-3DED-4A09-954C-5C0BBE46BEAC}" srcOrd="0" destOrd="0" presId="urn:microsoft.com/office/officeart/2005/8/layout/orgChart1"/>
    <dgm:cxn modelId="{265CE008-6FD8-4F66-A30C-AF590EAFEF7D}" type="presParOf" srcId="{580F8A17-3DED-4A09-954C-5C0BBE46BEAC}" destId="{480A3FED-61E9-4C49-8AF0-0F7268396CB2}" srcOrd="0" destOrd="0" presId="urn:microsoft.com/office/officeart/2005/8/layout/orgChart1"/>
    <dgm:cxn modelId="{EF41354E-5A99-4AFD-8F2D-FDFB43B660FF}" type="presParOf" srcId="{480A3FED-61E9-4C49-8AF0-0F7268396CB2}" destId="{70B2E50B-36E2-439F-901F-90DB41ABA4E1}" srcOrd="0" destOrd="0" presId="urn:microsoft.com/office/officeart/2005/8/layout/orgChart1"/>
    <dgm:cxn modelId="{1F0E3732-64BC-4771-9E9E-29633181AB5B}" type="presParOf" srcId="{480A3FED-61E9-4C49-8AF0-0F7268396CB2}" destId="{C28EBE1F-61CC-4CE9-AA77-B5FF826D0DAC}" srcOrd="1" destOrd="0" presId="urn:microsoft.com/office/officeart/2005/8/layout/orgChart1"/>
    <dgm:cxn modelId="{E89606EB-2257-4B02-8736-56A68716F6C8}" type="presParOf" srcId="{580F8A17-3DED-4A09-954C-5C0BBE46BEAC}" destId="{2B2F8821-E42D-4584-9AD1-468A4B3775E3}" srcOrd="1" destOrd="0" presId="urn:microsoft.com/office/officeart/2005/8/layout/orgChart1"/>
    <dgm:cxn modelId="{E6576EF7-D0D8-4A6E-B3BC-30A6952F0CD8}" type="presParOf" srcId="{2B2F8821-E42D-4584-9AD1-468A4B3775E3}" destId="{F45DC0B3-F559-41A5-9D65-F612627FDFAB}" srcOrd="0" destOrd="0" presId="urn:microsoft.com/office/officeart/2005/8/layout/orgChart1"/>
    <dgm:cxn modelId="{9256AE16-7239-43FB-AB51-F18CB983D3FA}" type="presParOf" srcId="{2B2F8821-E42D-4584-9AD1-468A4B3775E3}" destId="{37336E69-5CAB-429C-AE34-5D5FB07AFE3E}" srcOrd="1" destOrd="0" presId="urn:microsoft.com/office/officeart/2005/8/layout/orgChart1"/>
    <dgm:cxn modelId="{83DDFCAA-52EC-4643-9540-8C6854D340E5}" type="presParOf" srcId="{37336E69-5CAB-429C-AE34-5D5FB07AFE3E}" destId="{9980DEE9-5FF9-47E9-BA53-4FCF5E81ADCC}" srcOrd="0" destOrd="0" presId="urn:microsoft.com/office/officeart/2005/8/layout/orgChart1"/>
    <dgm:cxn modelId="{AD4CA300-73B5-487D-950E-41AF780D6064}" type="presParOf" srcId="{9980DEE9-5FF9-47E9-BA53-4FCF5E81ADCC}" destId="{231F5E4C-1000-430A-8960-05C950B064F5}" srcOrd="0" destOrd="0" presId="urn:microsoft.com/office/officeart/2005/8/layout/orgChart1"/>
    <dgm:cxn modelId="{2538B91E-7C93-45AC-B248-31849CA0EFEC}" type="presParOf" srcId="{9980DEE9-5FF9-47E9-BA53-4FCF5E81ADCC}" destId="{6B46737C-7C16-494F-ACAE-533C72445AFA}" srcOrd="1" destOrd="0" presId="urn:microsoft.com/office/officeart/2005/8/layout/orgChart1"/>
    <dgm:cxn modelId="{F7E90E27-92BE-4D2C-A12B-7A0B9276F6E8}" type="presParOf" srcId="{37336E69-5CAB-429C-AE34-5D5FB07AFE3E}" destId="{180ADF13-F5AC-4F0A-8101-AF6907B238B4}" srcOrd="1" destOrd="0" presId="urn:microsoft.com/office/officeart/2005/8/layout/orgChart1"/>
    <dgm:cxn modelId="{01D6E592-1ACD-4AA7-B673-D61CF24D372C}" type="presParOf" srcId="{37336E69-5CAB-429C-AE34-5D5FB07AFE3E}" destId="{F81EF94B-AF05-4B1F-8865-2519389D39E1}" srcOrd="2" destOrd="0" presId="urn:microsoft.com/office/officeart/2005/8/layout/orgChart1"/>
    <dgm:cxn modelId="{3A2646CC-4DA2-4166-8EB6-7800C6916103}" type="presParOf" srcId="{2B2F8821-E42D-4584-9AD1-468A4B3775E3}" destId="{693EA619-5724-42E2-A73D-1B04E166612B}" srcOrd="2" destOrd="0" presId="urn:microsoft.com/office/officeart/2005/8/layout/orgChart1"/>
    <dgm:cxn modelId="{29908896-F2D4-4268-8AC0-25F23A3447A7}" type="presParOf" srcId="{2B2F8821-E42D-4584-9AD1-468A4B3775E3}" destId="{E72EF89B-D5A0-497E-81DC-3D748026C1C5}" srcOrd="3" destOrd="0" presId="urn:microsoft.com/office/officeart/2005/8/layout/orgChart1"/>
    <dgm:cxn modelId="{E4420A7E-4B7E-4247-A7AA-6B4CF6C4D378}" type="presParOf" srcId="{E72EF89B-D5A0-497E-81DC-3D748026C1C5}" destId="{765342C5-761A-441D-A3EB-F8FFD2B2DBBC}" srcOrd="0" destOrd="0" presId="urn:microsoft.com/office/officeart/2005/8/layout/orgChart1"/>
    <dgm:cxn modelId="{05DC6F25-CDE0-4EB9-BF3A-10A2C1548518}" type="presParOf" srcId="{765342C5-761A-441D-A3EB-F8FFD2B2DBBC}" destId="{ED05F2FA-A119-4A56-BDDE-3DBB4E2F33F8}" srcOrd="0" destOrd="0" presId="urn:microsoft.com/office/officeart/2005/8/layout/orgChart1"/>
    <dgm:cxn modelId="{6C51AF84-FEFA-458F-8513-7265E3374158}" type="presParOf" srcId="{765342C5-761A-441D-A3EB-F8FFD2B2DBBC}" destId="{DB4D3CE0-2CEC-4FA3-9D7D-313DCF4A2E06}" srcOrd="1" destOrd="0" presId="urn:microsoft.com/office/officeart/2005/8/layout/orgChart1"/>
    <dgm:cxn modelId="{DF1B7BC6-51A1-4BC0-9D33-6774E0A6CBBE}" type="presParOf" srcId="{E72EF89B-D5A0-497E-81DC-3D748026C1C5}" destId="{8B7E1775-2D46-440D-8CDB-4449F19B2603}" srcOrd="1" destOrd="0" presId="urn:microsoft.com/office/officeart/2005/8/layout/orgChart1"/>
    <dgm:cxn modelId="{BC4F4BF2-4612-4F32-95D2-71A2BDA5D958}" type="presParOf" srcId="{E72EF89B-D5A0-497E-81DC-3D748026C1C5}" destId="{2B9F7815-704E-47F8-A587-83069BC71E59}" srcOrd="2" destOrd="0" presId="urn:microsoft.com/office/officeart/2005/8/layout/orgChart1"/>
    <dgm:cxn modelId="{677A20EE-E5F2-405E-BAC1-14BD568CFF32}" type="presParOf" srcId="{2B2F8821-E42D-4584-9AD1-468A4B3775E3}" destId="{AD1C8A34-0C1D-47FB-A911-EDA49F01C875}" srcOrd="4" destOrd="0" presId="urn:microsoft.com/office/officeart/2005/8/layout/orgChart1"/>
    <dgm:cxn modelId="{842110BC-DC6C-44CC-BD8F-22F3E0EC56F9}" type="presParOf" srcId="{2B2F8821-E42D-4584-9AD1-468A4B3775E3}" destId="{469BB776-1563-497E-B380-1479B38FB448}" srcOrd="5" destOrd="0" presId="urn:microsoft.com/office/officeart/2005/8/layout/orgChart1"/>
    <dgm:cxn modelId="{FE3F0124-B34D-49E0-8DA8-8D51DA272270}" type="presParOf" srcId="{469BB776-1563-497E-B380-1479B38FB448}" destId="{53B82F31-5F31-49AA-8BCC-8D6506BA422C}" srcOrd="0" destOrd="0" presId="urn:microsoft.com/office/officeart/2005/8/layout/orgChart1"/>
    <dgm:cxn modelId="{62B1D80E-4DF7-473F-9238-08B8500F5E5E}" type="presParOf" srcId="{53B82F31-5F31-49AA-8BCC-8D6506BA422C}" destId="{F3DCF776-D5E2-45B9-8ADD-3E2FC34EE524}" srcOrd="0" destOrd="0" presId="urn:microsoft.com/office/officeart/2005/8/layout/orgChart1"/>
    <dgm:cxn modelId="{A6735E3C-819A-4E5D-BC17-F947A03F2A17}" type="presParOf" srcId="{53B82F31-5F31-49AA-8BCC-8D6506BA422C}" destId="{BF3E2805-55FD-4879-BF8A-ED497400E6E6}" srcOrd="1" destOrd="0" presId="urn:microsoft.com/office/officeart/2005/8/layout/orgChart1"/>
    <dgm:cxn modelId="{FDDF6CCB-9D84-4B23-BBF3-838D94E743FF}" type="presParOf" srcId="{469BB776-1563-497E-B380-1479B38FB448}" destId="{AC6A1176-6617-4BE2-9F81-A42E1ADD6535}" srcOrd="1" destOrd="0" presId="urn:microsoft.com/office/officeart/2005/8/layout/orgChart1"/>
    <dgm:cxn modelId="{714E4D2F-9D29-4214-8881-4E04E97C7F1B}" type="presParOf" srcId="{469BB776-1563-497E-B380-1479B38FB448}" destId="{210B648B-4D55-485F-B5BC-A2A30ECAFF18}" srcOrd="2" destOrd="0" presId="urn:microsoft.com/office/officeart/2005/8/layout/orgChart1"/>
    <dgm:cxn modelId="{1AC94A24-B92A-4CC7-B943-C3CE3CE4F381}" type="presParOf" srcId="{2B2F8821-E42D-4584-9AD1-468A4B3775E3}" destId="{D7648938-600C-40E1-8F8E-9676EB16AACE}" srcOrd="6" destOrd="0" presId="urn:microsoft.com/office/officeart/2005/8/layout/orgChart1"/>
    <dgm:cxn modelId="{4402AB38-E769-4428-A5C2-A43D4DDE2F8E}" type="presParOf" srcId="{2B2F8821-E42D-4584-9AD1-468A4B3775E3}" destId="{546E5BF5-258C-422A-BD14-B10E08E3AA11}" srcOrd="7" destOrd="0" presId="urn:microsoft.com/office/officeart/2005/8/layout/orgChart1"/>
    <dgm:cxn modelId="{99BA04FF-5CDA-4454-B9E3-8318DC3CB361}" type="presParOf" srcId="{546E5BF5-258C-422A-BD14-B10E08E3AA11}" destId="{48B225F9-BE5F-4AF2-A362-762CEB547C74}" srcOrd="0" destOrd="0" presId="urn:microsoft.com/office/officeart/2005/8/layout/orgChart1"/>
    <dgm:cxn modelId="{BDA4A185-AC3A-4673-BE00-9383722DB712}" type="presParOf" srcId="{48B225F9-BE5F-4AF2-A362-762CEB547C74}" destId="{B4071130-775A-4F4D-9B75-77BB310A80A1}" srcOrd="0" destOrd="0" presId="urn:microsoft.com/office/officeart/2005/8/layout/orgChart1"/>
    <dgm:cxn modelId="{784946DA-F4AC-4D79-9010-CAE39DADFC36}" type="presParOf" srcId="{48B225F9-BE5F-4AF2-A362-762CEB547C74}" destId="{2480F5D8-1B38-4BE9-9B81-8B84474B9074}" srcOrd="1" destOrd="0" presId="urn:microsoft.com/office/officeart/2005/8/layout/orgChart1"/>
    <dgm:cxn modelId="{CD02BA65-EEE4-429E-8E90-FB519AA8DD94}" type="presParOf" srcId="{546E5BF5-258C-422A-BD14-B10E08E3AA11}" destId="{891B8CFA-E275-4425-9044-47495AB59B3C}" srcOrd="1" destOrd="0" presId="urn:microsoft.com/office/officeart/2005/8/layout/orgChart1"/>
    <dgm:cxn modelId="{8ABD66A5-C3CF-42D8-9420-AFF340555ED3}" type="presParOf" srcId="{546E5BF5-258C-422A-BD14-B10E08E3AA11}" destId="{48F52AE5-37BC-412D-A452-D62F46F9FF01}" srcOrd="2" destOrd="0" presId="urn:microsoft.com/office/officeart/2005/8/layout/orgChart1"/>
    <dgm:cxn modelId="{4EFD6652-6A8C-4BB9-B450-9F2A4DCA506E}" type="presParOf" srcId="{2B2F8821-E42D-4584-9AD1-468A4B3775E3}" destId="{FA45AE75-D5EB-4D20-815B-5BCA82E11521}" srcOrd="8" destOrd="0" presId="urn:microsoft.com/office/officeart/2005/8/layout/orgChart1"/>
    <dgm:cxn modelId="{5EBC79E8-D93A-43FC-A188-30AD93225AEF}" type="presParOf" srcId="{2B2F8821-E42D-4584-9AD1-468A4B3775E3}" destId="{DE65DCA4-347C-4CC0-9B38-74001F77200B}" srcOrd="9" destOrd="0" presId="urn:microsoft.com/office/officeart/2005/8/layout/orgChart1"/>
    <dgm:cxn modelId="{C09FF65F-BCFF-4913-B536-9E88F8247E91}" type="presParOf" srcId="{DE65DCA4-347C-4CC0-9B38-74001F77200B}" destId="{FE989030-99B3-4B04-A75B-67D946425E8A}" srcOrd="0" destOrd="0" presId="urn:microsoft.com/office/officeart/2005/8/layout/orgChart1"/>
    <dgm:cxn modelId="{0064DB9D-FC41-41F4-80A2-A9B4EC47A03D}" type="presParOf" srcId="{FE989030-99B3-4B04-A75B-67D946425E8A}" destId="{D3F57A3A-2DAF-4B7B-9D4B-EFF7B309F374}" srcOrd="0" destOrd="0" presId="urn:microsoft.com/office/officeart/2005/8/layout/orgChart1"/>
    <dgm:cxn modelId="{B14DCD4B-F12A-4ED5-BE36-EA2D895FE377}" type="presParOf" srcId="{FE989030-99B3-4B04-A75B-67D946425E8A}" destId="{35E7E2C8-D151-48A6-9CB3-FF0A07041993}" srcOrd="1" destOrd="0" presId="urn:microsoft.com/office/officeart/2005/8/layout/orgChart1"/>
    <dgm:cxn modelId="{CAA11EC1-7D3C-46E7-A63C-6BFFFD2DB673}" type="presParOf" srcId="{DE65DCA4-347C-4CC0-9B38-74001F77200B}" destId="{B93B30ED-5EEE-4DC3-B1BC-7A0CAFAFE7B3}" srcOrd="1" destOrd="0" presId="urn:microsoft.com/office/officeart/2005/8/layout/orgChart1"/>
    <dgm:cxn modelId="{F2353487-17C7-422B-A056-B63FD940BC1F}" type="presParOf" srcId="{DE65DCA4-347C-4CC0-9B38-74001F77200B}" destId="{A10C41FA-40BC-44E3-9C64-4E11A9024645}" srcOrd="2" destOrd="0" presId="urn:microsoft.com/office/officeart/2005/8/layout/orgChart1"/>
    <dgm:cxn modelId="{F0384E96-BEBB-468C-95CE-FB5BA58DB109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經濟環境</a:t>
          </a:r>
          <a:endParaRPr lang="zh-TW" altLang="en-US" sz="3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平均生產毛額與國民所得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勞動參與和就業人口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政府支出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453C6A3-69FA-4F9C-826E-410A6DA4F9D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兩岸貿易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354B1F-8A17-4C83-A089-29BC56E90E65}" type="par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788B84-C3C7-4B14-9B4B-BF7BDB49140E}" type="sib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66657B-78FB-4A8D-B035-C43E1D8DBEE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外籍勞工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7208CC-0719-408E-82DB-DCC85B8641F0}" type="parTrans" cxnId="{02269463-0D30-43AB-9AA2-73B7ADB8A7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8E3761-F4EB-408D-94F1-87D0E19FF5CE}" type="sibTrans" cxnId="{02269463-0D30-43AB-9AA2-73B7ADB8A7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X="127688" custScaleY="175316" custLinFactNeighborX="138" custLinFactNeighborY="-236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5" custScaleY="20440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5" custScaleY="20440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5" custScaleY="20440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D7648938-600C-40E1-8F8E-9676EB16AACE}" type="pres">
      <dgm:prSet presAssocID="{BE354B1F-8A17-4C83-A089-29BC56E90E65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546E5BF5-258C-422A-BD14-B10E08E3AA11}" type="pres">
      <dgm:prSet presAssocID="{6453C6A3-69FA-4F9C-826E-410A6DA4F9D8}" presName="hierRoot2" presStyleCnt="0">
        <dgm:presLayoutVars>
          <dgm:hierBranch val="init"/>
        </dgm:presLayoutVars>
      </dgm:prSet>
      <dgm:spPr/>
    </dgm:pt>
    <dgm:pt modelId="{48B225F9-BE5F-4AF2-A362-762CEB547C74}" type="pres">
      <dgm:prSet presAssocID="{6453C6A3-69FA-4F9C-826E-410A6DA4F9D8}" presName="rootComposite" presStyleCnt="0"/>
      <dgm:spPr/>
    </dgm:pt>
    <dgm:pt modelId="{B4071130-775A-4F4D-9B75-77BB310A80A1}" type="pres">
      <dgm:prSet presAssocID="{6453C6A3-69FA-4F9C-826E-410A6DA4F9D8}" presName="rootText" presStyleLbl="node2" presStyleIdx="3" presStyleCnt="5" custScaleY="20440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480F5D8-1B38-4BE9-9B81-8B84474B9074}" type="pres">
      <dgm:prSet presAssocID="{6453C6A3-69FA-4F9C-826E-410A6DA4F9D8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891B8CFA-E275-4425-9044-47495AB59B3C}" type="pres">
      <dgm:prSet presAssocID="{6453C6A3-69FA-4F9C-826E-410A6DA4F9D8}" presName="hierChild4" presStyleCnt="0"/>
      <dgm:spPr/>
    </dgm:pt>
    <dgm:pt modelId="{48F52AE5-37BC-412D-A452-D62F46F9FF01}" type="pres">
      <dgm:prSet presAssocID="{6453C6A3-69FA-4F9C-826E-410A6DA4F9D8}" presName="hierChild5" presStyleCnt="0"/>
      <dgm:spPr/>
    </dgm:pt>
    <dgm:pt modelId="{FA45AE75-D5EB-4D20-815B-5BCA82E11521}" type="pres">
      <dgm:prSet presAssocID="{CE7208CC-0719-408E-82DB-DCC85B8641F0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DE65DCA4-347C-4CC0-9B38-74001F77200B}" type="pres">
      <dgm:prSet presAssocID="{8D66657B-78FB-4A8D-B035-C43E1D8DBEED}" presName="hierRoot2" presStyleCnt="0">
        <dgm:presLayoutVars>
          <dgm:hierBranch val="init"/>
        </dgm:presLayoutVars>
      </dgm:prSet>
      <dgm:spPr/>
    </dgm:pt>
    <dgm:pt modelId="{FE989030-99B3-4B04-A75B-67D946425E8A}" type="pres">
      <dgm:prSet presAssocID="{8D66657B-78FB-4A8D-B035-C43E1D8DBEED}" presName="rootComposite" presStyleCnt="0"/>
      <dgm:spPr/>
    </dgm:pt>
    <dgm:pt modelId="{D3F57A3A-2DAF-4B7B-9D4B-EFF7B309F374}" type="pres">
      <dgm:prSet presAssocID="{8D66657B-78FB-4A8D-B035-C43E1D8DBEED}" presName="rootText" presStyleLbl="node2" presStyleIdx="4" presStyleCnt="5" custScaleY="20440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5E7E2C8-D151-48A6-9CB3-FF0A07041993}" type="pres">
      <dgm:prSet presAssocID="{8D66657B-78FB-4A8D-B035-C43E1D8DBEED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B93B30ED-5EEE-4DC3-B1BC-7A0CAFAFE7B3}" type="pres">
      <dgm:prSet presAssocID="{8D66657B-78FB-4A8D-B035-C43E1D8DBEED}" presName="hierChild4" presStyleCnt="0"/>
      <dgm:spPr/>
    </dgm:pt>
    <dgm:pt modelId="{A10C41FA-40BC-44E3-9C64-4E11A9024645}" type="pres">
      <dgm:prSet presAssocID="{8D66657B-78FB-4A8D-B035-C43E1D8DBEED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5D5DE6E-DB83-4F20-9C1D-ACA1BD811F89}" type="presOf" srcId="{9B966C5F-E2C6-4AAE-8FF1-387CD9D9FD32}" destId="{DB4D3CE0-2CEC-4FA3-9D7D-313DCF4A2E06}" srcOrd="1" destOrd="0" presId="urn:microsoft.com/office/officeart/2005/8/layout/orgChart1"/>
    <dgm:cxn modelId="{7737ED06-110D-4A88-AB0E-40072A22AF1A}" type="presOf" srcId="{868AEA08-EE37-48EB-9ACB-6BD961363E73}" destId="{70B2E50B-36E2-439F-901F-90DB41ABA4E1}" srcOrd="0" destOrd="0" presId="urn:microsoft.com/office/officeart/2005/8/layout/orgChart1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4C206F6E-ED81-4FF7-A476-E6E9F32CED50}" type="presOf" srcId="{9372EACE-D305-4A65-BEA7-2F213EED4DA6}" destId="{F45DC0B3-F559-41A5-9D65-F612627FDFAB}" srcOrd="0" destOrd="0" presId="urn:microsoft.com/office/officeart/2005/8/layout/orgChart1"/>
    <dgm:cxn modelId="{02269463-0D30-43AB-9AA2-73B7ADB8A734}" srcId="{868AEA08-EE37-48EB-9ACB-6BD961363E73}" destId="{8D66657B-78FB-4A8D-B035-C43E1D8DBEED}" srcOrd="4" destOrd="0" parTransId="{CE7208CC-0719-408E-82DB-DCC85B8641F0}" sibTransId="{AB8E3761-F4EB-408D-94F1-87D0E19FF5CE}"/>
    <dgm:cxn modelId="{934B882F-2A11-484A-8D8D-232EE9AA1372}" type="presOf" srcId="{A196E9AB-AAA3-4778-B7BC-0E9634C7E8AA}" destId="{6B46737C-7C16-494F-ACAE-533C72445AFA}" srcOrd="1" destOrd="0" presId="urn:microsoft.com/office/officeart/2005/8/layout/orgChart1"/>
    <dgm:cxn modelId="{A45EF54B-61FC-45BE-B717-A2F257E4C842}" type="presOf" srcId="{868AEA08-EE37-48EB-9ACB-6BD961363E73}" destId="{C28EBE1F-61CC-4CE9-AA77-B5FF826D0DAC}" srcOrd="1" destOrd="0" presId="urn:microsoft.com/office/officeart/2005/8/layout/orgChart1"/>
    <dgm:cxn modelId="{2DD1E434-56A1-41B9-AAC7-5B24E408D285}" type="presOf" srcId="{B2A9B155-571C-49E9-A590-ADE9B561BBEF}" destId="{F3DCF776-D5E2-45B9-8ADD-3E2FC34EE524}" srcOrd="0" destOrd="0" presId="urn:microsoft.com/office/officeart/2005/8/layout/orgChart1"/>
    <dgm:cxn modelId="{D2547C57-A6FB-4C6F-8DDA-3C704B77E97D}" type="presOf" srcId="{B18B6976-8954-44A5-BE39-FFC2CFE01AC8}" destId="{693EA619-5724-42E2-A73D-1B04E166612B}" srcOrd="0" destOrd="0" presId="urn:microsoft.com/office/officeart/2005/8/layout/orgChart1"/>
    <dgm:cxn modelId="{D0D4F43A-B5D0-4F66-8E79-2C85E78C4CEA}" type="presOf" srcId="{F48E6D77-3822-454C-9C9F-3860C9371B1C}" destId="{097A5AF5-D1D7-4930-AF2A-167C7B349772}" srcOrd="0" destOrd="0" presId="urn:microsoft.com/office/officeart/2005/8/layout/orgChart1"/>
    <dgm:cxn modelId="{C8F50A32-C2A8-4322-9CF4-8327626707B4}" srcId="{868AEA08-EE37-48EB-9ACB-6BD961363E73}" destId="{6453C6A3-69FA-4F9C-826E-410A6DA4F9D8}" srcOrd="3" destOrd="0" parTransId="{BE354B1F-8A17-4C83-A089-29BC56E90E65}" sibTransId="{D0788B84-C3C7-4B14-9B4B-BF7BDB49140E}"/>
    <dgm:cxn modelId="{435DAA85-F2A1-4A36-B78F-5C7EBC748EC4}" type="presOf" srcId="{8D66657B-78FB-4A8D-B035-C43E1D8DBEED}" destId="{D3F57A3A-2DAF-4B7B-9D4B-EFF7B309F374}" srcOrd="0" destOrd="0" presId="urn:microsoft.com/office/officeart/2005/8/layout/orgChart1"/>
    <dgm:cxn modelId="{6D2B8598-D87B-4C5D-A22B-59AA2634DC0B}" type="presOf" srcId="{CEE54A53-F4AB-4436-AAF6-39DD772F5825}" destId="{AD1C8A34-0C1D-47FB-A911-EDA49F01C875}" srcOrd="0" destOrd="0" presId="urn:microsoft.com/office/officeart/2005/8/layout/orgChart1"/>
    <dgm:cxn modelId="{8E2413FB-6AD3-4297-A5EE-62E11F4BB408}" type="presOf" srcId="{6453C6A3-69FA-4F9C-826E-410A6DA4F9D8}" destId="{B4071130-775A-4F4D-9B75-77BB310A80A1}" srcOrd="0" destOrd="0" presId="urn:microsoft.com/office/officeart/2005/8/layout/orgChart1"/>
    <dgm:cxn modelId="{2BC6C8D4-8EC3-43C6-98D3-9F093D763A00}" type="presOf" srcId="{8D66657B-78FB-4A8D-B035-C43E1D8DBEED}" destId="{35E7E2C8-D151-48A6-9CB3-FF0A07041993}" srcOrd="1" destOrd="0" presId="urn:microsoft.com/office/officeart/2005/8/layout/orgChart1"/>
    <dgm:cxn modelId="{D313E800-2ECE-4BF3-84C7-BD76D3C6DBD9}" type="presOf" srcId="{6453C6A3-69FA-4F9C-826E-410A6DA4F9D8}" destId="{2480F5D8-1B38-4BE9-9B81-8B84474B9074}" srcOrd="1" destOrd="0" presId="urn:microsoft.com/office/officeart/2005/8/layout/orgChart1"/>
    <dgm:cxn modelId="{B06C0B78-AC9F-4DE1-BB8D-9527650D1CB7}" type="presOf" srcId="{BE354B1F-8A17-4C83-A089-29BC56E90E65}" destId="{D7648938-600C-40E1-8F8E-9676EB16AACE}" srcOrd="0" destOrd="0" presId="urn:microsoft.com/office/officeart/2005/8/layout/orgChart1"/>
    <dgm:cxn modelId="{1476D86E-EB17-4A72-92AE-6636564E2466}" type="presOf" srcId="{9B966C5F-E2C6-4AAE-8FF1-387CD9D9FD32}" destId="{ED05F2FA-A119-4A56-BDDE-3DBB4E2F33F8}" srcOrd="0" destOrd="0" presId="urn:microsoft.com/office/officeart/2005/8/layout/orgChart1"/>
    <dgm:cxn modelId="{793B91BB-8882-48F3-8403-252883F6E436}" type="presOf" srcId="{B2A9B155-571C-49E9-A590-ADE9B561BBEF}" destId="{BF3E2805-55FD-4879-BF8A-ED497400E6E6}" srcOrd="1" destOrd="0" presId="urn:microsoft.com/office/officeart/2005/8/layout/orgChart1"/>
    <dgm:cxn modelId="{6CEC90B0-2307-44B6-8933-45F0FB4C99A1}" type="presOf" srcId="{CE7208CC-0719-408E-82DB-DCC85B8641F0}" destId="{FA45AE75-D5EB-4D20-815B-5BCA82E11521}" srcOrd="0" destOrd="0" presId="urn:microsoft.com/office/officeart/2005/8/layout/orgChart1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A970F6E0-96A1-4E4D-B039-D6AAF25C4AE9}" type="presOf" srcId="{A196E9AB-AAA3-4778-B7BC-0E9634C7E8AA}" destId="{231F5E4C-1000-430A-8960-05C950B064F5}" srcOrd="0" destOrd="0" presId="urn:microsoft.com/office/officeart/2005/8/layout/orgChart1"/>
    <dgm:cxn modelId="{2E499611-25C8-4F79-9A9E-783BC6863959}" type="presParOf" srcId="{097A5AF5-D1D7-4930-AF2A-167C7B349772}" destId="{580F8A17-3DED-4A09-954C-5C0BBE46BEAC}" srcOrd="0" destOrd="0" presId="urn:microsoft.com/office/officeart/2005/8/layout/orgChart1"/>
    <dgm:cxn modelId="{3DE839D8-356A-4F66-8D60-8B2DAAEBEBBC}" type="presParOf" srcId="{580F8A17-3DED-4A09-954C-5C0BBE46BEAC}" destId="{480A3FED-61E9-4C49-8AF0-0F7268396CB2}" srcOrd="0" destOrd="0" presId="urn:microsoft.com/office/officeart/2005/8/layout/orgChart1"/>
    <dgm:cxn modelId="{1E58EF8E-625E-4793-96EB-B9A5CBE90555}" type="presParOf" srcId="{480A3FED-61E9-4C49-8AF0-0F7268396CB2}" destId="{70B2E50B-36E2-439F-901F-90DB41ABA4E1}" srcOrd="0" destOrd="0" presId="urn:microsoft.com/office/officeart/2005/8/layout/orgChart1"/>
    <dgm:cxn modelId="{8CFDF124-C4DD-4DF2-A506-0302E070C527}" type="presParOf" srcId="{480A3FED-61E9-4C49-8AF0-0F7268396CB2}" destId="{C28EBE1F-61CC-4CE9-AA77-B5FF826D0DAC}" srcOrd="1" destOrd="0" presId="urn:microsoft.com/office/officeart/2005/8/layout/orgChart1"/>
    <dgm:cxn modelId="{56964669-BF07-450E-B5DC-42E46EA7F02C}" type="presParOf" srcId="{580F8A17-3DED-4A09-954C-5C0BBE46BEAC}" destId="{2B2F8821-E42D-4584-9AD1-468A4B3775E3}" srcOrd="1" destOrd="0" presId="urn:microsoft.com/office/officeart/2005/8/layout/orgChart1"/>
    <dgm:cxn modelId="{8D1D0457-96E7-4B69-AE45-F64FACF1D05A}" type="presParOf" srcId="{2B2F8821-E42D-4584-9AD1-468A4B3775E3}" destId="{F45DC0B3-F559-41A5-9D65-F612627FDFAB}" srcOrd="0" destOrd="0" presId="urn:microsoft.com/office/officeart/2005/8/layout/orgChart1"/>
    <dgm:cxn modelId="{A71E79E0-EBCA-4000-AAA3-329B2AA8BB24}" type="presParOf" srcId="{2B2F8821-E42D-4584-9AD1-468A4B3775E3}" destId="{37336E69-5CAB-429C-AE34-5D5FB07AFE3E}" srcOrd="1" destOrd="0" presId="urn:microsoft.com/office/officeart/2005/8/layout/orgChart1"/>
    <dgm:cxn modelId="{21E7DDA1-59C8-4700-97D0-11426795F789}" type="presParOf" srcId="{37336E69-5CAB-429C-AE34-5D5FB07AFE3E}" destId="{9980DEE9-5FF9-47E9-BA53-4FCF5E81ADCC}" srcOrd="0" destOrd="0" presId="urn:microsoft.com/office/officeart/2005/8/layout/orgChart1"/>
    <dgm:cxn modelId="{7C8A8383-3BDB-4437-9E2C-A83785EBABF5}" type="presParOf" srcId="{9980DEE9-5FF9-47E9-BA53-4FCF5E81ADCC}" destId="{231F5E4C-1000-430A-8960-05C950B064F5}" srcOrd="0" destOrd="0" presId="urn:microsoft.com/office/officeart/2005/8/layout/orgChart1"/>
    <dgm:cxn modelId="{D24790B1-83CD-486C-903F-9C474B50DC45}" type="presParOf" srcId="{9980DEE9-5FF9-47E9-BA53-4FCF5E81ADCC}" destId="{6B46737C-7C16-494F-ACAE-533C72445AFA}" srcOrd="1" destOrd="0" presId="urn:microsoft.com/office/officeart/2005/8/layout/orgChart1"/>
    <dgm:cxn modelId="{F1B70822-F032-412E-BB9B-59C6D9B273C8}" type="presParOf" srcId="{37336E69-5CAB-429C-AE34-5D5FB07AFE3E}" destId="{180ADF13-F5AC-4F0A-8101-AF6907B238B4}" srcOrd="1" destOrd="0" presId="urn:microsoft.com/office/officeart/2005/8/layout/orgChart1"/>
    <dgm:cxn modelId="{6AE1CFAD-81C8-4AA1-804C-2154C82B1E27}" type="presParOf" srcId="{37336E69-5CAB-429C-AE34-5D5FB07AFE3E}" destId="{F81EF94B-AF05-4B1F-8865-2519389D39E1}" srcOrd="2" destOrd="0" presId="urn:microsoft.com/office/officeart/2005/8/layout/orgChart1"/>
    <dgm:cxn modelId="{AAD45BF4-AB9E-46E6-965C-17D4A90E74EA}" type="presParOf" srcId="{2B2F8821-E42D-4584-9AD1-468A4B3775E3}" destId="{693EA619-5724-42E2-A73D-1B04E166612B}" srcOrd="2" destOrd="0" presId="urn:microsoft.com/office/officeart/2005/8/layout/orgChart1"/>
    <dgm:cxn modelId="{FB969FFA-705D-4F4C-9CDF-71346384B8F2}" type="presParOf" srcId="{2B2F8821-E42D-4584-9AD1-468A4B3775E3}" destId="{E72EF89B-D5A0-497E-81DC-3D748026C1C5}" srcOrd="3" destOrd="0" presId="urn:microsoft.com/office/officeart/2005/8/layout/orgChart1"/>
    <dgm:cxn modelId="{187F91C6-1DDE-4EF9-A8F4-B4F41128E8E9}" type="presParOf" srcId="{E72EF89B-D5A0-497E-81DC-3D748026C1C5}" destId="{765342C5-761A-441D-A3EB-F8FFD2B2DBBC}" srcOrd="0" destOrd="0" presId="urn:microsoft.com/office/officeart/2005/8/layout/orgChart1"/>
    <dgm:cxn modelId="{9AFB52F0-4A6C-47AD-8478-41C1E691597A}" type="presParOf" srcId="{765342C5-761A-441D-A3EB-F8FFD2B2DBBC}" destId="{ED05F2FA-A119-4A56-BDDE-3DBB4E2F33F8}" srcOrd="0" destOrd="0" presId="urn:microsoft.com/office/officeart/2005/8/layout/orgChart1"/>
    <dgm:cxn modelId="{BF79F735-E137-4A89-B2C0-5B9D576D1857}" type="presParOf" srcId="{765342C5-761A-441D-A3EB-F8FFD2B2DBBC}" destId="{DB4D3CE0-2CEC-4FA3-9D7D-313DCF4A2E06}" srcOrd="1" destOrd="0" presId="urn:microsoft.com/office/officeart/2005/8/layout/orgChart1"/>
    <dgm:cxn modelId="{C758E603-863D-4596-9E18-89E15BDE1C98}" type="presParOf" srcId="{E72EF89B-D5A0-497E-81DC-3D748026C1C5}" destId="{8B7E1775-2D46-440D-8CDB-4449F19B2603}" srcOrd="1" destOrd="0" presId="urn:microsoft.com/office/officeart/2005/8/layout/orgChart1"/>
    <dgm:cxn modelId="{F33849BE-BF62-49E2-BFF4-BE7506AA1DF1}" type="presParOf" srcId="{E72EF89B-D5A0-497E-81DC-3D748026C1C5}" destId="{2B9F7815-704E-47F8-A587-83069BC71E59}" srcOrd="2" destOrd="0" presId="urn:microsoft.com/office/officeart/2005/8/layout/orgChart1"/>
    <dgm:cxn modelId="{49B64E64-63F0-4FDF-A05B-BC002B209E23}" type="presParOf" srcId="{2B2F8821-E42D-4584-9AD1-468A4B3775E3}" destId="{AD1C8A34-0C1D-47FB-A911-EDA49F01C875}" srcOrd="4" destOrd="0" presId="urn:microsoft.com/office/officeart/2005/8/layout/orgChart1"/>
    <dgm:cxn modelId="{EB6ECF35-022D-4747-9F33-775A5CC6C9DA}" type="presParOf" srcId="{2B2F8821-E42D-4584-9AD1-468A4B3775E3}" destId="{469BB776-1563-497E-B380-1479B38FB448}" srcOrd="5" destOrd="0" presId="urn:microsoft.com/office/officeart/2005/8/layout/orgChart1"/>
    <dgm:cxn modelId="{90C58BB1-C6AB-40CE-A554-383ACAFDD963}" type="presParOf" srcId="{469BB776-1563-497E-B380-1479B38FB448}" destId="{53B82F31-5F31-49AA-8BCC-8D6506BA422C}" srcOrd="0" destOrd="0" presId="urn:microsoft.com/office/officeart/2005/8/layout/orgChart1"/>
    <dgm:cxn modelId="{4FD6BD26-4678-447D-92AD-D6FA54AD93E0}" type="presParOf" srcId="{53B82F31-5F31-49AA-8BCC-8D6506BA422C}" destId="{F3DCF776-D5E2-45B9-8ADD-3E2FC34EE524}" srcOrd="0" destOrd="0" presId="urn:microsoft.com/office/officeart/2005/8/layout/orgChart1"/>
    <dgm:cxn modelId="{1A684322-A273-41CE-87A2-13BDF00162F2}" type="presParOf" srcId="{53B82F31-5F31-49AA-8BCC-8D6506BA422C}" destId="{BF3E2805-55FD-4879-BF8A-ED497400E6E6}" srcOrd="1" destOrd="0" presId="urn:microsoft.com/office/officeart/2005/8/layout/orgChart1"/>
    <dgm:cxn modelId="{B56D43EB-5887-4055-A2EB-6D22E3460A0D}" type="presParOf" srcId="{469BB776-1563-497E-B380-1479B38FB448}" destId="{AC6A1176-6617-4BE2-9F81-A42E1ADD6535}" srcOrd="1" destOrd="0" presId="urn:microsoft.com/office/officeart/2005/8/layout/orgChart1"/>
    <dgm:cxn modelId="{9BF94EFB-3220-41E3-BD50-C44CE20689AD}" type="presParOf" srcId="{469BB776-1563-497E-B380-1479B38FB448}" destId="{210B648B-4D55-485F-B5BC-A2A30ECAFF18}" srcOrd="2" destOrd="0" presId="urn:microsoft.com/office/officeart/2005/8/layout/orgChart1"/>
    <dgm:cxn modelId="{48C1FA07-A1F1-41D0-800D-5ED575D0F128}" type="presParOf" srcId="{2B2F8821-E42D-4584-9AD1-468A4B3775E3}" destId="{D7648938-600C-40E1-8F8E-9676EB16AACE}" srcOrd="6" destOrd="0" presId="urn:microsoft.com/office/officeart/2005/8/layout/orgChart1"/>
    <dgm:cxn modelId="{B7A515AF-A7FB-4E30-8C52-BAED5B9BB878}" type="presParOf" srcId="{2B2F8821-E42D-4584-9AD1-468A4B3775E3}" destId="{546E5BF5-258C-422A-BD14-B10E08E3AA11}" srcOrd="7" destOrd="0" presId="urn:microsoft.com/office/officeart/2005/8/layout/orgChart1"/>
    <dgm:cxn modelId="{1AD6DFE9-9EEA-4B9C-B261-C7CCB2811A76}" type="presParOf" srcId="{546E5BF5-258C-422A-BD14-B10E08E3AA11}" destId="{48B225F9-BE5F-4AF2-A362-762CEB547C74}" srcOrd="0" destOrd="0" presId="urn:microsoft.com/office/officeart/2005/8/layout/orgChart1"/>
    <dgm:cxn modelId="{FE64FCCA-8A15-4A39-8036-7C443D832E09}" type="presParOf" srcId="{48B225F9-BE5F-4AF2-A362-762CEB547C74}" destId="{B4071130-775A-4F4D-9B75-77BB310A80A1}" srcOrd="0" destOrd="0" presId="urn:microsoft.com/office/officeart/2005/8/layout/orgChart1"/>
    <dgm:cxn modelId="{1CE1F8F1-6B28-4BEE-978F-1F67AA7093AB}" type="presParOf" srcId="{48B225F9-BE5F-4AF2-A362-762CEB547C74}" destId="{2480F5D8-1B38-4BE9-9B81-8B84474B9074}" srcOrd="1" destOrd="0" presId="urn:microsoft.com/office/officeart/2005/8/layout/orgChart1"/>
    <dgm:cxn modelId="{47A06FC7-F6EB-4F91-87CB-CCEAB83CA6C2}" type="presParOf" srcId="{546E5BF5-258C-422A-BD14-B10E08E3AA11}" destId="{891B8CFA-E275-4425-9044-47495AB59B3C}" srcOrd="1" destOrd="0" presId="urn:microsoft.com/office/officeart/2005/8/layout/orgChart1"/>
    <dgm:cxn modelId="{849E34B4-E48F-45AA-8A29-8CD1ED07FA2A}" type="presParOf" srcId="{546E5BF5-258C-422A-BD14-B10E08E3AA11}" destId="{48F52AE5-37BC-412D-A452-D62F46F9FF01}" srcOrd="2" destOrd="0" presId="urn:microsoft.com/office/officeart/2005/8/layout/orgChart1"/>
    <dgm:cxn modelId="{C7D62CC8-BA09-4F95-B268-194CBDE2A001}" type="presParOf" srcId="{2B2F8821-E42D-4584-9AD1-468A4B3775E3}" destId="{FA45AE75-D5EB-4D20-815B-5BCA82E11521}" srcOrd="8" destOrd="0" presId="urn:microsoft.com/office/officeart/2005/8/layout/orgChart1"/>
    <dgm:cxn modelId="{937348ED-5ED9-4175-9C3B-411CD6A4CBC0}" type="presParOf" srcId="{2B2F8821-E42D-4584-9AD1-468A4B3775E3}" destId="{DE65DCA4-347C-4CC0-9B38-74001F77200B}" srcOrd="9" destOrd="0" presId="urn:microsoft.com/office/officeart/2005/8/layout/orgChart1"/>
    <dgm:cxn modelId="{EF13C09D-16B3-4B0E-8914-C0C73E54981D}" type="presParOf" srcId="{DE65DCA4-347C-4CC0-9B38-74001F77200B}" destId="{FE989030-99B3-4B04-A75B-67D946425E8A}" srcOrd="0" destOrd="0" presId="urn:microsoft.com/office/officeart/2005/8/layout/orgChart1"/>
    <dgm:cxn modelId="{528CF859-35E6-42FA-BAA4-A6E464B769C0}" type="presParOf" srcId="{FE989030-99B3-4B04-A75B-67D946425E8A}" destId="{D3F57A3A-2DAF-4B7B-9D4B-EFF7B309F374}" srcOrd="0" destOrd="0" presId="urn:microsoft.com/office/officeart/2005/8/layout/orgChart1"/>
    <dgm:cxn modelId="{A7C80BCF-53EC-485E-94B4-44E25948C426}" type="presParOf" srcId="{FE989030-99B3-4B04-A75B-67D946425E8A}" destId="{35E7E2C8-D151-48A6-9CB3-FF0A07041993}" srcOrd="1" destOrd="0" presId="urn:microsoft.com/office/officeart/2005/8/layout/orgChart1"/>
    <dgm:cxn modelId="{A95163A8-FA4C-4A0A-AE6F-5C8D69302C34}" type="presParOf" srcId="{DE65DCA4-347C-4CC0-9B38-74001F77200B}" destId="{B93B30ED-5EEE-4DC3-B1BC-7A0CAFAFE7B3}" srcOrd="1" destOrd="0" presId="urn:microsoft.com/office/officeart/2005/8/layout/orgChart1"/>
    <dgm:cxn modelId="{3359F546-7139-4D34-9092-63C3933FCFA2}" type="presParOf" srcId="{DE65DCA4-347C-4CC0-9B38-74001F77200B}" destId="{A10C41FA-40BC-44E3-9C64-4E11A9024645}" srcOrd="2" destOrd="0" presId="urn:microsoft.com/office/officeart/2005/8/layout/orgChart1"/>
    <dgm:cxn modelId="{46B96D52-26F0-407C-AA35-40A3A637EB84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社會與文化環境</a:t>
          </a:r>
          <a:endParaRPr lang="zh-TW" altLang="en-US" sz="3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社會治安問題</a:t>
          </a:r>
          <a:endParaRPr lang="zh-TW" altLang="en-US" sz="2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家庭主要設備普及率</a:t>
          </a:r>
          <a:endParaRPr lang="zh-TW" altLang="en-US" sz="2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家庭所得與消費型態</a:t>
          </a:r>
          <a:endParaRPr lang="zh-TW" altLang="en-US" sz="2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453C6A3-69FA-4F9C-826E-410A6DA4F9D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信用卡</a:t>
          </a:r>
          <a:endParaRPr lang="zh-TW" altLang="en-US" sz="2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354B1F-8A17-4C83-A089-29BC56E90E65}" type="par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788B84-C3C7-4B14-9B4B-BF7BDB49140E}" type="sibTrans" cxnId="{C8F50A32-C2A8-4322-9CF4-8327626707B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X="121597" custScaleY="156984" custLinFactNeighborX="1051" custLinFactNeighborY="13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4" custScaleY="152302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4" custScaleY="152302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4" custScaleY="152302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D7648938-600C-40E1-8F8E-9676EB16AACE}" type="pres">
      <dgm:prSet presAssocID="{BE354B1F-8A17-4C83-A089-29BC56E90E65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546E5BF5-258C-422A-BD14-B10E08E3AA11}" type="pres">
      <dgm:prSet presAssocID="{6453C6A3-69FA-4F9C-826E-410A6DA4F9D8}" presName="hierRoot2" presStyleCnt="0">
        <dgm:presLayoutVars>
          <dgm:hierBranch val="init"/>
        </dgm:presLayoutVars>
      </dgm:prSet>
      <dgm:spPr/>
    </dgm:pt>
    <dgm:pt modelId="{48B225F9-BE5F-4AF2-A362-762CEB547C74}" type="pres">
      <dgm:prSet presAssocID="{6453C6A3-69FA-4F9C-826E-410A6DA4F9D8}" presName="rootComposite" presStyleCnt="0"/>
      <dgm:spPr/>
    </dgm:pt>
    <dgm:pt modelId="{B4071130-775A-4F4D-9B75-77BB310A80A1}" type="pres">
      <dgm:prSet presAssocID="{6453C6A3-69FA-4F9C-826E-410A6DA4F9D8}" presName="rootText" presStyleLbl="node2" presStyleIdx="3" presStyleCnt="4" custScaleY="152302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480F5D8-1B38-4BE9-9B81-8B84474B9074}" type="pres">
      <dgm:prSet presAssocID="{6453C6A3-69FA-4F9C-826E-410A6DA4F9D8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891B8CFA-E275-4425-9044-47495AB59B3C}" type="pres">
      <dgm:prSet presAssocID="{6453C6A3-69FA-4F9C-826E-410A6DA4F9D8}" presName="hierChild4" presStyleCnt="0"/>
      <dgm:spPr/>
    </dgm:pt>
    <dgm:pt modelId="{48F52AE5-37BC-412D-A452-D62F46F9FF01}" type="pres">
      <dgm:prSet presAssocID="{6453C6A3-69FA-4F9C-826E-410A6DA4F9D8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C75FDE47-17A8-49A7-B4CE-7E730EF5F1B3}" type="presOf" srcId="{6453C6A3-69FA-4F9C-826E-410A6DA4F9D8}" destId="{B4071130-775A-4F4D-9B75-77BB310A80A1}" srcOrd="0" destOrd="0" presId="urn:microsoft.com/office/officeart/2005/8/layout/orgChart1"/>
    <dgm:cxn modelId="{D9643C9C-0E10-4843-8188-D9D318CF3CD2}" type="presOf" srcId="{B2A9B155-571C-49E9-A590-ADE9B561BBEF}" destId="{BF3E2805-55FD-4879-BF8A-ED497400E6E6}" srcOrd="1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27372FF5-CA4D-4BD8-9EEF-350A468E7C0C}" type="presOf" srcId="{A196E9AB-AAA3-4778-B7BC-0E9634C7E8AA}" destId="{6B46737C-7C16-494F-ACAE-533C72445AFA}" srcOrd="1" destOrd="0" presId="urn:microsoft.com/office/officeart/2005/8/layout/orgChart1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67CCF23C-5C9B-46AD-81AD-F8CDAA117A31}" type="presOf" srcId="{9B966C5F-E2C6-4AAE-8FF1-387CD9D9FD32}" destId="{ED05F2FA-A119-4A56-BDDE-3DBB4E2F33F8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40781C8B-78F3-4A88-8A00-5137CBEF34A1}" type="presOf" srcId="{BE354B1F-8A17-4C83-A089-29BC56E90E65}" destId="{D7648938-600C-40E1-8F8E-9676EB16AACE}" srcOrd="0" destOrd="0" presId="urn:microsoft.com/office/officeart/2005/8/layout/orgChart1"/>
    <dgm:cxn modelId="{97CAD44C-711D-4376-BAD3-6F18430B610A}" type="presOf" srcId="{B18B6976-8954-44A5-BE39-FFC2CFE01AC8}" destId="{693EA619-5724-42E2-A73D-1B04E166612B}" srcOrd="0" destOrd="0" presId="urn:microsoft.com/office/officeart/2005/8/layout/orgChart1"/>
    <dgm:cxn modelId="{C8F50A32-C2A8-4322-9CF4-8327626707B4}" srcId="{868AEA08-EE37-48EB-9ACB-6BD961363E73}" destId="{6453C6A3-69FA-4F9C-826E-410A6DA4F9D8}" srcOrd="3" destOrd="0" parTransId="{BE354B1F-8A17-4C83-A089-29BC56E90E65}" sibTransId="{D0788B84-C3C7-4B14-9B4B-BF7BDB49140E}"/>
    <dgm:cxn modelId="{1012E545-0E8B-46D4-A3E8-6FBDEBCBBFAA}" type="presOf" srcId="{9B966C5F-E2C6-4AAE-8FF1-387CD9D9FD32}" destId="{DB4D3CE0-2CEC-4FA3-9D7D-313DCF4A2E06}" srcOrd="1" destOrd="0" presId="urn:microsoft.com/office/officeart/2005/8/layout/orgChart1"/>
    <dgm:cxn modelId="{54FF6661-1192-4B00-A186-120D768F8784}" type="presOf" srcId="{F48E6D77-3822-454C-9C9F-3860C9371B1C}" destId="{097A5AF5-D1D7-4930-AF2A-167C7B349772}" srcOrd="0" destOrd="0" presId="urn:microsoft.com/office/officeart/2005/8/layout/orgChart1"/>
    <dgm:cxn modelId="{3A41AB89-CC85-4DF1-8D7F-BA00422CA286}" type="presOf" srcId="{B2A9B155-571C-49E9-A590-ADE9B561BBEF}" destId="{F3DCF776-D5E2-45B9-8ADD-3E2FC34EE524}" srcOrd="0" destOrd="0" presId="urn:microsoft.com/office/officeart/2005/8/layout/orgChart1"/>
    <dgm:cxn modelId="{E58325BC-8EDB-4E75-9EA7-5AC9D094FFD0}" type="presOf" srcId="{A196E9AB-AAA3-4778-B7BC-0E9634C7E8AA}" destId="{231F5E4C-1000-430A-8960-05C950B064F5}" srcOrd="0" destOrd="0" presId="urn:microsoft.com/office/officeart/2005/8/layout/orgChart1"/>
    <dgm:cxn modelId="{4F40D874-0ED1-4A4E-ADBC-939A3CE93504}" type="presOf" srcId="{868AEA08-EE37-48EB-9ACB-6BD961363E73}" destId="{C28EBE1F-61CC-4CE9-AA77-B5FF826D0DAC}" srcOrd="1" destOrd="0" presId="urn:microsoft.com/office/officeart/2005/8/layout/orgChart1"/>
    <dgm:cxn modelId="{DA2D1D53-2D19-4A24-8A65-112C85C83E00}" type="presOf" srcId="{868AEA08-EE37-48EB-9ACB-6BD961363E73}" destId="{70B2E50B-36E2-439F-901F-90DB41ABA4E1}" srcOrd="0" destOrd="0" presId="urn:microsoft.com/office/officeart/2005/8/layout/orgChart1"/>
    <dgm:cxn modelId="{34596634-8E69-4086-90EB-69798523D2BB}" type="presOf" srcId="{9372EACE-D305-4A65-BEA7-2F213EED4DA6}" destId="{F45DC0B3-F559-41A5-9D65-F612627FDFAB}" srcOrd="0" destOrd="0" presId="urn:microsoft.com/office/officeart/2005/8/layout/orgChart1"/>
    <dgm:cxn modelId="{73840A56-C8FD-4E19-8D01-FC87605D8561}" type="presOf" srcId="{6453C6A3-69FA-4F9C-826E-410A6DA4F9D8}" destId="{2480F5D8-1B38-4BE9-9B81-8B84474B9074}" srcOrd="1" destOrd="0" presId="urn:microsoft.com/office/officeart/2005/8/layout/orgChart1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A001C9AC-72AB-48C1-893C-B5E24D6F9740}" type="presOf" srcId="{CEE54A53-F4AB-4436-AAF6-39DD772F5825}" destId="{AD1C8A34-0C1D-47FB-A911-EDA49F01C875}" srcOrd="0" destOrd="0" presId="urn:microsoft.com/office/officeart/2005/8/layout/orgChart1"/>
    <dgm:cxn modelId="{C342D1A2-AC6F-4104-A483-DF94FBBD4184}" type="presParOf" srcId="{097A5AF5-D1D7-4930-AF2A-167C7B349772}" destId="{580F8A17-3DED-4A09-954C-5C0BBE46BEAC}" srcOrd="0" destOrd="0" presId="urn:microsoft.com/office/officeart/2005/8/layout/orgChart1"/>
    <dgm:cxn modelId="{AC89E1FE-22D8-40DD-9A28-B52CD5BE83B4}" type="presParOf" srcId="{580F8A17-3DED-4A09-954C-5C0BBE46BEAC}" destId="{480A3FED-61E9-4C49-8AF0-0F7268396CB2}" srcOrd="0" destOrd="0" presId="urn:microsoft.com/office/officeart/2005/8/layout/orgChart1"/>
    <dgm:cxn modelId="{1054C419-0052-41A6-AD90-B56D6BC235F3}" type="presParOf" srcId="{480A3FED-61E9-4C49-8AF0-0F7268396CB2}" destId="{70B2E50B-36E2-439F-901F-90DB41ABA4E1}" srcOrd="0" destOrd="0" presId="urn:microsoft.com/office/officeart/2005/8/layout/orgChart1"/>
    <dgm:cxn modelId="{30E359B6-8F53-497E-BAA0-118B0DD35A39}" type="presParOf" srcId="{480A3FED-61E9-4C49-8AF0-0F7268396CB2}" destId="{C28EBE1F-61CC-4CE9-AA77-B5FF826D0DAC}" srcOrd="1" destOrd="0" presId="urn:microsoft.com/office/officeart/2005/8/layout/orgChart1"/>
    <dgm:cxn modelId="{9CE4E4B3-D43F-46AE-9267-93D9C7285ABC}" type="presParOf" srcId="{580F8A17-3DED-4A09-954C-5C0BBE46BEAC}" destId="{2B2F8821-E42D-4584-9AD1-468A4B3775E3}" srcOrd="1" destOrd="0" presId="urn:microsoft.com/office/officeart/2005/8/layout/orgChart1"/>
    <dgm:cxn modelId="{81D2D4C1-47D3-4342-85B9-35A979844B76}" type="presParOf" srcId="{2B2F8821-E42D-4584-9AD1-468A4B3775E3}" destId="{F45DC0B3-F559-41A5-9D65-F612627FDFAB}" srcOrd="0" destOrd="0" presId="urn:microsoft.com/office/officeart/2005/8/layout/orgChart1"/>
    <dgm:cxn modelId="{6562B5C8-803F-469B-96A9-CFA7145A85AA}" type="presParOf" srcId="{2B2F8821-E42D-4584-9AD1-468A4B3775E3}" destId="{37336E69-5CAB-429C-AE34-5D5FB07AFE3E}" srcOrd="1" destOrd="0" presId="urn:microsoft.com/office/officeart/2005/8/layout/orgChart1"/>
    <dgm:cxn modelId="{E5068051-7426-4735-A4C1-CDBC193D6D15}" type="presParOf" srcId="{37336E69-5CAB-429C-AE34-5D5FB07AFE3E}" destId="{9980DEE9-5FF9-47E9-BA53-4FCF5E81ADCC}" srcOrd="0" destOrd="0" presId="urn:microsoft.com/office/officeart/2005/8/layout/orgChart1"/>
    <dgm:cxn modelId="{404A9414-439D-430D-993F-4122C4FC8665}" type="presParOf" srcId="{9980DEE9-5FF9-47E9-BA53-4FCF5E81ADCC}" destId="{231F5E4C-1000-430A-8960-05C950B064F5}" srcOrd="0" destOrd="0" presId="urn:microsoft.com/office/officeart/2005/8/layout/orgChart1"/>
    <dgm:cxn modelId="{7F7DBC4C-C369-4FCF-97AB-FFD6BDBE0775}" type="presParOf" srcId="{9980DEE9-5FF9-47E9-BA53-4FCF5E81ADCC}" destId="{6B46737C-7C16-494F-ACAE-533C72445AFA}" srcOrd="1" destOrd="0" presId="urn:microsoft.com/office/officeart/2005/8/layout/orgChart1"/>
    <dgm:cxn modelId="{40D61CD0-F61F-4F30-888D-7A3361B7540F}" type="presParOf" srcId="{37336E69-5CAB-429C-AE34-5D5FB07AFE3E}" destId="{180ADF13-F5AC-4F0A-8101-AF6907B238B4}" srcOrd="1" destOrd="0" presId="urn:microsoft.com/office/officeart/2005/8/layout/orgChart1"/>
    <dgm:cxn modelId="{E7473639-DC8A-4914-92E0-D5E0D853C2D9}" type="presParOf" srcId="{37336E69-5CAB-429C-AE34-5D5FB07AFE3E}" destId="{F81EF94B-AF05-4B1F-8865-2519389D39E1}" srcOrd="2" destOrd="0" presId="urn:microsoft.com/office/officeart/2005/8/layout/orgChart1"/>
    <dgm:cxn modelId="{D0B8325F-D4C2-4229-B0B2-A52C0E7742B8}" type="presParOf" srcId="{2B2F8821-E42D-4584-9AD1-468A4B3775E3}" destId="{693EA619-5724-42E2-A73D-1B04E166612B}" srcOrd="2" destOrd="0" presId="urn:microsoft.com/office/officeart/2005/8/layout/orgChart1"/>
    <dgm:cxn modelId="{AA79AC36-8484-4249-9C12-D5D5E781C31A}" type="presParOf" srcId="{2B2F8821-E42D-4584-9AD1-468A4B3775E3}" destId="{E72EF89B-D5A0-497E-81DC-3D748026C1C5}" srcOrd="3" destOrd="0" presId="urn:microsoft.com/office/officeart/2005/8/layout/orgChart1"/>
    <dgm:cxn modelId="{826E47B0-4EA8-4D61-8F9A-89BFD5421C6B}" type="presParOf" srcId="{E72EF89B-D5A0-497E-81DC-3D748026C1C5}" destId="{765342C5-761A-441D-A3EB-F8FFD2B2DBBC}" srcOrd="0" destOrd="0" presId="urn:microsoft.com/office/officeart/2005/8/layout/orgChart1"/>
    <dgm:cxn modelId="{039C6FCC-88E9-4B01-8043-965A363EEBFC}" type="presParOf" srcId="{765342C5-761A-441D-A3EB-F8FFD2B2DBBC}" destId="{ED05F2FA-A119-4A56-BDDE-3DBB4E2F33F8}" srcOrd="0" destOrd="0" presId="urn:microsoft.com/office/officeart/2005/8/layout/orgChart1"/>
    <dgm:cxn modelId="{C9A9CE5B-6B2C-41E2-A12E-C1BC7DE9DBFE}" type="presParOf" srcId="{765342C5-761A-441D-A3EB-F8FFD2B2DBBC}" destId="{DB4D3CE0-2CEC-4FA3-9D7D-313DCF4A2E06}" srcOrd="1" destOrd="0" presId="urn:microsoft.com/office/officeart/2005/8/layout/orgChart1"/>
    <dgm:cxn modelId="{0DFECB91-FBF6-4AD2-89D8-43D68F6A0669}" type="presParOf" srcId="{E72EF89B-D5A0-497E-81DC-3D748026C1C5}" destId="{8B7E1775-2D46-440D-8CDB-4449F19B2603}" srcOrd="1" destOrd="0" presId="urn:microsoft.com/office/officeart/2005/8/layout/orgChart1"/>
    <dgm:cxn modelId="{3C7A1572-41B6-4574-A0A4-AE398E3A4A1E}" type="presParOf" srcId="{E72EF89B-D5A0-497E-81DC-3D748026C1C5}" destId="{2B9F7815-704E-47F8-A587-83069BC71E59}" srcOrd="2" destOrd="0" presId="urn:microsoft.com/office/officeart/2005/8/layout/orgChart1"/>
    <dgm:cxn modelId="{F761B5DF-C9F4-42BC-8CF5-70686D96EC9D}" type="presParOf" srcId="{2B2F8821-E42D-4584-9AD1-468A4B3775E3}" destId="{AD1C8A34-0C1D-47FB-A911-EDA49F01C875}" srcOrd="4" destOrd="0" presId="urn:microsoft.com/office/officeart/2005/8/layout/orgChart1"/>
    <dgm:cxn modelId="{28911E47-5DBF-46E4-B3BC-D595C7669224}" type="presParOf" srcId="{2B2F8821-E42D-4584-9AD1-468A4B3775E3}" destId="{469BB776-1563-497E-B380-1479B38FB448}" srcOrd="5" destOrd="0" presId="urn:microsoft.com/office/officeart/2005/8/layout/orgChart1"/>
    <dgm:cxn modelId="{FCD23642-C478-4E92-8B12-B7A76B5D4AC3}" type="presParOf" srcId="{469BB776-1563-497E-B380-1479B38FB448}" destId="{53B82F31-5F31-49AA-8BCC-8D6506BA422C}" srcOrd="0" destOrd="0" presId="urn:microsoft.com/office/officeart/2005/8/layout/orgChart1"/>
    <dgm:cxn modelId="{24B9E91F-5E34-4069-BEAE-5BD207936C98}" type="presParOf" srcId="{53B82F31-5F31-49AA-8BCC-8D6506BA422C}" destId="{F3DCF776-D5E2-45B9-8ADD-3E2FC34EE524}" srcOrd="0" destOrd="0" presId="urn:microsoft.com/office/officeart/2005/8/layout/orgChart1"/>
    <dgm:cxn modelId="{3DDB3662-4C85-4072-8A9D-F504407076B3}" type="presParOf" srcId="{53B82F31-5F31-49AA-8BCC-8D6506BA422C}" destId="{BF3E2805-55FD-4879-BF8A-ED497400E6E6}" srcOrd="1" destOrd="0" presId="urn:microsoft.com/office/officeart/2005/8/layout/orgChart1"/>
    <dgm:cxn modelId="{C978EEE3-490D-4025-8487-8C3EA0BF1576}" type="presParOf" srcId="{469BB776-1563-497E-B380-1479B38FB448}" destId="{AC6A1176-6617-4BE2-9F81-A42E1ADD6535}" srcOrd="1" destOrd="0" presId="urn:microsoft.com/office/officeart/2005/8/layout/orgChart1"/>
    <dgm:cxn modelId="{0A022389-BE75-4DDD-AB63-CD8108FB312D}" type="presParOf" srcId="{469BB776-1563-497E-B380-1479B38FB448}" destId="{210B648B-4D55-485F-B5BC-A2A30ECAFF18}" srcOrd="2" destOrd="0" presId="urn:microsoft.com/office/officeart/2005/8/layout/orgChart1"/>
    <dgm:cxn modelId="{6F6E5AD7-9268-4DA2-8FAD-F4737457784A}" type="presParOf" srcId="{2B2F8821-E42D-4584-9AD1-468A4B3775E3}" destId="{D7648938-600C-40E1-8F8E-9676EB16AACE}" srcOrd="6" destOrd="0" presId="urn:microsoft.com/office/officeart/2005/8/layout/orgChart1"/>
    <dgm:cxn modelId="{D513D1BA-B444-4C82-9C30-A5103E4B5AE9}" type="presParOf" srcId="{2B2F8821-E42D-4584-9AD1-468A4B3775E3}" destId="{546E5BF5-258C-422A-BD14-B10E08E3AA11}" srcOrd="7" destOrd="0" presId="urn:microsoft.com/office/officeart/2005/8/layout/orgChart1"/>
    <dgm:cxn modelId="{D8E1B9F7-EF3E-4E0D-B0A3-1C664F670B8D}" type="presParOf" srcId="{546E5BF5-258C-422A-BD14-B10E08E3AA11}" destId="{48B225F9-BE5F-4AF2-A362-762CEB547C74}" srcOrd="0" destOrd="0" presId="urn:microsoft.com/office/officeart/2005/8/layout/orgChart1"/>
    <dgm:cxn modelId="{3D60484B-8A0D-42AB-8BE1-4EE05589B609}" type="presParOf" srcId="{48B225F9-BE5F-4AF2-A362-762CEB547C74}" destId="{B4071130-775A-4F4D-9B75-77BB310A80A1}" srcOrd="0" destOrd="0" presId="urn:microsoft.com/office/officeart/2005/8/layout/orgChart1"/>
    <dgm:cxn modelId="{97D25322-0368-4743-AC24-8DD9E3701EF7}" type="presParOf" srcId="{48B225F9-BE5F-4AF2-A362-762CEB547C74}" destId="{2480F5D8-1B38-4BE9-9B81-8B84474B9074}" srcOrd="1" destOrd="0" presId="urn:microsoft.com/office/officeart/2005/8/layout/orgChart1"/>
    <dgm:cxn modelId="{C082B161-8DC9-4039-9630-D35EF61F1B44}" type="presParOf" srcId="{546E5BF5-258C-422A-BD14-B10E08E3AA11}" destId="{891B8CFA-E275-4425-9044-47495AB59B3C}" srcOrd="1" destOrd="0" presId="urn:microsoft.com/office/officeart/2005/8/layout/orgChart1"/>
    <dgm:cxn modelId="{5A170C45-F0A8-430B-8F95-A5735C6F7BBB}" type="presParOf" srcId="{546E5BF5-258C-422A-BD14-B10E08E3AA11}" destId="{48F52AE5-37BC-412D-A452-D62F46F9FF01}" srcOrd="2" destOrd="0" presId="urn:microsoft.com/office/officeart/2005/8/layout/orgChart1"/>
    <dgm:cxn modelId="{FE96317E-2BAA-4D37-86AA-2CF1E22D0AC3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科技環境</a:t>
          </a:r>
          <a:endParaRPr lang="zh-TW" altLang="en-US" sz="3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行動電話普及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寬頻上網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Y="81445" custLinFactNeighborX="1453" custLinFactNeighborY="-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2" custScaleY="82962" custLinFactNeighborX="-4799" custLinFactNeighborY="-1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2" custScaleY="82962" custLinFactNeighborX="14407" custLinFactNeighborY="-1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925D593E-9756-4483-A767-6D8D50E32D95}" type="presOf" srcId="{9B966C5F-E2C6-4AAE-8FF1-387CD9D9FD32}" destId="{ED05F2FA-A119-4A56-BDDE-3DBB4E2F33F8}" srcOrd="0" destOrd="0" presId="urn:microsoft.com/office/officeart/2005/8/layout/orgChart1"/>
    <dgm:cxn modelId="{131B87DA-8595-4933-88E7-42FBDC9902D0}" type="presOf" srcId="{A196E9AB-AAA3-4778-B7BC-0E9634C7E8AA}" destId="{6B46737C-7C16-494F-ACAE-533C72445AFA}" srcOrd="1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96134C4D-2CB2-4CAE-9170-BE85A09051A1}" type="presOf" srcId="{868AEA08-EE37-48EB-9ACB-6BD961363E73}" destId="{C28EBE1F-61CC-4CE9-AA77-B5FF826D0DAC}" srcOrd="1" destOrd="0" presId="urn:microsoft.com/office/officeart/2005/8/layout/orgChart1"/>
    <dgm:cxn modelId="{FB4BCB95-7047-4CBB-8DFE-49FA611EF738}" type="presOf" srcId="{9372EACE-D305-4A65-BEA7-2F213EED4DA6}" destId="{F45DC0B3-F559-41A5-9D65-F612627FDFAB}" srcOrd="0" destOrd="0" presId="urn:microsoft.com/office/officeart/2005/8/layout/orgChart1"/>
    <dgm:cxn modelId="{81C457A6-28D4-40F9-AF71-1ABEC502BDA7}" type="presOf" srcId="{B18B6976-8954-44A5-BE39-FFC2CFE01AC8}" destId="{693EA619-5724-42E2-A73D-1B04E166612B}" srcOrd="0" destOrd="0" presId="urn:microsoft.com/office/officeart/2005/8/layout/orgChart1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276A1EE5-A693-4CDB-A531-19FC7A1046E4}" type="presOf" srcId="{A196E9AB-AAA3-4778-B7BC-0E9634C7E8AA}" destId="{231F5E4C-1000-430A-8960-05C950B064F5}" srcOrd="0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5C6EC130-8ACA-4DE9-AF59-5F082840AA4C}" type="presOf" srcId="{868AEA08-EE37-48EB-9ACB-6BD961363E73}" destId="{70B2E50B-36E2-439F-901F-90DB41ABA4E1}" srcOrd="0" destOrd="0" presId="urn:microsoft.com/office/officeart/2005/8/layout/orgChart1"/>
    <dgm:cxn modelId="{0A3C11F3-1FEF-43B7-955C-489EEEEAB483}" type="presOf" srcId="{F48E6D77-3822-454C-9C9F-3860C9371B1C}" destId="{097A5AF5-D1D7-4930-AF2A-167C7B349772}" srcOrd="0" destOrd="0" presId="urn:microsoft.com/office/officeart/2005/8/layout/orgChart1"/>
    <dgm:cxn modelId="{AEC5FA57-094B-4E86-8501-47C3F3B14E6F}" type="presOf" srcId="{9B966C5F-E2C6-4AAE-8FF1-387CD9D9FD32}" destId="{DB4D3CE0-2CEC-4FA3-9D7D-313DCF4A2E06}" srcOrd="1" destOrd="0" presId="urn:microsoft.com/office/officeart/2005/8/layout/orgChart1"/>
    <dgm:cxn modelId="{0424719E-5C9E-4A32-88FC-CE69D6CA251D}" type="presParOf" srcId="{097A5AF5-D1D7-4930-AF2A-167C7B349772}" destId="{580F8A17-3DED-4A09-954C-5C0BBE46BEAC}" srcOrd="0" destOrd="0" presId="urn:microsoft.com/office/officeart/2005/8/layout/orgChart1"/>
    <dgm:cxn modelId="{C82F471E-D917-4E32-A62D-632DF9C23F17}" type="presParOf" srcId="{580F8A17-3DED-4A09-954C-5C0BBE46BEAC}" destId="{480A3FED-61E9-4C49-8AF0-0F7268396CB2}" srcOrd="0" destOrd="0" presId="urn:microsoft.com/office/officeart/2005/8/layout/orgChart1"/>
    <dgm:cxn modelId="{DD3B4AE2-E3AB-44C2-B0CD-71FC808F6309}" type="presParOf" srcId="{480A3FED-61E9-4C49-8AF0-0F7268396CB2}" destId="{70B2E50B-36E2-439F-901F-90DB41ABA4E1}" srcOrd="0" destOrd="0" presId="urn:microsoft.com/office/officeart/2005/8/layout/orgChart1"/>
    <dgm:cxn modelId="{80BC61E2-6AE6-4023-93D9-ECE95C9FAC61}" type="presParOf" srcId="{480A3FED-61E9-4C49-8AF0-0F7268396CB2}" destId="{C28EBE1F-61CC-4CE9-AA77-B5FF826D0DAC}" srcOrd="1" destOrd="0" presId="urn:microsoft.com/office/officeart/2005/8/layout/orgChart1"/>
    <dgm:cxn modelId="{00BDB781-2C86-4167-BF62-D3191631C739}" type="presParOf" srcId="{580F8A17-3DED-4A09-954C-5C0BBE46BEAC}" destId="{2B2F8821-E42D-4584-9AD1-468A4B3775E3}" srcOrd="1" destOrd="0" presId="urn:microsoft.com/office/officeart/2005/8/layout/orgChart1"/>
    <dgm:cxn modelId="{EC9153BE-5917-442C-92A5-30F9971875FD}" type="presParOf" srcId="{2B2F8821-E42D-4584-9AD1-468A4B3775E3}" destId="{F45DC0B3-F559-41A5-9D65-F612627FDFAB}" srcOrd="0" destOrd="0" presId="urn:microsoft.com/office/officeart/2005/8/layout/orgChart1"/>
    <dgm:cxn modelId="{CD4C8A9A-9918-4803-9BFC-FC4DD2FA46A9}" type="presParOf" srcId="{2B2F8821-E42D-4584-9AD1-468A4B3775E3}" destId="{37336E69-5CAB-429C-AE34-5D5FB07AFE3E}" srcOrd="1" destOrd="0" presId="urn:microsoft.com/office/officeart/2005/8/layout/orgChart1"/>
    <dgm:cxn modelId="{8DEE30D4-282B-47F1-8803-3C867C32A845}" type="presParOf" srcId="{37336E69-5CAB-429C-AE34-5D5FB07AFE3E}" destId="{9980DEE9-5FF9-47E9-BA53-4FCF5E81ADCC}" srcOrd="0" destOrd="0" presId="urn:microsoft.com/office/officeart/2005/8/layout/orgChart1"/>
    <dgm:cxn modelId="{0B0C000B-C8D2-4517-B3E8-F1D87EC6BEAC}" type="presParOf" srcId="{9980DEE9-5FF9-47E9-BA53-4FCF5E81ADCC}" destId="{231F5E4C-1000-430A-8960-05C950B064F5}" srcOrd="0" destOrd="0" presId="urn:microsoft.com/office/officeart/2005/8/layout/orgChart1"/>
    <dgm:cxn modelId="{1F874454-3E21-4403-8A94-84C292BA30A8}" type="presParOf" srcId="{9980DEE9-5FF9-47E9-BA53-4FCF5E81ADCC}" destId="{6B46737C-7C16-494F-ACAE-533C72445AFA}" srcOrd="1" destOrd="0" presId="urn:microsoft.com/office/officeart/2005/8/layout/orgChart1"/>
    <dgm:cxn modelId="{D9F861D6-8141-46DC-A0BC-DD9C8E5671DE}" type="presParOf" srcId="{37336E69-5CAB-429C-AE34-5D5FB07AFE3E}" destId="{180ADF13-F5AC-4F0A-8101-AF6907B238B4}" srcOrd="1" destOrd="0" presId="urn:microsoft.com/office/officeart/2005/8/layout/orgChart1"/>
    <dgm:cxn modelId="{8DAA6CD3-1FF8-434D-A072-FC8FC70D5CDD}" type="presParOf" srcId="{37336E69-5CAB-429C-AE34-5D5FB07AFE3E}" destId="{F81EF94B-AF05-4B1F-8865-2519389D39E1}" srcOrd="2" destOrd="0" presId="urn:microsoft.com/office/officeart/2005/8/layout/orgChart1"/>
    <dgm:cxn modelId="{19F1293A-AA14-4D04-83FD-3B21CAF877C7}" type="presParOf" srcId="{2B2F8821-E42D-4584-9AD1-468A4B3775E3}" destId="{693EA619-5724-42E2-A73D-1B04E166612B}" srcOrd="2" destOrd="0" presId="urn:microsoft.com/office/officeart/2005/8/layout/orgChart1"/>
    <dgm:cxn modelId="{ECE87D1C-84A2-4EE5-BE62-20B8A0F342E8}" type="presParOf" srcId="{2B2F8821-E42D-4584-9AD1-468A4B3775E3}" destId="{E72EF89B-D5A0-497E-81DC-3D748026C1C5}" srcOrd="3" destOrd="0" presId="urn:microsoft.com/office/officeart/2005/8/layout/orgChart1"/>
    <dgm:cxn modelId="{6D7198D3-E275-44DD-8A08-CECB375346BD}" type="presParOf" srcId="{E72EF89B-D5A0-497E-81DC-3D748026C1C5}" destId="{765342C5-761A-441D-A3EB-F8FFD2B2DBBC}" srcOrd="0" destOrd="0" presId="urn:microsoft.com/office/officeart/2005/8/layout/orgChart1"/>
    <dgm:cxn modelId="{5588D88C-94DD-4041-976F-4DFF3B28BCBF}" type="presParOf" srcId="{765342C5-761A-441D-A3EB-F8FFD2B2DBBC}" destId="{ED05F2FA-A119-4A56-BDDE-3DBB4E2F33F8}" srcOrd="0" destOrd="0" presId="urn:microsoft.com/office/officeart/2005/8/layout/orgChart1"/>
    <dgm:cxn modelId="{82B5DF6A-4958-4329-AC64-44762CD186C5}" type="presParOf" srcId="{765342C5-761A-441D-A3EB-F8FFD2B2DBBC}" destId="{DB4D3CE0-2CEC-4FA3-9D7D-313DCF4A2E06}" srcOrd="1" destOrd="0" presId="urn:microsoft.com/office/officeart/2005/8/layout/orgChart1"/>
    <dgm:cxn modelId="{492D1C03-24AB-4C08-AFA1-BFAE41E9E859}" type="presParOf" srcId="{E72EF89B-D5A0-497E-81DC-3D748026C1C5}" destId="{8B7E1775-2D46-440D-8CDB-4449F19B2603}" srcOrd="1" destOrd="0" presId="urn:microsoft.com/office/officeart/2005/8/layout/orgChart1"/>
    <dgm:cxn modelId="{E294B428-8336-4713-A1BB-3ABC1CE543CE}" type="presParOf" srcId="{E72EF89B-D5A0-497E-81DC-3D748026C1C5}" destId="{2B9F7815-704E-47F8-A587-83069BC71E59}" srcOrd="2" destOrd="0" presId="urn:microsoft.com/office/officeart/2005/8/layout/orgChart1"/>
    <dgm:cxn modelId="{0511658B-F108-4443-8800-5E9DB37CC5BA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40858"/>
          <a:ext cx="7488832" cy="128619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sz="41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787" y="103645"/>
        <a:ext cx="7363258" cy="1160621"/>
      </dsp:txXfrm>
    </dsp:sp>
    <dsp:sp modelId="{48045E5C-A433-40C5-A9A1-1F2ACC2731E6}">
      <dsp:nvSpPr>
        <dsp:cNvPr id="0" name=""/>
        <dsp:cNvSpPr/>
      </dsp:nvSpPr>
      <dsp:spPr>
        <a:xfrm>
          <a:off x="0" y="1445134"/>
          <a:ext cx="7488832" cy="128619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787" y="1507921"/>
        <a:ext cx="7363258" cy="1160621"/>
      </dsp:txXfrm>
    </dsp:sp>
    <dsp:sp modelId="{0B052A4C-9EC6-4953-B7A4-B3CB579AF515}">
      <dsp:nvSpPr>
        <dsp:cNvPr id="0" name=""/>
        <dsp:cNvSpPr/>
      </dsp:nvSpPr>
      <dsp:spPr>
        <a:xfrm>
          <a:off x="0" y="2849409"/>
          <a:ext cx="7488832" cy="128619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787" y="2912196"/>
        <a:ext cx="7363258" cy="1160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E3C2-0796-4702-9EAC-52838928B19C}">
      <dsp:nvSpPr>
        <dsp:cNvPr id="0" name=""/>
        <dsp:cNvSpPr/>
      </dsp:nvSpPr>
      <dsp:spPr>
        <a:xfrm rot="5400000">
          <a:off x="4961243" y="-1938943"/>
          <a:ext cx="1010620" cy="51449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對組織的經營有直接與立即影響的環境因素。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94057" y="177577"/>
        <a:ext cx="5095658" cy="911952"/>
      </dsp:txXfrm>
    </dsp:sp>
    <dsp:sp modelId="{BBE50D1B-DE04-4595-B44C-AA2D05663C7C}">
      <dsp:nvSpPr>
        <dsp:cNvPr id="0" name=""/>
        <dsp:cNvSpPr/>
      </dsp:nvSpPr>
      <dsp:spPr>
        <a:xfrm>
          <a:off x="0" y="1914"/>
          <a:ext cx="2894058" cy="1263276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個體環境</a:t>
          </a:r>
          <a:endParaRPr lang="en-US" altLang="zh-TW" sz="22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直接環境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668" y="63582"/>
        <a:ext cx="2770722" cy="1139940"/>
      </dsp:txXfrm>
    </dsp:sp>
    <dsp:sp modelId="{0C473A32-7290-4B4D-A437-7A958BADB0F9}">
      <dsp:nvSpPr>
        <dsp:cNvPr id="0" name=""/>
        <dsp:cNvSpPr/>
      </dsp:nvSpPr>
      <dsp:spPr>
        <a:xfrm rot="5400000">
          <a:off x="4961243" y="-612503"/>
          <a:ext cx="1010620" cy="514499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對組織的經營有間接影響的環境因素。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94057" y="1504017"/>
        <a:ext cx="5095658" cy="911952"/>
      </dsp:txXfrm>
    </dsp:sp>
    <dsp:sp modelId="{E465A98F-C06C-4CD6-A14B-6176EAC4396F}">
      <dsp:nvSpPr>
        <dsp:cNvPr id="0" name=""/>
        <dsp:cNvSpPr/>
      </dsp:nvSpPr>
      <dsp:spPr>
        <a:xfrm>
          <a:off x="0" y="1328353"/>
          <a:ext cx="2894058" cy="1263276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總體環境</a:t>
          </a:r>
          <a:endParaRPr lang="en-US" altLang="zh-TW" sz="22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間接環境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668" y="1390021"/>
        <a:ext cx="2770722" cy="1139940"/>
      </dsp:txXfrm>
    </dsp:sp>
    <dsp:sp modelId="{144DDCE6-22AF-425C-8427-98A664FD0734}">
      <dsp:nvSpPr>
        <dsp:cNvPr id="0" name=""/>
        <dsp:cNvSpPr/>
      </dsp:nvSpPr>
      <dsp:spPr>
        <a:xfrm rot="5400000">
          <a:off x="4961243" y="713935"/>
          <a:ext cx="1010620" cy="5144992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指外界一些冥冥不可知的力量。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94057" y="2830455"/>
        <a:ext cx="5095658" cy="911952"/>
      </dsp:txXfrm>
    </dsp:sp>
    <dsp:sp modelId="{E4866BD7-8CF4-414D-9656-026FEE664F37}">
      <dsp:nvSpPr>
        <dsp:cNvPr id="0" name=""/>
        <dsp:cNvSpPr/>
      </dsp:nvSpPr>
      <dsp:spPr>
        <a:xfrm>
          <a:off x="0" y="2654793"/>
          <a:ext cx="2894058" cy="1263276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超環境</a:t>
          </a:r>
          <a:endParaRPr lang="en-US" altLang="zh-TW" sz="22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鬼神環境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668" y="2716461"/>
        <a:ext cx="2770722" cy="113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18250"/>
          <a:ext cx="7488832" cy="128849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381149"/>
        <a:ext cx="7363034" cy="1162693"/>
      </dsp:txXfrm>
    </dsp:sp>
    <dsp:sp modelId="{48045E5C-A433-40C5-A9A1-1F2ACC2731E6}">
      <dsp:nvSpPr>
        <dsp:cNvPr id="0" name=""/>
        <dsp:cNvSpPr/>
      </dsp:nvSpPr>
      <dsp:spPr>
        <a:xfrm>
          <a:off x="0" y="1768022"/>
          <a:ext cx="7488832" cy="128849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sz="41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1830921"/>
        <a:ext cx="7363034" cy="1162693"/>
      </dsp:txXfrm>
    </dsp:sp>
    <dsp:sp modelId="{0B052A4C-9EC6-4953-B7A4-B3CB579AF515}">
      <dsp:nvSpPr>
        <dsp:cNvPr id="0" name=""/>
        <dsp:cNvSpPr/>
      </dsp:nvSpPr>
      <dsp:spPr>
        <a:xfrm>
          <a:off x="0" y="3217793"/>
          <a:ext cx="7488832" cy="128849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3280692"/>
        <a:ext cx="7363034" cy="1162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B5ECB-822E-4480-972C-888ECA5874BD}">
      <dsp:nvSpPr>
        <dsp:cNvPr id="0" name=""/>
        <dsp:cNvSpPr/>
      </dsp:nvSpPr>
      <dsp:spPr>
        <a:xfrm>
          <a:off x="1991030" y="2866284"/>
          <a:ext cx="1150688" cy="257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344" y="0"/>
              </a:lnTo>
              <a:lnTo>
                <a:pt x="575344" y="2574517"/>
              </a:lnTo>
              <a:lnTo>
                <a:pt x="1150688" y="2574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latin typeface="微軟正黑體" pitchFamily="34" charset="-120"/>
            <a:ea typeface="微軟正黑體" pitchFamily="34" charset="-120"/>
          </a:endParaRPr>
        </a:p>
      </dsp:txBody>
      <dsp:txXfrm>
        <a:off x="2495875" y="4083043"/>
        <a:ext cx="140998" cy="140998"/>
      </dsp:txXfrm>
    </dsp:sp>
    <dsp:sp modelId="{31EB6978-9AD5-42F9-9740-FE766A7B961F}">
      <dsp:nvSpPr>
        <dsp:cNvPr id="0" name=""/>
        <dsp:cNvSpPr/>
      </dsp:nvSpPr>
      <dsp:spPr>
        <a:xfrm>
          <a:off x="1991030" y="2866284"/>
          <a:ext cx="1150688" cy="196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344" y="0"/>
              </a:lnTo>
              <a:lnTo>
                <a:pt x="575344" y="1963579"/>
              </a:lnTo>
              <a:lnTo>
                <a:pt x="1150688" y="19635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09477" y="3791176"/>
        <a:ext cx="113795" cy="113795"/>
      </dsp:txXfrm>
    </dsp:sp>
    <dsp:sp modelId="{86EBE40E-0E03-4539-AA1B-9E8A4CBCFC0B}">
      <dsp:nvSpPr>
        <dsp:cNvPr id="0" name=""/>
        <dsp:cNvSpPr/>
      </dsp:nvSpPr>
      <dsp:spPr>
        <a:xfrm>
          <a:off x="1991030" y="2866284"/>
          <a:ext cx="1150688" cy="135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344" y="0"/>
              </a:lnTo>
              <a:lnTo>
                <a:pt x="575344" y="1352641"/>
              </a:lnTo>
              <a:lnTo>
                <a:pt x="1150688" y="13526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21978" y="3498208"/>
        <a:ext cx="88793" cy="88793"/>
      </dsp:txXfrm>
    </dsp:sp>
    <dsp:sp modelId="{07B5E45D-153B-4F27-BEA5-EEE26D8C024D}">
      <dsp:nvSpPr>
        <dsp:cNvPr id="0" name=""/>
        <dsp:cNvSpPr/>
      </dsp:nvSpPr>
      <dsp:spPr>
        <a:xfrm>
          <a:off x="1991030" y="2866284"/>
          <a:ext cx="1150688" cy="74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344" y="0"/>
              </a:lnTo>
              <a:lnTo>
                <a:pt x="575344" y="741704"/>
              </a:lnTo>
              <a:lnTo>
                <a:pt x="1150688" y="7417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32149" y="3202910"/>
        <a:ext cx="68450" cy="68450"/>
      </dsp:txXfrm>
    </dsp:sp>
    <dsp:sp modelId="{FC9C1690-EE50-4D4F-AB14-A051F7617903}">
      <dsp:nvSpPr>
        <dsp:cNvPr id="0" name=""/>
        <dsp:cNvSpPr/>
      </dsp:nvSpPr>
      <dsp:spPr>
        <a:xfrm>
          <a:off x="5141747" y="2997050"/>
          <a:ext cx="780661" cy="1240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330" y="0"/>
              </a:lnTo>
              <a:lnTo>
                <a:pt x="390330" y="1240775"/>
              </a:lnTo>
              <a:lnTo>
                <a:pt x="780661" y="124077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495430" y="3580789"/>
        <a:ext cx="73296" cy="73296"/>
      </dsp:txXfrm>
    </dsp:sp>
    <dsp:sp modelId="{03C63163-5984-491F-A0D9-92AA3BB36A99}">
      <dsp:nvSpPr>
        <dsp:cNvPr id="0" name=""/>
        <dsp:cNvSpPr/>
      </dsp:nvSpPr>
      <dsp:spPr>
        <a:xfrm>
          <a:off x="5141747" y="2997050"/>
          <a:ext cx="780661" cy="629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330" y="0"/>
              </a:lnTo>
              <a:lnTo>
                <a:pt x="390330" y="629837"/>
              </a:lnTo>
              <a:lnTo>
                <a:pt x="780661" y="6298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07001" y="3286892"/>
        <a:ext cx="50152" cy="50152"/>
      </dsp:txXfrm>
    </dsp:sp>
    <dsp:sp modelId="{601F0202-4020-4612-B1AE-145489C83EAD}">
      <dsp:nvSpPr>
        <dsp:cNvPr id="0" name=""/>
        <dsp:cNvSpPr/>
      </dsp:nvSpPr>
      <dsp:spPr>
        <a:xfrm>
          <a:off x="5141747" y="2951330"/>
          <a:ext cx="780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330" y="45720"/>
              </a:lnTo>
              <a:lnTo>
                <a:pt x="390330" y="64619"/>
              </a:lnTo>
              <a:lnTo>
                <a:pt x="780661" y="6461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12556" y="2977528"/>
        <a:ext cx="39044" cy="39044"/>
      </dsp:txXfrm>
    </dsp:sp>
    <dsp:sp modelId="{35070343-912F-4437-9D09-C32DE55A953D}">
      <dsp:nvSpPr>
        <dsp:cNvPr id="0" name=""/>
        <dsp:cNvSpPr/>
      </dsp:nvSpPr>
      <dsp:spPr>
        <a:xfrm>
          <a:off x="5141747" y="2405012"/>
          <a:ext cx="780661" cy="592037"/>
        </a:xfrm>
        <a:custGeom>
          <a:avLst/>
          <a:gdLst/>
          <a:ahLst/>
          <a:cxnLst/>
          <a:rect l="0" t="0" r="0" b="0"/>
          <a:pathLst>
            <a:path>
              <a:moveTo>
                <a:pt x="0" y="592037"/>
              </a:moveTo>
              <a:lnTo>
                <a:pt x="390330" y="592037"/>
              </a:lnTo>
              <a:lnTo>
                <a:pt x="390330" y="0"/>
              </a:lnTo>
              <a:lnTo>
                <a:pt x="780661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07584" y="2676537"/>
        <a:ext cx="48988" cy="48988"/>
      </dsp:txXfrm>
    </dsp:sp>
    <dsp:sp modelId="{5764FA09-E468-45E6-8874-9DBAA0EE24EA}">
      <dsp:nvSpPr>
        <dsp:cNvPr id="0" name=""/>
        <dsp:cNvSpPr/>
      </dsp:nvSpPr>
      <dsp:spPr>
        <a:xfrm>
          <a:off x="1991030" y="2866284"/>
          <a:ext cx="1150688" cy="130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344" y="0"/>
              </a:lnTo>
              <a:lnTo>
                <a:pt x="575344" y="130766"/>
              </a:lnTo>
              <a:lnTo>
                <a:pt x="1150688" y="1307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37422" y="2902714"/>
        <a:ext cx="57904" cy="57904"/>
      </dsp:txXfrm>
    </dsp:sp>
    <dsp:sp modelId="{C8EF3970-AE93-4F03-B0E6-2A08C30C0D7E}">
      <dsp:nvSpPr>
        <dsp:cNvPr id="0" name=""/>
        <dsp:cNvSpPr/>
      </dsp:nvSpPr>
      <dsp:spPr>
        <a:xfrm>
          <a:off x="1991030" y="2080643"/>
          <a:ext cx="1150688" cy="785640"/>
        </a:xfrm>
        <a:custGeom>
          <a:avLst/>
          <a:gdLst/>
          <a:ahLst/>
          <a:cxnLst/>
          <a:rect l="0" t="0" r="0" b="0"/>
          <a:pathLst>
            <a:path>
              <a:moveTo>
                <a:pt x="0" y="785640"/>
              </a:moveTo>
              <a:lnTo>
                <a:pt x="575344" y="785640"/>
              </a:lnTo>
              <a:lnTo>
                <a:pt x="575344" y="0"/>
              </a:lnTo>
              <a:lnTo>
                <a:pt x="115068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31542" y="2438631"/>
        <a:ext cx="69665" cy="69665"/>
      </dsp:txXfrm>
    </dsp:sp>
    <dsp:sp modelId="{8C56BDBB-28B3-441D-9573-4171F6EE879B}">
      <dsp:nvSpPr>
        <dsp:cNvPr id="0" name=""/>
        <dsp:cNvSpPr/>
      </dsp:nvSpPr>
      <dsp:spPr>
        <a:xfrm>
          <a:off x="1991030" y="1469706"/>
          <a:ext cx="1150688" cy="1396577"/>
        </a:xfrm>
        <a:custGeom>
          <a:avLst/>
          <a:gdLst/>
          <a:ahLst/>
          <a:cxnLst/>
          <a:rect l="0" t="0" r="0" b="0"/>
          <a:pathLst>
            <a:path>
              <a:moveTo>
                <a:pt x="0" y="1396577"/>
              </a:moveTo>
              <a:lnTo>
                <a:pt x="575344" y="1396577"/>
              </a:lnTo>
              <a:lnTo>
                <a:pt x="575344" y="0"/>
              </a:lnTo>
              <a:lnTo>
                <a:pt x="115068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21135" y="2122756"/>
        <a:ext cx="90478" cy="90478"/>
      </dsp:txXfrm>
    </dsp:sp>
    <dsp:sp modelId="{59C59F38-21E2-4ABE-8F68-CD7FDD7D6455}">
      <dsp:nvSpPr>
        <dsp:cNvPr id="0" name=""/>
        <dsp:cNvSpPr/>
      </dsp:nvSpPr>
      <dsp:spPr>
        <a:xfrm>
          <a:off x="5141747" y="858768"/>
          <a:ext cx="781655" cy="610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827" y="0"/>
              </a:lnTo>
              <a:lnTo>
                <a:pt x="390827" y="610258"/>
              </a:lnTo>
              <a:lnTo>
                <a:pt x="781655" y="610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07783" y="1139106"/>
        <a:ext cx="49583" cy="49583"/>
      </dsp:txXfrm>
    </dsp:sp>
    <dsp:sp modelId="{5546697D-CF6E-4ED6-A028-1CC35EA41120}">
      <dsp:nvSpPr>
        <dsp:cNvPr id="0" name=""/>
        <dsp:cNvSpPr/>
      </dsp:nvSpPr>
      <dsp:spPr>
        <a:xfrm>
          <a:off x="5141747" y="812369"/>
          <a:ext cx="7816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399"/>
              </a:moveTo>
              <a:lnTo>
                <a:pt x="390827" y="46399"/>
              </a:lnTo>
              <a:lnTo>
                <a:pt x="390827" y="45720"/>
              </a:lnTo>
              <a:lnTo>
                <a:pt x="781655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13034" y="838547"/>
        <a:ext cx="39082" cy="39082"/>
      </dsp:txXfrm>
    </dsp:sp>
    <dsp:sp modelId="{6A01A6B1-0A90-43D5-BDE4-C5D41044A87F}">
      <dsp:nvSpPr>
        <dsp:cNvPr id="0" name=""/>
        <dsp:cNvSpPr/>
      </dsp:nvSpPr>
      <dsp:spPr>
        <a:xfrm>
          <a:off x="5141747" y="247151"/>
          <a:ext cx="781655" cy="611617"/>
        </a:xfrm>
        <a:custGeom>
          <a:avLst/>
          <a:gdLst/>
          <a:ahLst/>
          <a:cxnLst/>
          <a:rect l="0" t="0" r="0" b="0"/>
          <a:pathLst>
            <a:path>
              <a:moveTo>
                <a:pt x="0" y="611617"/>
              </a:moveTo>
              <a:lnTo>
                <a:pt x="390827" y="611617"/>
              </a:lnTo>
              <a:lnTo>
                <a:pt x="390827" y="0"/>
              </a:lnTo>
              <a:lnTo>
                <a:pt x="781655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5507762" y="528147"/>
        <a:ext cx="49625" cy="49625"/>
      </dsp:txXfrm>
    </dsp:sp>
    <dsp:sp modelId="{FDEBDD7A-254B-4BD6-8FB9-A0E68FACBB48}">
      <dsp:nvSpPr>
        <dsp:cNvPr id="0" name=""/>
        <dsp:cNvSpPr/>
      </dsp:nvSpPr>
      <dsp:spPr>
        <a:xfrm>
          <a:off x="1991030" y="858768"/>
          <a:ext cx="1150688" cy="2007515"/>
        </a:xfrm>
        <a:custGeom>
          <a:avLst/>
          <a:gdLst/>
          <a:ahLst/>
          <a:cxnLst/>
          <a:rect l="0" t="0" r="0" b="0"/>
          <a:pathLst>
            <a:path>
              <a:moveTo>
                <a:pt x="0" y="2007515"/>
              </a:moveTo>
              <a:lnTo>
                <a:pt x="575344" y="2007515"/>
              </a:lnTo>
              <a:lnTo>
                <a:pt x="575344" y="0"/>
              </a:lnTo>
              <a:lnTo>
                <a:pt x="115068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508527" y="1804678"/>
        <a:ext cx="115695" cy="115695"/>
      </dsp:txXfrm>
    </dsp:sp>
    <dsp:sp modelId="{C7EF4F50-05B8-487B-A1E9-B8754D998CE4}">
      <dsp:nvSpPr>
        <dsp:cNvPr id="0" name=""/>
        <dsp:cNvSpPr/>
      </dsp:nvSpPr>
      <dsp:spPr>
        <a:xfrm>
          <a:off x="1991030" y="247830"/>
          <a:ext cx="1150688" cy="2618453"/>
        </a:xfrm>
        <a:custGeom>
          <a:avLst/>
          <a:gdLst/>
          <a:ahLst/>
          <a:cxnLst/>
          <a:rect l="0" t="0" r="0" b="0"/>
          <a:pathLst>
            <a:path>
              <a:moveTo>
                <a:pt x="0" y="2618453"/>
              </a:moveTo>
              <a:lnTo>
                <a:pt x="575344" y="2618453"/>
              </a:lnTo>
              <a:lnTo>
                <a:pt x="575344" y="0"/>
              </a:lnTo>
              <a:lnTo>
                <a:pt x="115068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latin typeface="微軟正黑體" pitchFamily="34" charset="-120"/>
            <a:ea typeface="微軟正黑體" pitchFamily="34" charset="-120"/>
          </a:endParaRPr>
        </a:p>
      </dsp:txBody>
      <dsp:txXfrm>
        <a:off x="2494871" y="1485554"/>
        <a:ext cx="143006" cy="143006"/>
      </dsp:txXfrm>
    </dsp:sp>
    <dsp:sp modelId="{D6C72321-CE9C-43B0-9E71-B34AA320DFDD}">
      <dsp:nvSpPr>
        <dsp:cNvPr id="0" name=""/>
        <dsp:cNvSpPr/>
      </dsp:nvSpPr>
      <dsp:spPr>
        <a:xfrm rot="16200000">
          <a:off x="-194166" y="2513076"/>
          <a:ext cx="3663979" cy="7064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個體環境的成員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159682" y="2547560"/>
        <a:ext cx="3595011" cy="637447"/>
      </dsp:txXfrm>
    </dsp:sp>
    <dsp:sp modelId="{8DAB67AF-F3AE-484D-9CE3-E4DE673C1B22}">
      <dsp:nvSpPr>
        <dsp:cNvPr id="0" name=""/>
        <dsp:cNvSpPr/>
      </dsp:nvSpPr>
      <dsp:spPr>
        <a:xfrm>
          <a:off x="3141719" y="3455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供應商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27314"/>
        <a:ext cx="1952310" cy="441032"/>
      </dsp:txXfrm>
    </dsp:sp>
    <dsp:sp modelId="{7B5022E7-5777-4493-868C-9EFA3E868CC6}">
      <dsp:nvSpPr>
        <dsp:cNvPr id="0" name=""/>
        <dsp:cNvSpPr/>
      </dsp:nvSpPr>
      <dsp:spPr>
        <a:xfrm>
          <a:off x="3141719" y="614393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行銷中間機構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638252"/>
        <a:ext cx="1952310" cy="441032"/>
      </dsp:txXfrm>
    </dsp:sp>
    <dsp:sp modelId="{50CBF5A8-B999-4414-BD11-974F3C9B9CE2}">
      <dsp:nvSpPr>
        <dsp:cNvPr id="0" name=""/>
        <dsp:cNvSpPr/>
      </dsp:nvSpPr>
      <dsp:spPr>
        <a:xfrm>
          <a:off x="5923403" y="2776"/>
          <a:ext cx="1985504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中間商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7262" y="26635"/>
        <a:ext cx="1937786" cy="441032"/>
      </dsp:txXfrm>
    </dsp:sp>
    <dsp:sp modelId="{4CF8A67D-98C1-49A3-8F55-B39205732667}">
      <dsp:nvSpPr>
        <dsp:cNvPr id="0" name=""/>
        <dsp:cNvSpPr/>
      </dsp:nvSpPr>
      <dsp:spPr>
        <a:xfrm>
          <a:off x="5923403" y="613714"/>
          <a:ext cx="1985504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實體運配機構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7262" y="637573"/>
        <a:ext cx="1937786" cy="441032"/>
      </dsp:txXfrm>
    </dsp:sp>
    <dsp:sp modelId="{B007035E-EC82-4CE3-978B-552DB06A0767}">
      <dsp:nvSpPr>
        <dsp:cNvPr id="0" name=""/>
        <dsp:cNvSpPr/>
      </dsp:nvSpPr>
      <dsp:spPr>
        <a:xfrm>
          <a:off x="5923403" y="1224651"/>
          <a:ext cx="1985504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行銷服務機構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7262" y="1248510"/>
        <a:ext cx="1937786" cy="441032"/>
      </dsp:txXfrm>
    </dsp:sp>
    <dsp:sp modelId="{A403C94F-FBC1-46A4-9AA9-1B54835291C0}">
      <dsp:nvSpPr>
        <dsp:cNvPr id="0" name=""/>
        <dsp:cNvSpPr/>
      </dsp:nvSpPr>
      <dsp:spPr>
        <a:xfrm>
          <a:off x="3141719" y="1225331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財務機構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1249190"/>
        <a:ext cx="1952310" cy="441032"/>
      </dsp:txXfrm>
    </dsp:sp>
    <dsp:sp modelId="{C8B216B7-53E0-4121-999E-3CC4CB69B901}">
      <dsp:nvSpPr>
        <dsp:cNvPr id="0" name=""/>
        <dsp:cNvSpPr/>
      </dsp:nvSpPr>
      <dsp:spPr>
        <a:xfrm>
          <a:off x="3141719" y="1836268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1860127"/>
        <a:ext cx="1952310" cy="441032"/>
      </dsp:txXfrm>
    </dsp:sp>
    <dsp:sp modelId="{C79BD93F-068F-4B1D-BCF8-0E257A4BF01E}">
      <dsp:nvSpPr>
        <dsp:cNvPr id="0" name=""/>
        <dsp:cNvSpPr/>
      </dsp:nvSpPr>
      <dsp:spPr>
        <a:xfrm>
          <a:off x="3141719" y="2752675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2776534"/>
        <a:ext cx="1952310" cy="441032"/>
      </dsp:txXfrm>
    </dsp:sp>
    <dsp:sp modelId="{1185D455-5FFB-4951-BD47-A1990A2B0364}">
      <dsp:nvSpPr>
        <dsp:cNvPr id="0" name=""/>
        <dsp:cNvSpPr/>
      </dsp:nvSpPr>
      <dsp:spPr>
        <a:xfrm>
          <a:off x="5922409" y="2160637"/>
          <a:ext cx="2000012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慾望競爭者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6268" y="2184496"/>
        <a:ext cx="1952294" cy="441032"/>
      </dsp:txXfrm>
    </dsp:sp>
    <dsp:sp modelId="{C94A9891-8EB7-4166-B557-BE8235A3F726}">
      <dsp:nvSpPr>
        <dsp:cNvPr id="0" name=""/>
        <dsp:cNvSpPr/>
      </dsp:nvSpPr>
      <dsp:spPr>
        <a:xfrm>
          <a:off x="5922409" y="2771575"/>
          <a:ext cx="2000012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本質競爭者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6268" y="2795434"/>
        <a:ext cx="1952294" cy="441032"/>
      </dsp:txXfrm>
    </dsp:sp>
    <dsp:sp modelId="{79A2C691-F345-4232-82B9-B119FC69B2E0}">
      <dsp:nvSpPr>
        <dsp:cNvPr id="0" name=""/>
        <dsp:cNvSpPr/>
      </dsp:nvSpPr>
      <dsp:spPr>
        <a:xfrm>
          <a:off x="5922409" y="3382512"/>
          <a:ext cx="2000012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型式競爭者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6268" y="3406371"/>
        <a:ext cx="1952294" cy="441032"/>
      </dsp:txXfrm>
    </dsp:sp>
    <dsp:sp modelId="{D2FED6DF-DFCE-4C87-B4E8-2C1D5E5CD380}">
      <dsp:nvSpPr>
        <dsp:cNvPr id="0" name=""/>
        <dsp:cNvSpPr/>
      </dsp:nvSpPr>
      <dsp:spPr>
        <a:xfrm>
          <a:off x="5922409" y="3993450"/>
          <a:ext cx="2000012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品牌競爭者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6268" y="4017309"/>
        <a:ext cx="1952294" cy="441032"/>
      </dsp:txXfrm>
    </dsp:sp>
    <dsp:sp modelId="{BB70A753-87B9-4EEB-92A5-505E954A4333}">
      <dsp:nvSpPr>
        <dsp:cNvPr id="0" name=""/>
        <dsp:cNvSpPr/>
      </dsp:nvSpPr>
      <dsp:spPr>
        <a:xfrm>
          <a:off x="3141719" y="3363613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工會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3387472"/>
        <a:ext cx="1952310" cy="441032"/>
      </dsp:txXfrm>
    </dsp:sp>
    <dsp:sp modelId="{CE688FA9-0829-432F-912C-039CEF70B681}">
      <dsp:nvSpPr>
        <dsp:cNvPr id="0" name=""/>
        <dsp:cNvSpPr/>
      </dsp:nvSpPr>
      <dsp:spPr>
        <a:xfrm>
          <a:off x="3141719" y="3974550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特殊利益團體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3998409"/>
        <a:ext cx="1952310" cy="441032"/>
      </dsp:txXfrm>
    </dsp:sp>
    <dsp:sp modelId="{AB1BE9B1-4256-4284-B37E-D034A5956893}">
      <dsp:nvSpPr>
        <dsp:cNvPr id="0" name=""/>
        <dsp:cNvSpPr/>
      </dsp:nvSpPr>
      <dsp:spPr>
        <a:xfrm>
          <a:off x="3141719" y="4585488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社區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4609347"/>
        <a:ext cx="1952310" cy="441032"/>
      </dsp:txXfrm>
    </dsp:sp>
    <dsp:sp modelId="{C7CB7BA1-FC5B-48FB-98FE-298FBE824F64}">
      <dsp:nvSpPr>
        <dsp:cNvPr id="0" name=""/>
        <dsp:cNvSpPr/>
      </dsp:nvSpPr>
      <dsp:spPr>
        <a:xfrm>
          <a:off x="3141719" y="5196426"/>
          <a:ext cx="2000028" cy="4887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</a:t>
          </a:r>
          <a:endParaRPr lang="zh-TW" altLang="en-US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65578" y="5220285"/>
        <a:ext cx="1952310" cy="441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18250"/>
          <a:ext cx="7488832" cy="128849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§3.1 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環境分析的架構 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381149"/>
        <a:ext cx="7363034" cy="1162693"/>
      </dsp:txXfrm>
    </dsp:sp>
    <dsp:sp modelId="{48045E5C-A433-40C5-A9A1-1F2ACC2731E6}">
      <dsp:nvSpPr>
        <dsp:cNvPr id="0" name=""/>
        <dsp:cNvSpPr/>
      </dsp:nvSpPr>
      <dsp:spPr>
        <a:xfrm>
          <a:off x="0" y="1768022"/>
          <a:ext cx="7488832" cy="128849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§3.2</a:t>
          </a:r>
          <a:r>
            <a:rPr lang="zh-TW" altLang="en-US" sz="4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個體環境 </a:t>
          </a:r>
          <a:endParaRPr lang="zh-TW" altLang="en-US" sz="4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1830921"/>
        <a:ext cx="7363034" cy="1162693"/>
      </dsp:txXfrm>
    </dsp:sp>
    <dsp:sp modelId="{0B052A4C-9EC6-4953-B7A4-B3CB579AF515}">
      <dsp:nvSpPr>
        <dsp:cNvPr id="0" name=""/>
        <dsp:cNvSpPr/>
      </dsp:nvSpPr>
      <dsp:spPr>
        <a:xfrm>
          <a:off x="0" y="3217793"/>
          <a:ext cx="7488832" cy="128849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§3.3</a:t>
          </a:r>
          <a:r>
            <a:rPr lang="zh-TW" altLang="en-US" sz="41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總體環境</a:t>
          </a:r>
          <a:endParaRPr lang="zh-TW" altLang="en-US" sz="41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2899" y="3280692"/>
        <a:ext cx="7363034" cy="1162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5AE75-D5EB-4D20-815B-5BCA82E11521}">
      <dsp:nvSpPr>
        <dsp:cNvPr id="0" name=""/>
        <dsp:cNvSpPr/>
      </dsp:nvSpPr>
      <dsp:spPr>
        <a:xfrm>
          <a:off x="4430584" y="2456231"/>
          <a:ext cx="3668225" cy="79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93"/>
              </a:lnTo>
              <a:lnTo>
                <a:pt x="3668225" y="630793"/>
              </a:lnTo>
              <a:lnTo>
                <a:pt x="3668225" y="790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48938-600C-40E1-8F8E-9676EB16AACE}">
      <dsp:nvSpPr>
        <dsp:cNvPr id="0" name=""/>
        <dsp:cNvSpPr/>
      </dsp:nvSpPr>
      <dsp:spPr>
        <a:xfrm>
          <a:off x="4430584" y="2456231"/>
          <a:ext cx="1872204" cy="79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93"/>
              </a:lnTo>
              <a:lnTo>
                <a:pt x="1872204" y="630793"/>
              </a:lnTo>
              <a:lnTo>
                <a:pt x="1872204" y="790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C8A34-0C1D-47FB-A911-EDA49F01C875}">
      <dsp:nvSpPr>
        <dsp:cNvPr id="0" name=""/>
        <dsp:cNvSpPr/>
      </dsp:nvSpPr>
      <dsp:spPr>
        <a:xfrm>
          <a:off x="4384864" y="2456231"/>
          <a:ext cx="91440" cy="7900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793"/>
              </a:lnTo>
              <a:lnTo>
                <a:pt x="83143" y="630793"/>
              </a:lnTo>
              <a:lnTo>
                <a:pt x="83143" y="790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2633227" y="2456231"/>
          <a:ext cx="1797357" cy="790009"/>
        </a:xfrm>
        <a:custGeom>
          <a:avLst/>
          <a:gdLst/>
          <a:ahLst/>
          <a:cxnLst/>
          <a:rect l="0" t="0" r="0" b="0"/>
          <a:pathLst>
            <a:path>
              <a:moveTo>
                <a:pt x="1797357" y="0"/>
              </a:moveTo>
              <a:lnTo>
                <a:pt x="1797357" y="630793"/>
              </a:lnTo>
              <a:lnTo>
                <a:pt x="0" y="630793"/>
              </a:lnTo>
              <a:lnTo>
                <a:pt x="0" y="790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798446" y="2456231"/>
          <a:ext cx="3632137" cy="790009"/>
        </a:xfrm>
        <a:custGeom>
          <a:avLst/>
          <a:gdLst/>
          <a:ahLst/>
          <a:cxnLst/>
          <a:rect l="0" t="0" r="0" b="0"/>
          <a:pathLst>
            <a:path>
              <a:moveTo>
                <a:pt x="3632137" y="0"/>
              </a:moveTo>
              <a:lnTo>
                <a:pt x="3632137" y="630793"/>
              </a:lnTo>
              <a:lnTo>
                <a:pt x="0" y="630793"/>
              </a:lnTo>
              <a:lnTo>
                <a:pt x="0" y="7900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672410" y="1266020"/>
          <a:ext cx="1516347" cy="11902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人口統計環境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30511" y="1324121"/>
        <a:ext cx="1400145" cy="1074009"/>
      </dsp:txXfrm>
    </dsp:sp>
    <dsp:sp modelId="{231F5E4C-1000-430A-8960-05C950B064F5}">
      <dsp:nvSpPr>
        <dsp:cNvPr id="0" name=""/>
        <dsp:cNvSpPr/>
      </dsp:nvSpPr>
      <dsp:spPr>
        <a:xfrm>
          <a:off x="40272" y="3246241"/>
          <a:ext cx="1516347" cy="11902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人口增長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98373" y="3304342"/>
        <a:ext cx="1400145" cy="1074009"/>
      </dsp:txXfrm>
    </dsp:sp>
    <dsp:sp modelId="{ED05F2FA-A119-4A56-BDDE-3DBB4E2F33F8}">
      <dsp:nvSpPr>
        <dsp:cNvPr id="0" name=""/>
        <dsp:cNvSpPr/>
      </dsp:nvSpPr>
      <dsp:spPr>
        <a:xfrm>
          <a:off x="1875053" y="3246241"/>
          <a:ext cx="1516347" cy="11902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人口年齡結構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33154" y="3304342"/>
        <a:ext cx="1400145" cy="1074009"/>
      </dsp:txXfrm>
    </dsp:sp>
    <dsp:sp modelId="{F3DCF776-D5E2-45B9-8ADD-3E2FC34EE524}">
      <dsp:nvSpPr>
        <dsp:cNvPr id="0" name=""/>
        <dsp:cNvSpPr/>
      </dsp:nvSpPr>
      <dsp:spPr>
        <a:xfrm>
          <a:off x="3709834" y="3246241"/>
          <a:ext cx="1516347" cy="11902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人口教育程度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67935" y="3304342"/>
        <a:ext cx="1400145" cy="1074009"/>
      </dsp:txXfrm>
    </dsp:sp>
    <dsp:sp modelId="{B4071130-775A-4F4D-9B75-77BB310A80A1}">
      <dsp:nvSpPr>
        <dsp:cNvPr id="0" name=""/>
        <dsp:cNvSpPr/>
      </dsp:nvSpPr>
      <dsp:spPr>
        <a:xfrm>
          <a:off x="5544614" y="3246241"/>
          <a:ext cx="1516347" cy="11902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婚姻狀態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02715" y="3304342"/>
        <a:ext cx="1400145" cy="1074009"/>
      </dsp:txXfrm>
    </dsp:sp>
    <dsp:sp modelId="{D3F57A3A-2DAF-4B7B-9D4B-EFF7B309F374}">
      <dsp:nvSpPr>
        <dsp:cNvPr id="0" name=""/>
        <dsp:cNvSpPr/>
      </dsp:nvSpPr>
      <dsp:spPr>
        <a:xfrm>
          <a:off x="7340636" y="3246241"/>
          <a:ext cx="1516347" cy="11902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人口壽命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98737" y="3304342"/>
        <a:ext cx="1400145" cy="1074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5AE75-D5EB-4D20-815B-5BCA82E11521}">
      <dsp:nvSpPr>
        <dsp:cNvPr id="0" name=""/>
        <dsp:cNvSpPr/>
      </dsp:nvSpPr>
      <dsp:spPr>
        <a:xfrm>
          <a:off x="4520382" y="2480885"/>
          <a:ext cx="3742572" cy="80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77"/>
              </a:lnTo>
              <a:lnTo>
                <a:pt x="3742572" y="643577"/>
              </a:lnTo>
              <a:lnTo>
                <a:pt x="3742572" y="8060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48938-600C-40E1-8F8E-9676EB16AACE}">
      <dsp:nvSpPr>
        <dsp:cNvPr id="0" name=""/>
        <dsp:cNvSpPr/>
      </dsp:nvSpPr>
      <dsp:spPr>
        <a:xfrm>
          <a:off x="4520382" y="2480885"/>
          <a:ext cx="1910149" cy="80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77"/>
              </a:lnTo>
              <a:lnTo>
                <a:pt x="1910149" y="643577"/>
              </a:lnTo>
              <a:lnTo>
                <a:pt x="1910149" y="8060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C8A34-0C1D-47FB-A911-EDA49F01C875}">
      <dsp:nvSpPr>
        <dsp:cNvPr id="0" name=""/>
        <dsp:cNvSpPr/>
      </dsp:nvSpPr>
      <dsp:spPr>
        <a:xfrm>
          <a:off x="4474662" y="2480885"/>
          <a:ext cx="91440" cy="806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577"/>
              </a:lnTo>
              <a:lnTo>
                <a:pt x="83901" y="643577"/>
              </a:lnTo>
              <a:lnTo>
                <a:pt x="83901" y="8060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2686597" y="2480885"/>
          <a:ext cx="1833785" cy="806021"/>
        </a:xfrm>
        <a:custGeom>
          <a:avLst/>
          <a:gdLst/>
          <a:ahLst/>
          <a:cxnLst/>
          <a:rect l="0" t="0" r="0" b="0"/>
          <a:pathLst>
            <a:path>
              <a:moveTo>
                <a:pt x="1833785" y="0"/>
              </a:moveTo>
              <a:lnTo>
                <a:pt x="1833785" y="643577"/>
              </a:lnTo>
              <a:lnTo>
                <a:pt x="0" y="643577"/>
              </a:lnTo>
              <a:lnTo>
                <a:pt x="0" y="8060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814629" y="2480885"/>
          <a:ext cx="3705753" cy="806021"/>
        </a:xfrm>
        <a:custGeom>
          <a:avLst/>
          <a:gdLst/>
          <a:ahLst/>
          <a:cxnLst/>
          <a:rect l="0" t="0" r="0" b="0"/>
          <a:pathLst>
            <a:path>
              <a:moveTo>
                <a:pt x="3705753" y="0"/>
              </a:moveTo>
              <a:lnTo>
                <a:pt x="3705753" y="643577"/>
              </a:lnTo>
              <a:lnTo>
                <a:pt x="0" y="643577"/>
              </a:lnTo>
              <a:lnTo>
                <a:pt x="0" y="8060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532664" y="1124745"/>
          <a:ext cx="1975436" cy="13561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經濟環境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98865" y="1190946"/>
        <a:ext cx="1843034" cy="1223738"/>
      </dsp:txXfrm>
    </dsp:sp>
    <dsp:sp modelId="{231F5E4C-1000-430A-8960-05C950B064F5}">
      <dsp:nvSpPr>
        <dsp:cNvPr id="0" name=""/>
        <dsp:cNvSpPr/>
      </dsp:nvSpPr>
      <dsp:spPr>
        <a:xfrm>
          <a:off x="41089" y="3286906"/>
          <a:ext cx="1547080" cy="1581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平均生產毛額與國民所得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6611" y="3362428"/>
        <a:ext cx="1396036" cy="1430103"/>
      </dsp:txXfrm>
    </dsp:sp>
    <dsp:sp modelId="{ED05F2FA-A119-4A56-BDDE-3DBB4E2F33F8}">
      <dsp:nvSpPr>
        <dsp:cNvPr id="0" name=""/>
        <dsp:cNvSpPr/>
      </dsp:nvSpPr>
      <dsp:spPr>
        <a:xfrm>
          <a:off x="1913056" y="3286906"/>
          <a:ext cx="1547080" cy="1581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勞動參與和就業人口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88578" y="3362428"/>
        <a:ext cx="1396036" cy="1430103"/>
      </dsp:txXfrm>
    </dsp:sp>
    <dsp:sp modelId="{F3DCF776-D5E2-45B9-8ADD-3E2FC34EE524}">
      <dsp:nvSpPr>
        <dsp:cNvPr id="0" name=""/>
        <dsp:cNvSpPr/>
      </dsp:nvSpPr>
      <dsp:spPr>
        <a:xfrm>
          <a:off x="3785024" y="3286906"/>
          <a:ext cx="1547080" cy="1581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政府支出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0546" y="3362428"/>
        <a:ext cx="1396036" cy="1430103"/>
      </dsp:txXfrm>
    </dsp:sp>
    <dsp:sp modelId="{B4071130-775A-4F4D-9B75-77BB310A80A1}">
      <dsp:nvSpPr>
        <dsp:cNvPr id="0" name=""/>
        <dsp:cNvSpPr/>
      </dsp:nvSpPr>
      <dsp:spPr>
        <a:xfrm>
          <a:off x="5656992" y="3286906"/>
          <a:ext cx="1547080" cy="1581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兩岸貿易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32514" y="3362428"/>
        <a:ext cx="1396036" cy="1430103"/>
      </dsp:txXfrm>
    </dsp:sp>
    <dsp:sp modelId="{D3F57A3A-2DAF-4B7B-9D4B-EFF7B309F374}">
      <dsp:nvSpPr>
        <dsp:cNvPr id="0" name=""/>
        <dsp:cNvSpPr/>
      </dsp:nvSpPr>
      <dsp:spPr>
        <a:xfrm>
          <a:off x="7489415" y="3286906"/>
          <a:ext cx="1547080" cy="1581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外籍勞工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564937" y="3362428"/>
        <a:ext cx="1396036" cy="1430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8938-600C-40E1-8F8E-9676EB16AACE}">
      <dsp:nvSpPr>
        <dsp:cNvPr id="0" name=""/>
        <dsp:cNvSpPr/>
      </dsp:nvSpPr>
      <dsp:spPr>
        <a:xfrm>
          <a:off x="4538739" y="2250443"/>
          <a:ext cx="3522902" cy="657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605"/>
              </a:lnTo>
              <a:lnTo>
                <a:pt x="3522902" y="452605"/>
              </a:lnTo>
              <a:lnTo>
                <a:pt x="3522902" y="657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C8A34-0C1D-47FB-A911-EDA49F01C875}">
      <dsp:nvSpPr>
        <dsp:cNvPr id="0" name=""/>
        <dsp:cNvSpPr/>
      </dsp:nvSpPr>
      <dsp:spPr>
        <a:xfrm>
          <a:off x="4538739" y="2250443"/>
          <a:ext cx="1209891" cy="657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605"/>
              </a:lnTo>
              <a:lnTo>
                <a:pt x="1209891" y="452605"/>
              </a:lnTo>
              <a:lnTo>
                <a:pt x="1209891" y="657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3389484" y="2250443"/>
          <a:ext cx="1149255" cy="657324"/>
        </a:xfrm>
        <a:custGeom>
          <a:avLst/>
          <a:gdLst/>
          <a:ahLst/>
          <a:cxnLst/>
          <a:rect l="0" t="0" r="0" b="0"/>
          <a:pathLst>
            <a:path>
              <a:moveTo>
                <a:pt x="1149255" y="0"/>
              </a:moveTo>
              <a:lnTo>
                <a:pt x="1149255" y="452605"/>
              </a:lnTo>
              <a:lnTo>
                <a:pt x="0" y="452605"/>
              </a:lnTo>
              <a:lnTo>
                <a:pt x="0" y="657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1030337" y="2250443"/>
          <a:ext cx="3508401" cy="657324"/>
        </a:xfrm>
        <a:custGeom>
          <a:avLst/>
          <a:gdLst/>
          <a:ahLst/>
          <a:cxnLst/>
          <a:rect l="0" t="0" r="0" b="0"/>
          <a:pathLst>
            <a:path>
              <a:moveTo>
                <a:pt x="3508401" y="0"/>
              </a:moveTo>
              <a:lnTo>
                <a:pt x="3508401" y="452605"/>
              </a:lnTo>
              <a:lnTo>
                <a:pt x="0" y="452605"/>
              </a:lnTo>
              <a:lnTo>
                <a:pt x="0" y="657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353346" y="720078"/>
          <a:ext cx="2370786" cy="15303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社會與文化環境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28052" y="794784"/>
        <a:ext cx="2221374" cy="1380952"/>
      </dsp:txXfrm>
    </dsp:sp>
    <dsp:sp modelId="{231F5E4C-1000-430A-8960-05C950B064F5}">
      <dsp:nvSpPr>
        <dsp:cNvPr id="0" name=""/>
        <dsp:cNvSpPr/>
      </dsp:nvSpPr>
      <dsp:spPr>
        <a:xfrm>
          <a:off x="55483" y="2907768"/>
          <a:ext cx="1949707" cy="14847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社會治安問題</a:t>
          </a:r>
          <a:endParaRPr lang="zh-TW" altLang="en-US" sz="2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961" y="2980246"/>
        <a:ext cx="1804751" cy="1339766"/>
      </dsp:txXfrm>
    </dsp:sp>
    <dsp:sp modelId="{ED05F2FA-A119-4A56-BDDE-3DBB4E2F33F8}">
      <dsp:nvSpPr>
        <dsp:cNvPr id="0" name=""/>
        <dsp:cNvSpPr/>
      </dsp:nvSpPr>
      <dsp:spPr>
        <a:xfrm>
          <a:off x="2414630" y="2907768"/>
          <a:ext cx="1949707" cy="14847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家庭主要設備普及率</a:t>
          </a:r>
          <a:endParaRPr lang="zh-TW" altLang="en-US" sz="2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87108" y="2980246"/>
        <a:ext cx="1804751" cy="1339766"/>
      </dsp:txXfrm>
    </dsp:sp>
    <dsp:sp modelId="{F3DCF776-D5E2-45B9-8ADD-3E2FC34EE524}">
      <dsp:nvSpPr>
        <dsp:cNvPr id="0" name=""/>
        <dsp:cNvSpPr/>
      </dsp:nvSpPr>
      <dsp:spPr>
        <a:xfrm>
          <a:off x="4773776" y="2907768"/>
          <a:ext cx="1949707" cy="14847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家庭所得與消費型態</a:t>
          </a:r>
          <a:endParaRPr lang="zh-TW" altLang="en-US" sz="2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46254" y="2980246"/>
        <a:ext cx="1804751" cy="1339766"/>
      </dsp:txXfrm>
    </dsp:sp>
    <dsp:sp modelId="{B4071130-775A-4F4D-9B75-77BB310A80A1}">
      <dsp:nvSpPr>
        <dsp:cNvPr id="0" name=""/>
        <dsp:cNvSpPr/>
      </dsp:nvSpPr>
      <dsp:spPr>
        <a:xfrm>
          <a:off x="7086788" y="2907768"/>
          <a:ext cx="1949707" cy="14847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信用卡</a:t>
          </a:r>
          <a:endParaRPr lang="zh-TW" altLang="en-US" sz="2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159266" y="2980246"/>
        <a:ext cx="1804751" cy="13397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EA619-5724-42E2-A73D-1B04E166612B}">
      <dsp:nvSpPr>
        <dsp:cNvPr id="0" name=""/>
        <dsp:cNvSpPr/>
      </dsp:nvSpPr>
      <dsp:spPr>
        <a:xfrm>
          <a:off x="4076005" y="1221079"/>
          <a:ext cx="2201970" cy="62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84"/>
              </a:lnTo>
              <a:lnTo>
                <a:pt x="2201970" y="313984"/>
              </a:lnTo>
              <a:lnTo>
                <a:pt x="2201970" y="6287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2074944" y="1221079"/>
          <a:ext cx="2001061" cy="628749"/>
        </a:xfrm>
        <a:custGeom>
          <a:avLst/>
          <a:gdLst/>
          <a:ahLst/>
          <a:cxnLst/>
          <a:rect l="0" t="0" r="0" b="0"/>
          <a:pathLst>
            <a:path>
              <a:moveTo>
                <a:pt x="2001061" y="0"/>
              </a:moveTo>
              <a:lnTo>
                <a:pt x="2001061" y="313984"/>
              </a:lnTo>
              <a:lnTo>
                <a:pt x="0" y="313984"/>
              </a:lnTo>
              <a:lnTo>
                <a:pt x="0" y="6287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2577127" y="318"/>
          <a:ext cx="2997754" cy="1220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科技環境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636720" y="59911"/>
        <a:ext cx="2878568" cy="1101574"/>
      </dsp:txXfrm>
    </dsp:sp>
    <dsp:sp modelId="{231F5E4C-1000-430A-8960-05C950B064F5}">
      <dsp:nvSpPr>
        <dsp:cNvPr id="0" name=""/>
        <dsp:cNvSpPr/>
      </dsp:nvSpPr>
      <dsp:spPr>
        <a:xfrm>
          <a:off x="576066" y="1849828"/>
          <a:ext cx="2997754" cy="12434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行動電話普及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6769" y="1910531"/>
        <a:ext cx="2876348" cy="1122092"/>
      </dsp:txXfrm>
    </dsp:sp>
    <dsp:sp modelId="{ED05F2FA-A119-4A56-BDDE-3DBB4E2F33F8}">
      <dsp:nvSpPr>
        <dsp:cNvPr id="0" name=""/>
        <dsp:cNvSpPr/>
      </dsp:nvSpPr>
      <dsp:spPr>
        <a:xfrm>
          <a:off x="4779098" y="1849828"/>
          <a:ext cx="2997754" cy="12434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寬頻上網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39801" y="1910531"/>
        <a:ext cx="2876348" cy="112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29054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70921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766713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A387C90-4DB5-4E38-A39E-381BDF845A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621930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86A3AA4-C017-4D5B-A571-59E58081D0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220566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2AD5F2E-48D8-4807-9DD8-E1B3CD47EE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591750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8B41474-9726-4658-AE4A-D845643465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270836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2068DA8-0273-421A-AFFC-D4A365EA3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617667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F9561E5-3A6F-43F6-B310-222D3B1C99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958062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B733763-00BD-4B10-A98A-A70AEC6D8E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080582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324702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BC1C6CA-29C8-4B70-9D7E-CACEB446BC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963241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6A72AD3-738C-4BAC-8DE1-A89331024C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421559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846BDF-D2C3-48EE-AE2E-034594604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573978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56C7BFA-121B-4B41-8C9C-B686E27AEA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118247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D71CD76-B64A-4AAF-B73D-726C4CC8D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475084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DE01E55-67E3-4560-A105-8A9825670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45239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6DDC602-7D6D-4825-8D5C-71C94403AF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519774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2D66203-6411-4B85-B7A9-707B6F5082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408855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EF7CE62-3CD0-4172-962E-E0DC5127CA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80836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C06E7DD-5BA1-4924-B348-A820916993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704326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108995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C1CBA2A-F5AA-4852-B0C3-F8EEDE24EB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04698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55F0EE5-7406-496F-8744-B798F3E71F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204894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04B81ED-B278-4899-80C0-77AE366108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343441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492F38C-10EA-4745-B394-D8CBE47F2D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459618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5ECEA0B-AD20-4774-8F0B-0ABFF8E73D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02068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726000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685234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471989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377171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623478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942299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584BEF49-8A99-4A68-80DE-08740B6917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31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ADF6BF1A-241C-4E9E-9E38-F7CB5CD6A5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6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7.wmf"/><Relationship Id="rId5" Type="http://schemas.openxmlformats.org/officeDocument/2006/relationships/diagramColors" Target="../diagrams/colors6.xml"/><Relationship Id="rId10" Type="http://schemas.openxmlformats.org/officeDocument/2006/relationships/image" Target="../media/image26.wm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6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24367" y="2348880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3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78839" y="3068960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行銷環境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總體環境的內涵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68206"/>
            <a:ext cx="8229600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總體環境的疆域很大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en-US" altLang="zh-TW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總體環境的徵候與訊號很微弱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en-US" altLang="zh-TW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總體環境的因素難以控制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en-US" altLang="zh-TW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總體環境需要各種專家參與</a:t>
            </a:r>
            <a:endParaRPr lang="zh-TW" altLang="en-US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人口統計環境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59306"/>
              </p:ext>
            </p:extLst>
          </p:nvPr>
        </p:nvGraphicFramePr>
        <p:xfrm>
          <a:off x="179512" y="1"/>
          <a:ext cx="885698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行銷管理   </a:t>
            </a:r>
            <a:r>
              <a:rPr lang="en-US" altLang="zh-TW" dirty="0" smtClean="0">
                <a:solidFill>
                  <a:schemeClr val="tx1"/>
                </a:solidFill>
              </a:rPr>
              <a:t>Chapter 3   </a:t>
            </a:r>
            <a:r>
              <a:rPr lang="zh-TW" altLang="en-US" dirty="0" smtClean="0">
                <a:solidFill>
                  <a:schemeClr val="tx1"/>
                </a:solidFill>
              </a:rPr>
              <a:t>行銷環境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3-</a:t>
            </a:r>
            <a:fld id="{5694EA51-34AC-46FA-B7BF-A2DC63CF62FB}" type="slidenum">
              <a:rPr lang="zh-TW" altLang="en-US" smtClean="0">
                <a:solidFill>
                  <a:schemeClr val="tx1"/>
                </a:solidFill>
              </a:rPr>
              <a:t>11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9" descr="j039479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0"/>
          <a:stretch/>
        </p:blipFill>
        <p:spPr bwMode="auto">
          <a:xfrm>
            <a:off x="7668344" y="4813091"/>
            <a:ext cx="124120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j03433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88555"/>
            <a:ext cx="1397752" cy="13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j03950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80934"/>
            <a:ext cx="1560340" cy="12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j02284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36749"/>
            <a:ext cx="1879200" cy="17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j02873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0968"/>
            <a:ext cx="1379956" cy="20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45AE75-D5EB-4D20-815B-5BCA82E1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FA45AE75-D5EB-4D20-815B-5BCA82E11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57A3A-2DAF-4B7B-9D4B-EFF7B309F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D3F57A3A-2DAF-4B7B-9D4B-EFF7B309F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§3.3.1.2 </a:t>
            </a:r>
            <a:r>
              <a:rPr lang="zh-TW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經濟環境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678433"/>
              </p:ext>
            </p:extLst>
          </p:nvPr>
        </p:nvGraphicFramePr>
        <p:xfrm>
          <a:off x="0" y="0"/>
          <a:ext cx="9036496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347807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3-</a:t>
            </a:r>
            <a:fld id="{5694EA51-34AC-46FA-B7BF-A2DC63CF62FB}" type="slidenum">
              <a:rPr lang="zh-TW" altLang="en-US" smtClean="0">
                <a:solidFill>
                  <a:schemeClr val="tx1"/>
                </a:solidFill>
              </a:rPr>
              <a:t>12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>
            <a:off x="45815" y="5044616"/>
            <a:ext cx="157008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pe02099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44616"/>
            <a:ext cx="1446871" cy="17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60" y="4941168"/>
            <a:ext cx="1774528" cy="177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192" y="5348009"/>
            <a:ext cx="2362285" cy="112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5163975"/>
            <a:ext cx="1713561" cy="14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45AE75-D5EB-4D20-815B-5BCA82E1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FA45AE75-D5EB-4D20-815B-5BCA82E11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57A3A-2DAF-4B7B-9D4B-EFF7B309F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D3F57A3A-2DAF-4B7B-9D4B-EFF7B309F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社會與文化環境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32943"/>
              </p:ext>
            </p:extLst>
          </p:nvPr>
        </p:nvGraphicFramePr>
        <p:xfrm>
          <a:off x="0" y="404665"/>
          <a:ext cx="9036496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行銷管理   </a:t>
            </a:r>
            <a:r>
              <a:rPr lang="en-US" altLang="zh-TW" dirty="0" smtClean="0">
                <a:solidFill>
                  <a:schemeClr val="tx1"/>
                </a:solidFill>
              </a:rPr>
              <a:t>Chapter 3   </a:t>
            </a:r>
            <a:r>
              <a:rPr lang="zh-TW" altLang="en-US" dirty="0" smtClean="0">
                <a:solidFill>
                  <a:schemeClr val="tx1"/>
                </a:solidFill>
              </a:rPr>
              <a:t>行銷環境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3-</a:t>
            </a:r>
            <a:fld id="{5694EA51-34AC-46FA-B7BF-A2DC63CF62FB}" type="slidenum">
              <a:rPr lang="zh-TW" altLang="en-US" smtClean="0">
                <a:solidFill>
                  <a:schemeClr val="tx1"/>
                </a:solidFill>
              </a:rPr>
              <a:t>13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/>
          <a:stretch/>
        </p:blipFill>
        <p:spPr bwMode="auto">
          <a:xfrm>
            <a:off x="4043" y="4869160"/>
            <a:ext cx="1933664" cy="19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8320"/>
            <a:ext cx="2208858" cy="16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57" y="4943740"/>
            <a:ext cx="1737038" cy="185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767" y="5018320"/>
            <a:ext cx="1825241" cy="16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7648938-600C-40E1-8F8E-9676EB16A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B4071130-775A-4F4D-9B75-77BB310A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政治與法律環境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959" y="1404937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直接攸關和規範企業活動的法律，當屬公平交易法。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206" y="2594209"/>
            <a:ext cx="6679145" cy="11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53" y="2861543"/>
            <a:ext cx="1991997" cy="21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科技環境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3   </a:t>
            </a:r>
            <a:r>
              <a:rPr lang="zh-TW" altLang="en-US" smtClean="0"/>
              <a:t>行銷環境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91363"/>
              </p:ext>
            </p:extLst>
          </p:nvPr>
        </p:nvGraphicFramePr>
        <p:xfrm>
          <a:off x="611560" y="1196752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98" y="4530111"/>
            <a:ext cx="2899246" cy="1723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4096"/>
            <a:ext cx="253365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3.3.1.6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自然環境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0499" y="1340767"/>
            <a:ext cx="8229600" cy="1872209"/>
          </a:xfrm>
        </p:spPr>
        <p:txBody>
          <a:bodyPr/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在自然環境中，我們最關心的是自然環境的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汙染，根據環境保護統計指標，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環境汙染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將是我們必須面對的重大未來挑戰。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541" y="3140968"/>
            <a:ext cx="3953547" cy="2411663"/>
          </a:xfrm>
          <a:prstGeom prst="roundRect">
            <a:avLst>
              <a:gd name="adj" fmla="val 131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23" y="3299722"/>
            <a:ext cx="2092061" cy="20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總體環境的分析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38717"/>
            <a:ext cx="8229600" cy="2160240"/>
          </a:xfrm>
        </p:spPr>
        <p:txBody>
          <a:bodyPr>
            <a:normAutofit/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人員只選擇某些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關鍵的環境事件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，來對其發展與未來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趨勢進行監控，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如此便可以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有限的資源來對總體環境做最有效的掌握。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5347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411760" y="2411013"/>
            <a:ext cx="6053138" cy="4201763"/>
            <a:chOff x="1241" y="1037"/>
            <a:chExt cx="3813" cy="2751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03" y="1286"/>
              <a:ext cx="0" cy="22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1" y="2387"/>
              <a:ext cx="28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41" y="2058"/>
              <a:ext cx="330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zh-TW" altLang="en-US" sz="2200" b="1" dirty="0">
                  <a:latin typeface="微軟正黑體" pitchFamily="34" charset="-120"/>
                  <a:ea typeface="微軟正黑體" pitchFamily="34" charset="-120"/>
                </a:rPr>
                <a:t>衝擊程度</a:t>
              </a: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927" y="1302"/>
              <a:ext cx="360" cy="969"/>
              <a:chOff x="1927" y="1302"/>
              <a:chExt cx="360" cy="969"/>
            </a:xfrm>
          </p:grpSpPr>
          <p:sp>
            <p:nvSpPr>
              <p:cNvPr id="27" name="AutoShape 8"/>
              <p:cNvSpPr>
                <a:spLocks noChangeArrowheads="1"/>
              </p:cNvSpPr>
              <p:nvPr/>
            </p:nvSpPr>
            <p:spPr bwMode="auto">
              <a:xfrm>
                <a:off x="1927" y="1302"/>
                <a:ext cx="360" cy="96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A35"/>
                  </a:gs>
                  <a:gs pos="50000">
                    <a:srgbClr val="FFFFFF"/>
                  </a:gs>
                  <a:gs pos="100000">
                    <a:srgbClr val="FFCA35"/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TW" altLang="zh-TW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1935" y="1343"/>
                <a:ext cx="330" cy="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zh-TW" altLang="en-US" sz="2200" b="1" dirty="0">
                    <a:latin typeface="微軟正黑體" pitchFamily="34" charset="-120"/>
                    <a:ea typeface="微軟正黑體" pitchFamily="34" charset="-120"/>
                  </a:rPr>
                  <a:t>關鍵事件</a:t>
                </a:r>
              </a:p>
            </p:txBody>
          </p:sp>
        </p:grp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04" y="2028"/>
              <a:ext cx="23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b="1">
                  <a:latin typeface="微軟正黑體" pitchFamily="34" charset="-120"/>
                  <a:ea typeface="微軟正黑體" pitchFamily="34" charset="-120"/>
                </a:rPr>
                <a:t>A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882" y="2442"/>
              <a:ext cx="1172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2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影響時間幅度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298" y="2907"/>
              <a:ext cx="1046" cy="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A35"/>
                </a:gs>
                <a:gs pos="50000">
                  <a:srgbClr val="FFFFFF"/>
                </a:gs>
                <a:gs pos="100000">
                  <a:srgbClr val="FFCA35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關鍵事件</a:t>
              </a:r>
              <a:r>
                <a:rPr lang="en-US" altLang="zh-TW" sz="2200" b="1">
                  <a:latin typeface="微軟正黑體" pitchFamily="34" charset="-120"/>
                  <a:ea typeface="微軟正黑體" pitchFamily="34" charset="-120"/>
                </a:rPr>
                <a:t>E</a:t>
              </a:r>
              <a:endParaRPr lang="en-US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737" y="3097"/>
              <a:ext cx="1086" cy="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A35"/>
                </a:gs>
                <a:gs pos="50000">
                  <a:srgbClr val="FFFFFF"/>
                </a:gs>
                <a:gs pos="100000">
                  <a:srgbClr val="FFCA35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關鍵事件</a:t>
              </a:r>
              <a:r>
                <a:rPr lang="en-US" altLang="zh-TW" sz="2200" b="1">
                  <a:latin typeface="微軟正黑體" pitchFamily="34" charset="-120"/>
                  <a:ea typeface="微軟正黑體" pitchFamily="34" charset="-120"/>
                </a:rPr>
                <a:t>D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675" y="2083"/>
              <a:ext cx="360" cy="992"/>
              <a:chOff x="3559" y="246"/>
              <a:chExt cx="360" cy="992"/>
            </a:xfrm>
          </p:grpSpPr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3559" y="246"/>
                <a:ext cx="360" cy="969"/>
                <a:chOff x="1927" y="1302"/>
                <a:chExt cx="360" cy="969"/>
              </a:xfrm>
            </p:grpSpPr>
            <p:sp>
              <p:nvSpPr>
                <p:cNvPr id="25" name="AutoShape 16"/>
                <p:cNvSpPr>
                  <a:spLocks noChangeArrowheads="1"/>
                </p:cNvSpPr>
                <p:nvPr/>
              </p:nvSpPr>
              <p:spPr bwMode="auto">
                <a:xfrm>
                  <a:off x="1927" y="1302"/>
                  <a:ext cx="360" cy="96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CA35"/>
                    </a:gs>
                    <a:gs pos="50000">
                      <a:srgbClr val="FFFFFF"/>
                    </a:gs>
                    <a:gs pos="100000">
                      <a:srgbClr val="FFCA35"/>
                    </a:gs>
                  </a:gsLst>
                  <a:lin ang="0" scaled="1"/>
                </a:gradFill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TW" altLang="zh-TW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35" y="1343"/>
                  <a:ext cx="330" cy="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>
                  <a:spAutoFit/>
                </a:bodyPr>
                <a:lstStyle/>
                <a:p>
                  <a:r>
                    <a:rPr lang="zh-TW" altLang="en-US" sz="2200" b="1">
                      <a:latin typeface="微軟正黑體" pitchFamily="34" charset="-120"/>
                      <a:ea typeface="微軟正黑體" pitchFamily="34" charset="-120"/>
                    </a:rPr>
                    <a:t>關鍵事件</a:t>
                  </a:r>
                </a:p>
              </p:txBody>
            </p:sp>
          </p:grp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3624" y="976"/>
                <a:ext cx="220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微軟正黑體" pitchFamily="34" charset="-120"/>
                    <a:ea typeface="微軟正黑體" pitchFamily="34" charset="-120"/>
                  </a:rPr>
                  <a:t>B</a:t>
                </a:r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3381" y="1888"/>
              <a:ext cx="360" cy="990"/>
              <a:chOff x="3559" y="246"/>
              <a:chExt cx="360" cy="990"/>
            </a:xfrm>
          </p:grpSpPr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3559" y="246"/>
                <a:ext cx="360" cy="969"/>
                <a:chOff x="1927" y="1302"/>
                <a:chExt cx="360" cy="969"/>
              </a:xfrm>
            </p:grpSpPr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auto">
                <a:xfrm>
                  <a:off x="1927" y="1302"/>
                  <a:ext cx="360" cy="96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CA35"/>
                    </a:gs>
                    <a:gs pos="50000">
                      <a:srgbClr val="FFFFFF"/>
                    </a:gs>
                    <a:gs pos="100000">
                      <a:srgbClr val="FFCA35"/>
                    </a:gs>
                  </a:gsLst>
                  <a:lin ang="0" scaled="1"/>
                </a:gradFill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TW" altLang="zh-TW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35" y="1343"/>
                  <a:ext cx="330" cy="7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>
                  <a:spAutoFit/>
                </a:bodyPr>
                <a:lstStyle/>
                <a:p>
                  <a:r>
                    <a:rPr lang="zh-TW" altLang="en-US" sz="2200" b="1" dirty="0">
                      <a:latin typeface="微軟正黑體" pitchFamily="34" charset="-120"/>
                      <a:ea typeface="微軟正黑體" pitchFamily="34" charset="-120"/>
                    </a:rPr>
                    <a:t>關鍵事件</a:t>
                  </a:r>
                </a:p>
              </p:txBody>
            </p:sp>
          </p:grp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3624" y="976"/>
                <a:ext cx="232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微軟正黑體" pitchFamily="34" charset="-120"/>
                    <a:ea typeface="微軟正黑體" pitchFamily="34" charset="-120"/>
                  </a:rPr>
                  <a:t>C</a:t>
                </a:r>
              </a:p>
            </p:txBody>
          </p:sp>
        </p:grp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1420" y="1037"/>
              <a:ext cx="3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＋</a:t>
              </a:r>
              <a:r>
                <a:rPr lang="en-US" altLang="zh-TW" sz="2000" b="1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1328" y="3486"/>
              <a:ext cx="53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(–</a:t>
              </a:r>
              <a:r>
                <a:rPr lang="en-US" altLang="zh-TW" sz="2400" b="1" dirty="0">
                  <a:latin typeface="微軟正黑體" pitchFamily="34" charset="-120"/>
                  <a:ea typeface="微軟正黑體" pitchFamily="34" charset="-120"/>
                </a:rPr>
                <a:t>(-)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7079754" y="455333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影響時間幅度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7173" y="6224870"/>
            <a:ext cx="294664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3-4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關鍵事件分析圖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106688" cy="3651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Chapter 3 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行銷環境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Chapter 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行銷環境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2448272" cy="365125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 3  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行銷環境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56847099"/>
              </p:ext>
            </p:extLst>
          </p:nvPr>
        </p:nvGraphicFramePr>
        <p:xfrm>
          <a:off x="899592" y="1340768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環境分析的架構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158417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環境是指組織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的環境。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行銷環境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可以分成以下三種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3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行銷環境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13930037"/>
              </p:ext>
            </p:extLst>
          </p:nvPr>
        </p:nvGraphicFramePr>
        <p:xfrm>
          <a:off x="971600" y="2348880"/>
          <a:ext cx="803905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230407"/>
            <a:ext cx="1855907" cy="18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 bwMode="auto">
          <a:xfrm>
            <a:off x="227540" y="381589"/>
            <a:ext cx="1741316" cy="179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345" y="-68921"/>
            <a:ext cx="3849005" cy="508368"/>
          </a:xfrm>
        </p:spPr>
        <p:txBody>
          <a:bodyPr>
            <a:normAutofit fontScale="90000"/>
          </a:bodyPr>
          <a:lstStyle/>
          <a:p>
            <a:r>
              <a:rPr lang="zh-TW" altLang="en-US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3-1 </a:t>
            </a:r>
            <a:r>
              <a:rPr lang="zh-TW" altLang="en-US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行銷環境的架構</a:t>
            </a:r>
            <a:endParaRPr lang="zh-TW" altLang="en-US" sz="2800" dirty="0">
              <a:solidFill>
                <a:srgbClr val="FF0066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475656" y="690414"/>
            <a:ext cx="6264696" cy="59069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2555776" y="1700808"/>
            <a:ext cx="4104456" cy="39604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3852478" y="2996952"/>
            <a:ext cx="1439602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組織內部</a:t>
            </a:r>
            <a:endParaRPr lang="zh-TW" altLang="en-US" sz="2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907627" y="1819125"/>
            <a:ext cx="149271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u="sng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個體環境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20214" y="803671"/>
            <a:ext cx="166584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u="sng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總體環境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025152" y="169904"/>
            <a:ext cx="116570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超環境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427929" y="2834084"/>
            <a:ext cx="492443" cy="193899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知識疆界</a:t>
            </a:r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347809" y="3019308"/>
            <a:ext cx="492443" cy="193899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產業疆界</a:t>
            </a:r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9657" y="3042061"/>
            <a:ext cx="492443" cy="193899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組織疆界</a:t>
            </a:r>
            <a:r>
              <a:rPr lang="en-US" altLang="zh-TW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149725" y="2280790"/>
            <a:ext cx="1095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供應商 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29140" y="2577374"/>
            <a:ext cx="848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股東 </a:t>
            </a:r>
            <a:endParaRPr lang="zh-TW" altLang="en-US" sz="2000" b="1" spc="1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898211" y="2657340"/>
            <a:ext cx="176202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19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行銷中間機構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372700" y="3752850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財務機構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246062" y="4410075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202113" y="4849813"/>
            <a:ext cx="1011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競爭者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387725" y="4445000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工會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424113" y="3897313"/>
            <a:ext cx="1838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特殊利益團體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940383" y="3243773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社區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555776" y="1547592"/>
            <a:ext cx="954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自然 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695534" y="1547592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人口統計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5357536" y="5722423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經濟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743126" y="2777429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endParaRPr lang="zh-TW" altLang="en-US" sz="20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1799139" y="4352347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法律</a:t>
            </a: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748745" y="2769629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</a:t>
            </a:r>
          </a:p>
        </p:txBody>
      </p:sp>
      <p:sp>
        <p:nvSpPr>
          <p:cNvPr id="56" name="矩形 55"/>
          <p:cNvSpPr/>
          <p:nvPr/>
        </p:nvSpPr>
        <p:spPr>
          <a:xfrm>
            <a:off x="6743126" y="4365644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134530" y="5710658"/>
            <a:ext cx="736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政治</a:t>
            </a:r>
          </a:p>
        </p:txBody>
      </p:sp>
      <p:cxnSp>
        <p:nvCxnSpPr>
          <p:cNvPr id="59" name="直線單箭頭接點 58"/>
          <p:cNvCxnSpPr/>
          <p:nvPr/>
        </p:nvCxnSpPr>
        <p:spPr>
          <a:xfrm flipH="1">
            <a:off x="1907704" y="487806"/>
            <a:ext cx="1848070" cy="54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5292080" y="487806"/>
            <a:ext cx="1944216" cy="54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868035" y="2146560"/>
            <a:ext cx="1011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看風水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7674150" y="2204497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拜財神爺</a:t>
            </a:r>
          </a:p>
        </p:txBody>
      </p:sp>
    </p:spTree>
    <p:extLst>
      <p:ext uri="{BB962C8B-B14F-4D97-AF65-F5344CB8AC3E}">
        <p14:creationId xmlns:p14="http://schemas.microsoft.com/office/powerpoint/2010/main" val="149094467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3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行銷環境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40432270"/>
              </p:ext>
            </p:extLst>
          </p:nvPr>
        </p:nvGraphicFramePr>
        <p:xfrm>
          <a:off x="899592" y="620688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756929"/>
              </p:ext>
            </p:extLst>
          </p:nvPr>
        </p:nvGraphicFramePr>
        <p:xfrm>
          <a:off x="-684584" y="764704"/>
          <a:ext cx="95770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62880" y="-27384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§3.2.1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個體環境的成員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/>
          <a:stretch/>
        </p:blipFill>
        <p:spPr bwMode="auto">
          <a:xfrm>
            <a:off x="5292080" y="3488725"/>
            <a:ext cx="1775420" cy="155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43" y="2780928"/>
            <a:ext cx="1794971" cy="1955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280" y="4862347"/>
            <a:ext cx="1691208" cy="1679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305" y="4129921"/>
            <a:ext cx="1619225" cy="2421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056" y="4603482"/>
            <a:ext cx="1656488" cy="165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064" y="4824199"/>
            <a:ext cx="1353117" cy="200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674" y="4852773"/>
            <a:ext cx="1396921" cy="199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829174"/>
            <a:ext cx="1381197" cy="205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72321-CE9C-43B0-9E71-B34AA320D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6C72321-CE9C-43B0-9E71-B34AA320D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EF4F50-05B8-487B-A1E9-B8754D998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7EF4F50-05B8-487B-A1E9-B8754D998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B67AF-F3AE-484D-9CE3-E4DE673C1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DAB67AF-F3AE-484D-9CE3-E4DE673C1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BDD7A-254B-4BD6-8FB9-A0E68FACB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FDEBDD7A-254B-4BD6-8FB9-A0E68FACB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5022E7-5777-4493-868C-9EFA3E868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B5022E7-5777-4493-868C-9EFA3E868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01A6B1-0A90-43D5-BDE4-C5D41044A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6A01A6B1-0A90-43D5-BDE4-C5D41044A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BF5A8-B999-4414-BD11-974F3C9B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0CBF5A8-B999-4414-BD11-974F3C9B9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6697D-CF6E-4ED6-A028-1CC35EA4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546697D-CF6E-4ED6-A028-1CC35EA41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F8A67D-98C1-49A3-8F55-B3920573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4CF8A67D-98C1-49A3-8F55-B39205732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C59F38-21E2-4ABE-8F68-CD7FDD7D6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59C59F38-21E2-4ABE-8F68-CD7FDD7D6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07035E-EC82-4CE3-978B-552DB06A0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B007035E-EC82-4CE3-978B-552DB06A0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56BDBB-28B3-441D-9573-4171F6EE8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8C56BDBB-28B3-441D-9573-4171F6EE8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3C94F-FBC1-46A4-9AA9-1B5483529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A403C94F-FBC1-46A4-9AA9-1B5483529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EF3970-AE93-4F03-B0E6-2A08C30C0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C8EF3970-AE93-4F03-B0E6-2A08C30C0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B216B7-53E0-4121-999E-3CC4CB69B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C8B216B7-53E0-4121-999E-3CC4CB69B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64FA09-E468-45E6-8874-9DBAA0EE2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5764FA09-E468-45E6-8874-9DBAA0EE2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9BD93F-068F-4B1D-BCF8-0E257A4B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79BD93F-068F-4B1D-BCF8-0E257A4BF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070343-912F-4437-9D09-C32DE55A9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35070343-912F-4437-9D09-C32DE55A9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5D455-5FFB-4951-BD47-A1990A2B0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185D455-5FFB-4951-BD47-A1990A2B0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F0202-4020-4612-B1AE-145489C8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601F0202-4020-4612-B1AE-145489C83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4A9891-8EB7-4166-B557-BE8235A3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C94A9891-8EB7-4166-B557-BE8235A3F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C63163-5984-491F-A0D9-92AA3BB3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03C63163-5984-491F-A0D9-92AA3BB36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A2C691-F345-4232-82B9-B119FC69B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79A2C691-F345-4232-82B9-B119FC69B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9C1690-EE50-4D4F-AB14-A051F7617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">
                                            <p:graphicEl>
                                              <a:dgm id="{FC9C1690-EE50-4D4F-AB14-A051F7617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FED6DF-DFCE-4C87-B4E8-2C1D5E5CD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D2FED6DF-DFCE-4C87-B4E8-2C1D5E5CD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B5E45D-153B-4F27-BEA5-EEE26D8C0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07B5E45D-153B-4F27-BEA5-EEE26D8C0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70A753-87B9-4EEB-92A5-505E954A4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BB70A753-87B9-4EEB-92A5-505E954A4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BE40E-0E03-4539-AA1B-9E8A4CBC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">
                                            <p:graphicEl>
                                              <a:dgm id="{86EBE40E-0E03-4539-AA1B-9E8A4CBCF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88FA9-0829-432F-912C-039CEF70B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">
                                            <p:graphicEl>
                                              <a:dgm id="{CE688FA9-0829-432F-912C-039CEF70B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EB6978-9AD5-42F9-9740-FE766A7B9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">
                                            <p:graphicEl>
                                              <a:dgm id="{31EB6978-9AD5-42F9-9740-FE766A7B9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1BE9B1-4256-4284-B37E-D034A5956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">
                                            <p:graphicEl>
                                              <a:dgm id="{AB1BE9B1-4256-4284-B37E-D034A5956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DB5ECB-822E-4480-972C-888ECA58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">
                                            <p:graphicEl>
                                              <a:dgm id="{D9DB5ECB-822E-4480-972C-888ECA587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B7BA1-FC5B-48FB-98FE-298FBE824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">
                                            <p:graphicEl>
                                              <a:dgm id="{C7CB7BA1-FC5B-48FB-98FE-298FBE824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83583"/>
            <a:ext cx="6111404" cy="778098"/>
          </a:xfrm>
        </p:spPr>
        <p:txBody>
          <a:bodyPr>
            <a:normAutofit fontScale="90000"/>
          </a:bodyPr>
          <a:lstStyle/>
          <a:p>
            <a:r>
              <a:rPr lang="zh-TW" altLang="en-US" sz="3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3-2 </a:t>
            </a: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顧客留存時間與利潤的關係</a:t>
            </a:r>
            <a:endParaRPr lang="zh-TW" altLang="en-US" sz="3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3804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972915" y="1146967"/>
            <a:ext cx="6194426" cy="4468813"/>
            <a:chOff x="1399" y="910"/>
            <a:chExt cx="3902" cy="2815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898" y="1231"/>
              <a:ext cx="0" cy="2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882" y="2374"/>
              <a:ext cx="2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98" y="910"/>
              <a:ext cx="3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1">
                  <a:latin typeface="Times New Roman" pitchFamily="18" charset="0"/>
                </a:rPr>
                <a:t>(+)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06" y="3398"/>
              <a:ext cx="3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1">
                  <a:latin typeface="Times New Roman" pitchFamily="18" charset="0"/>
                </a:rPr>
                <a:t>(–)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89" y="22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125" y="2419"/>
              <a:ext cx="2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顧客留存在</a:t>
              </a:r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企業的時間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399" y="1566"/>
              <a:ext cx="349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顧客所產生的利潤</a:t>
              </a:r>
            </a:p>
          </p:txBody>
        </p:sp>
      </p:grpSp>
      <p:sp>
        <p:nvSpPr>
          <p:cNvPr id="14" name="Freeform 11"/>
          <p:cNvSpPr>
            <a:spLocks/>
          </p:cNvSpPr>
          <p:nvPr/>
        </p:nvSpPr>
        <p:spPr bwMode="auto">
          <a:xfrm>
            <a:off x="2806352" y="2347117"/>
            <a:ext cx="3352800" cy="2184400"/>
          </a:xfrm>
          <a:custGeom>
            <a:avLst/>
            <a:gdLst>
              <a:gd name="T0" fmla="*/ 0 w 2112"/>
              <a:gd name="T1" fmla="*/ 1376 h 1376"/>
              <a:gd name="T2" fmla="*/ 125 w 2112"/>
              <a:gd name="T3" fmla="*/ 967 h 1376"/>
              <a:gd name="T4" fmla="*/ 292 w 2112"/>
              <a:gd name="T5" fmla="*/ 683 h 1376"/>
              <a:gd name="T6" fmla="*/ 618 w 2112"/>
              <a:gd name="T7" fmla="*/ 366 h 1376"/>
              <a:gd name="T8" fmla="*/ 977 w 2112"/>
              <a:gd name="T9" fmla="*/ 174 h 1376"/>
              <a:gd name="T10" fmla="*/ 1335 w 2112"/>
              <a:gd name="T11" fmla="*/ 65 h 1376"/>
              <a:gd name="T12" fmla="*/ 1761 w 2112"/>
              <a:gd name="T13" fmla="*/ 7 h 1376"/>
              <a:gd name="T14" fmla="*/ 2112 w 2112"/>
              <a:gd name="T15" fmla="*/ 23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2" h="1376">
                <a:moveTo>
                  <a:pt x="0" y="1376"/>
                </a:moveTo>
                <a:cubicBezTo>
                  <a:pt x="38" y="1229"/>
                  <a:pt x="76" y="1082"/>
                  <a:pt x="125" y="967"/>
                </a:cubicBezTo>
                <a:cubicBezTo>
                  <a:pt x="174" y="852"/>
                  <a:pt x="210" y="783"/>
                  <a:pt x="292" y="683"/>
                </a:cubicBezTo>
                <a:cubicBezTo>
                  <a:pt x="374" y="583"/>
                  <a:pt x="504" y="451"/>
                  <a:pt x="618" y="366"/>
                </a:cubicBezTo>
                <a:cubicBezTo>
                  <a:pt x="732" y="281"/>
                  <a:pt x="858" y="224"/>
                  <a:pt x="977" y="174"/>
                </a:cubicBezTo>
                <a:cubicBezTo>
                  <a:pt x="1096" y="124"/>
                  <a:pt x="1204" y="93"/>
                  <a:pt x="1335" y="65"/>
                </a:cubicBezTo>
                <a:cubicBezTo>
                  <a:pt x="1466" y="37"/>
                  <a:pt x="1632" y="14"/>
                  <a:pt x="1761" y="7"/>
                </a:cubicBezTo>
                <a:cubicBezTo>
                  <a:pt x="1890" y="0"/>
                  <a:pt x="2039" y="20"/>
                  <a:pt x="2112" y="23"/>
                </a:cubicBezTo>
              </a:path>
            </a:pathLst>
          </a:custGeom>
          <a:noFill/>
          <a:ln w="38100" cmpd="sng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3.2.2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個體環境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的分析架構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2736" y="851887"/>
            <a:ext cx="8291264" cy="86409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Michael Porter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的五力分析：</a:t>
            </a:r>
            <a:endParaRPr lang="zh-TW" altLang="en-US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635896" y="3233439"/>
            <a:ext cx="2232248" cy="1728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產業內部的對抗</a:t>
            </a:r>
            <a:endParaRPr lang="en-US" altLang="zh-TW" sz="24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與合作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707904" y="1368418"/>
            <a:ext cx="2124237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潛在</a:t>
            </a:r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進入者的威脅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923928" y="5373216"/>
            <a:ext cx="1728192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替代品的威脅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732240" y="3367756"/>
            <a:ext cx="1728192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購買者的談判力量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187624" y="3367756"/>
            <a:ext cx="1728192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供應商的談判力量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422568" y="1614269"/>
            <a:ext cx="1728192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其他關係人的力量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" name="直線單箭頭接點 12"/>
          <p:cNvCxnSpPr>
            <a:stCxn id="8" idx="4"/>
            <a:endCxn id="6" idx="0"/>
          </p:cNvCxnSpPr>
          <p:nvPr/>
        </p:nvCxnSpPr>
        <p:spPr>
          <a:xfrm flipH="1">
            <a:off x="4752020" y="2808578"/>
            <a:ext cx="18003" cy="4248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788024" y="4941168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5868144" y="4097535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6"/>
          </p:cNvCxnSpPr>
          <p:nvPr/>
        </p:nvCxnSpPr>
        <p:spPr>
          <a:xfrm>
            <a:off x="2915816" y="4087836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2" idx="5"/>
            <a:endCxn id="6" idx="1"/>
          </p:cNvCxnSpPr>
          <p:nvPr/>
        </p:nvCxnSpPr>
        <p:spPr>
          <a:xfrm>
            <a:off x="2897672" y="2843522"/>
            <a:ext cx="1065129" cy="643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3   </a:t>
            </a:r>
            <a:r>
              <a:rPr lang="zh-TW" altLang="en-US" dirty="0" smtClean="0"/>
              <a:t>行銷環境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8031513"/>
              </p:ext>
            </p:extLst>
          </p:nvPr>
        </p:nvGraphicFramePr>
        <p:xfrm>
          <a:off x="1187624" y="620688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251</TotalTime>
  <Words>658</Words>
  <Application>Microsoft Office PowerPoint</Application>
  <PresentationFormat>如螢幕大小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Adobe 繁黑體 Std B</vt:lpstr>
      <vt:lpstr>微軟正黑體</vt:lpstr>
      <vt:lpstr>新細明體</vt:lpstr>
      <vt:lpstr>標楷體</vt:lpstr>
      <vt:lpstr>Arial</vt:lpstr>
      <vt:lpstr>Calibri</vt:lpstr>
      <vt:lpstr>Times New Roman</vt:lpstr>
      <vt:lpstr>行銷管理(改</vt:lpstr>
      <vt:lpstr>自訂設計</vt:lpstr>
      <vt:lpstr>1_自訂設計</vt:lpstr>
      <vt:lpstr>PowerPoint 簡報</vt:lpstr>
      <vt:lpstr>Chapter 3 行銷環境</vt:lpstr>
      <vt:lpstr>§3.1 環境分析的架構</vt:lpstr>
      <vt:lpstr>圖3-1 行銷環境的架構</vt:lpstr>
      <vt:lpstr>PowerPoint 簡報</vt:lpstr>
      <vt:lpstr>PowerPoint 簡報</vt:lpstr>
      <vt:lpstr>圖3-2 顧客留存時間與利潤的關係</vt:lpstr>
      <vt:lpstr>§3.2.2 個體環境的分析架構</vt:lpstr>
      <vt:lpstr>PowerPoint 簡報</vt:lpstr>
      <vt:lpstr>§3.3.1 總體環境的內涵</vt:lpstr>
      <vt:lpstr>§3.3.1.1 人口統計環境</vt:lpstr>
      <vt:lpstr>§3.3.1.2 經濟環境</vt:lpstr>
      <vt:lpstr>§3.3.1.3 社會與文化環境</vt:lpstr>
      <vt:lpstr>§3.3.1.4 政治與法律環境</vt:lpstr>
      <vt:lpstr>§3.3.1.5 科技環境</vt:lpstr>
      <vt:lpstr>§3.3.1.6 自然環境</vt:lpstr>
      <vt:lpstr>§3.3.2 總體環境的分析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129</cp:revision>
  <dcterms:created xsi:type="dcterms:W3CDTF">2011-05-30T14:06:51Z</dcterms:created>
  <dcterms:modified xsi:type="dcterms:W3CDTF">2014-05-19T18:59:50Z</dcterms:modified>
</cp:coreProperties>
</file>