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</p:sldMasterIdLst>
  <p:notesMasterIdLst>
    <p:notesMasterId r:id="rId5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4" r:id="rId50"/>
    <p:sldId id="303" r:id="rId5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66FF"/>
    <a:srgbClr val="89AAD3"/>
    <a:srgbClr val="BABABA"/>
    <a:srgbClr val="FF0066"/>
    <a:srgbClr val="CC00FF"/>
    <a:srgbClr val="CC3399"/>
    <a:srgbClr val="FF3399"/>
    <a:srgbClr val="669900"/>
    <a:srgbClr val="B7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1" d="100"/>
          <a:sy n="61" d="100"/>
        </p:scale>
        <p:origin x="7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Relationship Id="rId6" Type="http://schemas.openxmlformats.org/officeDocument/2006/relationships/image" Target="../media/image90.jp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59292A0B-CA4A-434B-9EE4-7EC0930680D3}" type="presOf" srcId="{030C7060-4832-4A80-9F4F-BB1ABC271F6F}" destId="{9C41F315-CC7E-40BE-B17C-32278D7AE19F}" srcOrd="0" destOrd="0" presId="urn:microsoft.com/office/officeart/2005/8/layout/vList2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A3654A82-F797-48D1-867D-56B76E3DC439}" type="presOf" srcId="{3FC2F6DE-8479-4629-94DD-137C37BB03B7}" destId="{CED2090B-51DE-49C7-9FE6-05D991FECCE2}" srcOrd="0" destOrd="0" presId="urn:microsoft.com/office/officeart/2005/8/layout/vList2"/>
    <dgm:cxn modelId="{9A8D2883-B4E0-4F8C-9297-EEDEBB808099}" type="presOf" srcId="{2F5DF991-946B-4AD9-A724-2C6992D482E7}" destId="{680E033E-824C-47B4-85F5-2D3188202A9D}" srcOrd="0" destOrd="0" presId="urn:microsoft.com/office/officeart/2005/8/layout/vList2"/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827F028F-02E7-46A2-AF6B-09135BB90E46}" type="presOf" srcId="{00ED5D90-178A-4A76-9B19-37CF749D85CA}" destId="{142932F9-D755-485C-B802-6E0ED67DE1C2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  <dgm:cxn modelId="{B18DE2C3-7CAD-458E-AB09-924B85B1079B}" type="presParOf" srcId="{A541DA28-CDCD-489A-9F84-11D61EC9A3FF}" destId="{DC1B01AF-F6EF-4BE2-B454-D97AF8237B36}" srcOrd="7" destOrd="0" presId="urn:microsoft.com/office/officeart/2005/8/layout/vList2"/>
    <dgm:cxn modelId="{70993988-77D9-4540-8137-A7708183EF4D}" type="presParOf" srcId="{A541DA28-CDCD-489A-9F84-11D61EC9A3FF}" destId="{142932F9-D755-485C-B802-6E0ED67DE1C2}" srcOrd="8" destOrd="0" presId="urn:microsoft.com/office/officeart/2005/8/layout/vList2"/>
    <dgm:cxn modelId="{970C4E5B-72D8-4083-866F-BFCD0C7BDA84}" type="presParOf" srcId="{A541DA28-CDCD-489A-9F84-11D61EC9A3FF}" destId="{ED455F38-8199-47C3-8DAB-F8CDAC39DBDD}" srcOrd="9" destOrd="0" presId="urn:microsoft.com/office/officeart/2005/8/layout/vList2"/>
    <dgm:cxn modelId="{2F554DB9-883A-4CB0-A90F-8BBEB36B84A4}" type="presParOf" srcId="{A541DA28-CDCD-489A-9F84-11D61EC9A3FF}" destId="{9C41F315-CC7E-40BE-B17C-32278D7AE19F}" srcOrd="10" destOrd="0" presId="urn:microsoft.com/office/officeart/2005/8/layout/vList2"/>
    <dgm:cxn modelId="{61840693-EB41-4905-838F-528506B390CA}" type="presParOf" srcId="{A541DA28-CDCD-489A-9F84-11D61EC9A3FF}" destId="{5524B9D4-D2FB-483B-9562-EDCC824D3BE3}" srcOrd="11" destOrd="0" presId="urn:microsoft.com/office/officeart/2005/8/layout/vList2"/>
    <dgm:cxn modelId="{81019C24-EFDF-4E77-AE4E-9204E4C3B092}" type="presParOf" srcId="{A541DA28-CDCD-489A-9F84-11D61EC9A3FF}" destId="{CED2090B-51DE-49C7-9FE6-05D991FECCE2}" srcOrd="12" destOrd="0" presId="urn:microsoft.com/office/officeart/2005/8/layout/vList2"/>
    <dgm:cxn modelId="{B7FFE17A-E1B9-4DDF-893D-CE955C3D89B3}" type="presParOf" srcId="{A541DA28-CDCD-489A-9F84-11D61EC9A3FF}" destId="{C95F6DD8-22C0-4DA6-B29D-5E2706A3FDFC}" srcOrd="13" destOrd="0" presId="urn:microsoft.com/office/officeart/2005/8/layout/vList2"/>
    <dgm:cxn modelId="{052CB1CA-9573-476D-B7D9-07A90C13B704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BDE883-3D83-4743-858B-F5E1C72E3293}" type="doc">
      <dgm:prSet loTypeId="urn:microsoft.com/office/officeart/2005/8/layout/hierarchy3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26E3DB5-E9EE-4E44-83A6-7A10C1C4B2E2}">
      <dgm:prSet phldrT="[文字]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經驗式學習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354119-2CA2-46ED-B3B9-CCC2750C5883}" type="par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AEE3F52-10C5-43C2-84DB-566ACDB7EC41}" type="sibTrans" cxnId="{53244ACB-0FAB-4995-8920-1FD77EF4502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AC81D06-A959-49D0-B22C-54EB72FC1DB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古典制約</a:t>
          </a:r>
          <a:endParaRPr lang="zh-TW" altLang="en-US" sz="2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F76B4A-EC5B-4939-B2F6-F0EEA293A94C}" type="parTrans" cxnId="{5744B008-0779-46E3-BAA2-7A077D8EE27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D94EC2-7F68-4E0C-BD7C-3016AB71435A}" type="sibTrans" cxnId="{5744B008-0779-46E3-BAA2-7A077D8EE27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DD96844-7BAB-400C-BB15-130B4AF094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工具制約</a:t>
          </a:r>
          <a:endParaRPr lang="en-US" altLang="zh-TW" sz="2600" b="1" cap="none" spc="150" dirty="0" smtClean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89E984A-1FCB-4C6B-84BB-928A343744A3}" type="parTrans" cxnId="{E8E424E3-1A3B-4063-B30C-8D2670C8C0E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CC3385-1317-4E62-945B-BB51ED481D88}" type="sibTrans" cxnId="{E8E424E3-1A3B-4063-B30C-8D2670C8C0E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9C272D-180E-4B0D-BC5F-827AE2D5915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觀念式學習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CD72B8-CBCF-40D0-A8E1-F0B3060C52ED}" type="par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990C103-28DF-42DA-BE41-A96CE77EB01B}" type="sibTrans" cxnId="{1DC0D876-B995-4B3C-B5AA-FCC7885F9CF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D53D01D-5292-48BB-B27A-BFCEB04ACBC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觀察學習</a:t>
          </a:r>
          <a:endParaRPr lang="zh-TW" altLang="en-US" sz="26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842E58-3F83-42DC-9BC9-B49451E57CB3}" type="par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DD82D96-60FD-45F5-874C-18B6882083D8}" type="sibTrans" cxnId="{FA46C92B-46FB-4271-9F42-198CFC8F162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1B96FE8-0B0F-49BE-B932-21517EB06CB4}" type="pres">
      <dgm:prSet presAssocID="{62BDE883-3D83-4743-858B-F5E1C72E32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21DB89F-2639-4940-B96D-5103D8DBBA9F}" type="pres">
      <dgm:prSet presAssocID="{226E3DB5-E9EE-4E44-83A6-7A10C1C4B2E2}" presName="root" presStyleCnt="0"/>
      <dgm:spPr/>
    </dgm:pt>
    <dgm:pt modelId="{BB30A1DF-886A-4E6B-A362-48517C3CB5CE}" type="pres">
      <dgm:prSet presAssocID="{226E3DB5-E9EE-4E44-83A6-7A10C1C4B2E2}" presName="rootComposite" presStyleCnt="0"/>
      <dgm:spPr/>
    </dgm:pt>
    <dgm:pt modelId="{042A27B5-24AA-414B-8E69-D8B7BA49E305}" type="pres">
      <dgm:prSet presAssocID="{226E3DB5-E9EE-4E44-83A6-7A10C1C4B2E2}" presName="rootText" presStyleLbl="node1" presStyleIdx="0" presStyleCnt="2" custScaleX="116784" custLinFactNeighborX="9023" custLinFactNeighborY="-803"/>
      <dgm:spPr/>
      <dgm:t>
        <a:bodyPr/>
        <a:lstStyle/>
        <a:p>
          <a:endParaRPr lang="zh-TW" altLang="en-US"/>
        </a:p>
      </dgm:t>
    </dgm:pt>
    <dgm:pt modelId="{C9672D55-A6EA-4AA1-AF48-0D81FB8B0AC6}" type="pres">
      <dgm:prSet presAssocID="{226E3DB5-E9EE-4E44-83A6-7A10C1C4B2E2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FCFFCEE3-EB68-4F9C-B6C4-587C4019A342}" type="pres">
      <dgm:prSet presAssocID="{226E3DB5-E9EE-4E44-83A6-7A10C1C4B2E2}" presName="childShape" presStyleCnt="0"/>
      <dgm:spPr/>
    </dgm:pt>
    <dgm:pt modelId="{77ECC88E-7E71-4AE3-9A42-08DC483D3246}" type="pres">
      <dgm:prSet presAssocID="{FFF76B4A-EC5B-4939-B2F6-F0EEA293A94C}" presName="Name13" presStyleLbl="parChTrans1D2" presStyleIdx="0" presStyleCnt="3"/>
      <dgm:spPr/>
      <dgm:t>
        <a:bodyPr/>
        <a:lstStyle/>
        <a:p>
          <a:endParaRPr lang="zh-TW" altLang="en-US"/>
        </a:p>
      </dgm:t>
    </dgm:pt>
    <dgm:pt modelId="{2847FE46-1327-4A7F-B849-F2BF10D43E3F}" type="pres">
      <dgm:prSet presAssocID="{6AC81D06-A959-49D0-B22C-54EB72FC1DB5}" presName="childText" presStyleLbl="bgAcc1" presStyleIdx="0" presStyleCnt="3" custScaleX="112817" custScaleY="84053" custLinFactNeighborX="7490" custLinFactNeighborY="4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072390-F0C0-4D21-9E41-1FD38F2AE4A7}" type="pres">
      <dgm:prSet presAssocID="{E89E984A-1FCB-4C6B-84BB-928A343744A3}" presName="Name13" presStyleLbl="parChTrans1D2" presStyleIdx="1" presStyleCnt="3"/>
      <dgm:spPr/>
      <dgm:t>
        <a:bodyPr/>
        <a:lstStyle/>
        <a:p>
          <a:endParaRPr lang="zh-TW" altLang="en-US"/>
        </a:p>
      </dgm:t>
    </dgm:pt>
    <dgm:pt modelId="{E1A429E3-7BC1-4870-AAA7-0B49DB302985}" type="pres">
      <dgm:prSet presAssocID="{6DD96844-7BAB-400C-BB15-130B4AF094D7}" presName="childText" presStyleLbl="bgAcc1" presStyleIdx="1" presStyleCnt="3" custScaleX="112816" custScaleY="84053" custLinFactNeighborX="7490" custLinFactNeighborY="4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22E49B-E193-48C4-88DE-BF7DE34437FF}" type="pres">
      <dgm:prSet presAssocID="{BE9C272D-180E-4B0D-BC5F-827AE2D5915F}" presName="root" presStyleCnt="0"/>
      <dgm:spPr/>
    </dgm:pt>
    <dgm:pt modelId="{1905A57E-56A5-488E-83A2-9E3CBB190D74}" type="pres">
      <dgm:prSet presAssocID="{BE9C272D-180E-4B0D-BC5F-827AE2D5915F}" presName="rootComposite" presStyleCnt="0"/>
      <dgm:spPr/>
    </dgm:pt>
    <dgm:pt modelId="{61FCCDEC-176B-4B92-BF4D-D31757FDFB72}" type="pres">
      <dgm:prSet presAssocID="{BE9C272D-180E-4B0D-BC5F-827AE2D5915F}" presName="rootText" presStyleLbl="node1" presStyleIdx="1" presStyleCnt="2" custScaleX="116784"/>
      <dgm:spPr/>
      <dgm:t>
        <a:bodyPr/>
        <a:lstStyle/>
        <a:p>
          <a:endParaRPr lang="zh-TW" altLang="en-US"/>
        </a:p>
      </dgm:t>
    </dgm:pt>
    <dgm:pt modelId="{D43A034A-417E-49A2-A2D7-282086899932}" type="pres">
      <dgm:prSet presAssocID="{BE9C272D-180E-4B0D-BC5F-827AE2D5915F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B27EC599-B304-4D24-9CD1-DE7350DD26A0}" type="pres">
      <dgm:prSet presAssocID="{BE9C272D-180E-4B0D-BC5F-827AE2D5915F}" presName="childShape" presStyleCnt="0"/>
      <dgm:spPr/>
    </dgm:pt>
    <dgm:pt modelId="{43A8B5E0-04EC-4C8D-BE69-7E7779AB3454}" type="pres">
      <dgm:prSet presAssocID="{25842E58-3F83-42DC-9BC9-B49451E57CB3}" presName="Name13" presStyleLbl="parChTrans1D2" presStyleIdx="2" presStyleCnt="3"/>
      <dgm:spPr/>
      <dgm:t>
        <a:bodyPr/>
        <a:lstStyle/>
        <a:p>
          <a:endParaRPr lang="zh-TW" altLang="en-US"/>
        </a:p>
      </dgm:t>
    </dgm:pt>
    <dgm:pt modelId="{7067E8C7-0D9D-4B82-8A2D-C4F26FF2CD9B}" type="pres">
      <dgm:prSet presAssocID="{4D53D01D-5292-48BB-B27A-BFCEB04ACBCC}" presName="childText" presStyleLbl="bgAcc1" presStyleIdx="2" presStyleCnt="3" custScaleX="103469" custScaleY="840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4452E49-0F31-4F7B-ABBF-F2FC8172B617}" type="presOf" srcId="{62BDE883-3D83-4743-858B-F5E1C72E3293}" destId="{61B96FE8-0B0F-49BE-B932-21517EB06CB4}" srcOrd="0" destOrd="0" presId="urn:microsoft.com/office/officeart/2005/8/layout/hierarchy3"/>
    <dgm:cxn modelId="{7DE940A6-16C1-4A99-B6D4-B927EA912B4D}" type="presOf" srcId="{BE9C272D-180E-4B0D-BC5F-827AE2D5915F}" destId="{D43A034A-417E-49A2-A2D7-282086899932}" srcOrd="1" destOrd="0" presId="urn:microsoft.com/office/officeart/2005/8/layout/hierarchy3"/>
    <dgm:cxn modelId="{1DC0D876-B995-4B3C-B5AA-FCC7885F9CFB}" srcId="{62BDE883-3D83-4743-858B-F5E1C72E3293}" destId="{BE9C272D-180E-4B0D-BC5F-827AE2D5915F}" srcOrd="1" destOrd="0" parTransId="{43CD72B8-CBCF-40D0-A8E1-F0B3060C52ED}" sibTransId="{E990C103-28DF-42DA-BE41-A96CE77EB01B}"/>
    <dgm:cxn modelId="{B4F2D72A-7167-45FC-86A1-32274EF1B771}" type="presOf" srcId="{226E3DB5-E9EE-4E44-83A6-7A10C1C4B2E2}" destId="{C9672D55-A6EA-4AA1-AF48-0D81FB8B0AC6}" srcOrd="1" destOrd="0" presId="urn:microsoft.com/office/officeart/2005/8/layout/hierarchy3"/>
    <dgm:cxn modelId="{BC986CB0-70FB-41A2-81B4-1BD1D073B34C}" type="presOf" srcId="{BE9C272D-180E-4B0D-BC5F-827AE2D5915F}" destId="{61FCCDEC-176B-4B92-BF4D-D31757FDFB72}" srcOrd="0" destOrd="0" presId="urn:microsoft.com/office/officeart/2005/8/layout/hierarchy3"/>
    <dgm:cxn modelId="{B3429D46-2F12-4F88-A500-3479801205E7}" type="presOf" srcId="{E89E984A-1FCB-4C6B-84BB-928A343744A3}" destId="{F9072390-F0C0-4D21-9E41-1FD38F2AE4A7}" srcOrd="0" destOrd="0" presId="urn:microsoft.com/office/officeart/2005/8/layout/hierarchy3"/>
    <dgm:cxn modelId="{E8E424E3-1A3B-4063-B30C-8D2670C8C0E1}" srcId="{226E3DB5-E9EE-4E44-83A6-7A10C1C4B2E2}" destId="{6DD96844-7BAB-400C-BB15-130B4AF094D7}" srcOrd="1" destOrd="0" parTransId="{E89E984A-1FCB-4C6B-84BB-928A343744A3}" sibTransId="{B3CC3385-1317-4E62-945B-BB51ED481D88}"/>
    <dgm:cxn modelId="{5744B008-0779-46E3-BAA2-7A077D8EE271}" srcId="{226E3DB5-E9EE-4E44-83A6-7A10C1C4B2E2}" destId="{6AC81D06-A959-49D0-B22C-54EB72FC1DB5}" srcOrd="0" destOrd="0" parTransId="{FFF76B4A-EC5B-4939-B2F6-F0EEA293A94C}" sibTransId="{65D94EC2-7F68-4E0C-BD7C-3016AB71435A}"/>
    <dgm:cxn modelId="{71DE9848-B220-42C9-951E-A8FE1685C700}" type="presOf" srcId="{6DD96844-7BAB-400C-BB15-130B4AF094D7}" destId="{E1A429E3-7BC1-4870-AAA7-0B49DB302985}" srcOrd="0" destOrd="0" presId="urn:microsoft.com/office/officeart/2005/8/layout/hierarchy3"/>
    <dgm:cxn modelId="{E04D86C6-35C1-4249-9E36-3B353F2A83EA}" type="presOf" srcId="{FFF76B4A-EC5B-4939-B2F6-F0EEA293A94C}" destId="{77ECC88E-7E71-4AE3-9A42-08DC483D3246}" srcOrd="0" destOrd="0" presId="urn:microsoft.com/office/officeart/2005/8/layout/hierarchy3"/>
    <dgm:cxn modelId="{18E06940-BCD0-4B2F-A249-C1D9A1800A68}" type="presOf" srcId="{6AC81D06-A959-49D0-B22C-54EB72FC1DB5}" destId="{2847FE46-1327-4A7F-B849-F2BF10D43E3F}" srcOrd="0" destOrd="0" presId="urn:microsoft.com/office/officeart/2005/8/layout/hierarchy3"/>
    <dgm:cxn modelId="{ED1E1574-1896-4C71-817B-E6538468C54A}" type="presOf" srcId="{25842E58-3F83-42DC-9BC9-B49451E57CB3}" destId="{43A8B5E0-04EC-4C8D-BE69-7E7779AB3454}" srcOrd="0" destOrd="0" presId="urn:microsoft.com/office/officeart/2005/8/layout/hierarchy3"/>
    <dgm:cxn modelId="{53244ACB-0FAB-4995-8920-1FD77EF4502F}" srcId="{62BDE883-3D83-4743-858B-F5E1C72E3293}" destId="{226E3DB5-E9EE-4E44-83A6-7A10C1C4B2E2}" srcOrd="0" destOrd="0" parTransId="{45354119-2CA2-46ED-B3B9-CCC2750C5883}" sibTransId="{5AEE3F52-10C5-43C2-84DB-566ACDB7EC41}"/>
    <dgm:cxn modelId="{A651A0B1-3DBF-4DB0-BB88-2B1313513A57}" type="presOf" srcId="{226E3DB5-E9EE-4E44-83A6-7A10C1C4B2E2}" destId="{042A27B5-24AA-414B-8E69-D8B7BA49E305}" srcOrd="0" destOrd="0" presId="urn:microsoft.com/office/officeart/2005/8/layout/hierarchy3"/>
    <dgm:cxn modelId="{41C42B50-C247-4475-BDAD-EB4E949C458F}" type="presOf" srcId="{4D53D01D-5292-48BB-B27A-BFCEB04ACBCC}" destId="{7067E8C7-0D9D-4B82-8A2D-C4F26FF2CD9B}" srcOrd="0" destOrd="0" presId="urn:microsoft.com/office/officeart/2005/8/layout/hierarchy3"/>
    <dgm:cxn modelId="{FA46C92B-46FB-4271-9F42-198CFC8F1621}" srcId="{BE9C272D-180E-4B0D-BC5F-827AE2D5915F}" destId="{4D53D01D-5292-48BB-B27A-BFCEB04ACBCC}" srcOrd="0" destOrd="0" parTransId="{25842E58-3F83-42DC-9BC9-B49451E57CB3}" sibTransId="{FDD82D96-60FD-45F5-874C-18B6882083D8}"/>
    <dgm:cxn modelId="{AB0CE840-9C67-4B18-A8E6-B147644591EA}" type="presParOf" srcId="{61B96FE8-0B0F-49BE-B932-21517EB06CB4}" destId="{121DB89F-2639-4940-B96D-5103D8DBBA9F}" srcOrd="0" destOrd="0" presId="urn:microsoft.com/office/officeart/2005/8/layout/hierarchy3"/>
    <dgm:cxn modelId="{ACA174D4-F11A-4857-BC54-5097B6468019}" type="presParOf" srcId="{121DB89F-2639-4940-B96D-5103D8DBBA9F}" destId="{BB30A1DF-886A-4E6B-A362-48517C3CB5CE}" srcOrd="0" destOrd="0" presId="urn:microsoft.com/office/officeart/2005/8/layout/hierarchy3"/>
    <dgm:cxn modelId="{DF6C7D13-ECE4-422C-A7E1-4594C65A5822}" type="presParOf" srcId="{BB30A1DF-886A-4E6B-A362-48517C3CB5CE}" destId="{042A27B5-24AA-414B-8E69-D8B7BA49E305}" srcOrd="0" destOrd="0" presId="urn:microsoft.com/office/officeart/2005/8/layout/hierarchy3"/>
    <dgm:cxn modelId="{5725AFEE-3A4B-4181-B072-DFAE1B9BE90F}" type="presParOf" srcId="{BB30A1DF-886A-4E6B-A362-48517C3CB5CE}" destId="{C9672D55-A6EA-4AA1-AF48-0D81FB8B0AC6}" srcOrd="1" destOrd="0" presId="urn:microsoft.com/office/officeart/2005/8/layout/hierarchy3"/>
    <dgm:cxn modelId="{D33024F1-1888-484B-A1E0-7D54DC8DD4C9}" type="presParOf" srcId="{121DB89F-2639-4940-B96D-5103D8DBBA9F}" destId="{FCFFCEE3-EB68-4F9C-B6C4-587C4019A342}" srcOrd="1" destOrd="0" presId="urn:microsoft.com/office/officeart/2005/8/layout/hierarchy3"/>
    <dgm:cxn modelId="{9FB3585D-2816-44A3-852A-7B626622F663}" type="presParOf" srcId="{FCFFCEE3-EB68-4F9C-B6C4-587C4019A342}" destId="{77ECC88E-7E71-4AE3-9A42-08DC483D3246}" srcOrd="0" destOrd="0" presId="urn:microsoft.com/office/officeart/2005/8/layout/hierarchy3"/>
    <dgm:cxn modelId="{19427482-2EA9-4F82-B6DB-DC54999515D0}" type="presParOf" srcId="{FCFFCEE3-EB68-4F9C-B6C4-587C4019A342}" destId="{2847FE46-1327-4A7F-B849-F2BF10D43E3F}" srcOrd="1" destOrd="0" presId="urn:microsoft.com/office/officeart/2005/8/layout/hierarchy3"/>
    <dgm:cxn modelId="{C7527092-AE14-417D-8993-D58935169A2C}" type="presParOf" srcId="{FCFFCEE3-EB68-4F9C-B6C4-587C4019A342}" destId="{F9072390-F0C0-4D21-9E41-1FD38F2AE4A7}" srcOrd="2" destOrd="0" presId="urn:microsoft.com/office/officeart/2005/8/layout/hierarchy3"/>
    <dgm:cxn modelId="{310041CC-586C-407D-846C-75B43E2D7F21}" type="presParOf" srcId="{FCFFCEE3-EB68-4F9C-B6C4-587C4019A342}" destId="{E1A429E3-7BC1-4870-AAA7-0B49DB302985}" srcOrd="3" destOrd="0" presId="urn:microsoft.com/office/officeart/2005/8/layout/hierarchy3"/>
    <dgm:cxn modelId="{C07F4F96-6397-4281-A640-AA237758337C}" type="presParOf" srcId="{61B96FE8-0B0F-49BE-B932-21517EB06CB4}" destId="{ED22E49B-E193-48C4-88DE-BF7DE34437FF}" srcOrd="1" destOrd="0" presId="urn:microsoft.com/office/officeart/2005/8/layout/hierarchy3"/>
    <dgm:cxn modelId="{AD90873D-8A87-474E-88B8-3CD8A76B1C94}" type="presParOf" srcId="{ED22E49B-E193-48C4-88DE-BF7DE34437FF}" destId="{1905A57E-56A5-488E-83A2-9E3CBB190D74}" srcOrd="0" destOrd="0" presId="urn:microsoft.com/office/officeart/2005/8/layout/hierarchy3"/>
    <dgm:cxn modelId="{76196900-50E6-46F0-91E5-2A71816E8281}" type="presParOf" srcId="{1905A57E-56A5-488E-83A2-9E3CBB190D74}" destId="{61FCCDEC-176B-4B92-BF4D-D31757FDFB72}" srcOrd="0" destOrd="0" presId="urn:microsoft.com/office/officeart/2005/8/layout/hierarchy3"/>
    <dgm:cxn modelId="{41BBAF3E-7399-4FC4-8B95-962329C714AD}" type="presParOf" srcId="{1905A57E-56A5-488E-83A2-9E3CBB190D74}" destId="{D43A034A-417E-49A2-A2D7-282086899932}" srcOrd="1" destOrd="0" presId="urn:microsoft.com/office/officeart/2005/8/layout/hierarchy3"/>
    <dgm:cxn modelId="{15ADD77E-ACD2-4F5C-AA1E-F32FD2286AF0}" type="presParOf" srcId="{ED22E49B-E193-48C4-88DE-BF7DE34437FF}" destId="{B27EC599-B304-4D24-9CD1-DE7350DD26A0}" srcOrd="1" destOrd="0" presId="urn:microsoft.com/office/officeart/2005/8/layout/hierarchy3"/>
    <dgm:cxn modelId="{DF8BF09B-DD6E-4927-9BA3-7FBE88484C75}" type="presParOf" srcId="{B27EC599-B304-4D24-9CD1-DE7350DD26A0}" destId="{43A8B5E0-04EC-4C8D-BE69-7E7779AB3454}" srcOrd="0" destOrd="0" presId="urn:microsoft.com/office/officeart/2005/8/layout/hierarchy3"/>
    <dgm:cxn modelId="{E75BD31D-77A0-4BEF-8CEC-D5B640F9D73C}" type="presParOf" srcId="{B27EC599-B304-4D24-9CD1-DE7350DD26A0}" destId="{7067E8C7-0D9D-4B82-8A2D-C4F26FF2CD9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1CF31C-B490-4EF7-B133-9FEEA3859450}" type="doc">
      <dgm:prSet loTypeId="urn:microsoft.com/office/officeart/2008/layout/RadialCluster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91F38DE-3838-43CC-9F4D-6DA5E6DDFE0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ABC</a:t>
          </a:r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模式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E1D1381-4810-4EAF-8577-1FFB13D9465A}" type="parTrans" cxnId="{E51E44C8-3D43-44B7-8BF0-1279A692226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2175654-003C-4A93-91B2-FBE8A0BEA22F}" type="sibTrans" cxnId="{E51E44C8-3D43-44B7-8BF0-1279A692226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FE095F7-307B-47C7-989E-C4A30CA69FC4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情感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342AF83-3C66-43B2-A16C-46DFC0FF2AE0}" type="parTrans" cxnId="{262ADEB1-019C-4D0D-92FA-9E1C0EE4420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2374B0-7D96-469A-AF5B-919B0259FC8C}" type="sibTrans" cxnId="{262ADEB1-019C-4D0D-92FA-9E1C0EE4420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F55F1A-9693-4A7C-A9A0-0C4E76A82E7F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B97114-490A-47BD-B7FD-771C9042F498}" type="parTrans" cxnId="{DFCEB082-AFA5-479D-A394-8767062F0DA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D0F397C-7F72-4586-A719-F6CE9D307F66}" type="sibTrans" cxnId="{DFCEB082-AFA5-479D-A394-8767062F0DA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92FAC86-36CA-430F-9E74-180DF79E29D2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認知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74656C7-1D26-47B5-932B-8EFF1208B92F}" type="parTrans" cxnId="{38923430-C987-478A-BB1D-1DEB1CDD4E4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C5D05C-27C1-4CEA-8291-4F26AE7AC5C9}" type="sibTrans" cxnId="{38923430-C987-478A-BB1D-1DEB1CDD4E4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32DDE76-EC09-47AB-9861-55D0F3B0D71B}" type="pres">
      <dgm:prSet presAssocID="{D51CF31C-B490-4EF7-B133-9FEEA38594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AB31320-0322-40C2-A7AE-485E80E1AD43}" type="pres">
      <dgm:prSet presAssocID="{391F38DE-3838-43CC-9F4D-6DA5E6DDFE00}" presName="singleCycle" presStyleCnt="0"/>
      <dgm:spPr/>
      <dgm:t>
        <a:bodyPr/>
        <a:lstStyle/>
        <a:p>
          <a:endParaRPr lang="zh-TW" altLang="en-US"/>
        </a:p>
      </dgm:t>
    </dgm:pt>
    <dgm:pt modelId="{6783BA5E-8A4B-4EB5-A103-279B2914140D}" type="pres">
      <dgm:prSet presAssocID="{391F38DE-3838-43CC-9F4D-6DA5E6DDFE00}" presName="singleCenter" presStyleLbl="node1" presStyleIdx="0" presStyleCnt="4" custScaleX="129606" custLinFactNeighborX="0" custLinFactNeighborY="-4072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A74DE92C-0170-4A69-A9BE-34DF0CC55543}" type="pres">
      <dgm:prSet presAssocID="{1342AF83-3C66-43B2-A16C-46DFC0FF2AE0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DCA6FDDF-1411-4F94-9B85-41B21E4C5A02}" type="pres">
      <dgm:prSet presAssocID="{8FE095F7-307B-47C7-989E-C4A30CA69FC4}" presName="text0" presStyleLbl="node1" presStyleIdx="1" presStyleCnt="4" custScaleX="1444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272C9C-076E-42C2-A81D-32D5D69CD745}" type="pres">
      <dgm:prSet presAssocID="{C2B97114-490A-47BD-B7FD-771C9042F498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04E3251B-AAB9-410B-8311-E3EA704066A8}" type="pres">
      <dgm:prSet presAssocID="{C6F55F1A-9693-4A7C-A9A0-0C4E76A82E7F}" presName="text0" presStyleLbl="node1" presStyleIdx="2" presStyleCnt="4" custScaleX="144437" custRadScaleRad="114064" custRadScaleInc="-79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F313D8-3660-49CA-8445-7B5030D09764}" type="pres">
      <dgm:prSet presAssocID="{674656C7-1D26-47B5-932B-8EFF1208B92F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D63E2018-C242-49CA-8F73-F2C5A0140B46}" type="pres">
      <dgm:prSet presAssocID="{392FAC86-36CA-430F-9E74-180DF79E29D2}" presName="text0" presStyleLbl="node1" presStyleIdx="3" presStyleCnt="4" custScaleX="144437" custRadScaleRad="114318" custRadScaleInc="80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B9FED07-CA62-4E14-B00B-5CA05ED16B5A}" type="presOf" srcId="{674656C7-1D26-47B5-932B-8EFF1208B92F}" destId="{9DF313D8-3660-49CA-8445-7B5030D09764}" srcOrd="0" destOrd="0" presId="urn:microsoft.com/office/officeart/2008/layout/RadialCluster"/>
    <dgm:cxn modelId="{1EA37227-86B9-46DB-AF7E-3B3735AA220A}" type="presOf" srcId="{392FAC86-36CA-430F-9E74-180DF79E29D2}" destId="{D63E2018-C242-49CA-8F73-F2C5A0140B46}" srcOrd="0" destOrd="0" presId="urn:microsoft.com/office/officeart/2008/layout/RadialCluster"/>
    <dgm:cxn modelId="{EF629FAB-3614-4895-B781-D5DEA1E9699E}" type="presOf" srcId="{1342AF83-3C66-43B2-A16C-46DFC0FF2AE0}" destId="{A74DE92C-0170-4A69-A9BE-34DF0CC55543}" srcOrd="0" destOrd="0" presId="urn:microsoft.com/office/officeart/2008/layout/RadialCluster"/>
    <dgm:cxn modelId="{B886A49D-F7C6-40E0-8924-988E6C682D14}" type="presOf" srcId="{D51CF31C-B490-4EF7-B133-9FEEA3859450}" destId="{632DDE76-EC09-47AB-9861-55D0F3B0D71B}" srcOrd="0" destOrd="0" presId="urn:microsoft.com/office/officeart/2008/layout/RadialCluster"/>
    <dgm:cxn modelId="{C99093DD-E9A3-47EA-969B-4090CF831EA2}" type="presOf" srcId="{C6F55F1A-9693-4A7C-A9A0-0C4E76A82E7F}" destId="{04E3251B-AAB9-410B-8311-E3EA704066A8}" srcOrd="0" destOrd="0" presId="urn:microsoft.com/office/officeart/2008/layout/RadialCluster"/>
    <dgm:cxn modelId="{E2FFAB1E-4187-417B-A279-D6E11A20C252}" type="presOf" srcId="{8FE095F7-307B-47C7-989E-C4A30CA69FC4}" destId="{DCA6FDDF-1411-4F94-9B85-41B21E4C5A02}" srcOrd="0" destOrd="0" presId="urn:microsoft.com/office/officeart/2008/layout/RadialCluster"/>
    <dgm:cxn modelId="{C62219E2-27B8-4CDF-A414-3B685DFB9197}" type="presOf" srcId="{391F38DE-3838-43CC-9F4D-6DA5E6DDFE00}" destId="{6783BA5E-8A4B-4EB5-A103-279B2914140D}" srcOrd="0" destOrd="0" presId="urn:microsoft.com/office/officeart/2008/layout/RadialCluster"/>
    <dgm:cxn modelId="{DFCEB082-AFA5-479D-A394-8767062F0DA7}" srcId="{391F38DE-3838-43CC-9F4D-6DA5E6DDFE00}" destId="{C6F55F1A-9693-4A7C-A9A0-0C4E76A82E7F}" srcOrd="1" destOrd="0" parTransId="{C2B97114-490A-47BD-B7FD-771C9042F498}" sibTransId="{1D0F397C-7F72-4586-A719-F6CE9D307F66}"/>
    <dgm:cxn modelId="{6699481B-CE49-4F1A-BCBE-0438AD323CA1}" type="presOf" srcId="{C2B97114-490A-47BD-B7FD-771C9042F498}" destId="{94272C9C-076E-42C2-A81D-32D5D69CD745}" srcOrd="0" destOrd="0" presId="urn:microsoft.com/office/officeart/2008/layout/RadialCluster"/>
    <dgm:cxn modelId="{262ADEB1-019C-4D0D-92FA-9E1C0EE44203}" srcId="{391F38DE-3838-43CC-9F4D-6DA5E6DDFE00}" destId="{8FE095F7-307B-47C7-989E-C4A30CA69FC4}" srcOrd="0" destOrd="0" parTransId="{1342AF83-3C66-43B2-A16C-46DFC0FF2AE0}" sibTransId="{6E2374B0-7D96-469A-AF5B-919B0259FC8C}"/>
    <dgm:cxn modelId="{E51E44C8-3D43-44B7-8BF0-1279A6922263}" srcId="{D51CF31C-B490-4EF7-B133-9FEEA3859450}" destId="{391F38DE-3838-43CC-9F4D-6DA5E6DDFE00}" srcOrd="0" destOrd="0" parTransId="{4E1D1381-4810-4EAF-8577-1FFB13D9465A}" sibTransId="{D2175654-003C-4A93-91B2-FBE8A0BEA22F}"/>
    <dgm:cxn modelId="{38923430-C987-478A-BB1D-1DEB1CDD4E45}" srcId="{391F38DE-3838-43CC-9F4D-6DA5E6DDFE00}" destId="{392FAC86-36CA-430F-9E74-180DF79E29D2}" srcOrd="2" destOrd="0" parTransId="{674656C7-1D26-47B5-932B-8EFF1208B92F}" sibTransId="{69C5D05C-27C1-4CEA-8291-4F26AE7AC5C9}"/>
    <dgm:cxn modelId="{535BB0A9-35E7-46EF-B80A-8C9442F398A4}" type="presParOf" srcId="{632DDE76-EC09-47AB-9861-55D0F3B0D71B}" destId="{3AB31320-0322-40C2-A7AE-485E80E1AD43}" srcOrd="0" destOrd="0" presId="urn:microsoft.com/office/officeart/2008/layout/RadialCluster"/>
    <dgm:cxn modelId="{C6FC13A9-7703-4D3C-97E2-813494D580FF}" type="presParOf" srcId="{3AB31320-0322-40C2-A7AE-485E80E1AD43}" destId="{6783BA5E-8A4B-4EB5-A103-279B2914140D}" srcOrd="0" destOrd="0" presId="urn:microsoft.com/office/officeart/2008/layout/RadialCluster"/>
    <dgm:cxn modelId="{3B2590C5-415A-44A7-B592-5E7315CD0C95}" type="presParOf" srcId="{3AB31320-0322-40C2-A7AE-485E80E1AD43}" destId="{A74DE92C-0170-4A69-A9BE-34DF0CC55543}" srcOrd="1" destOrd="0" presId="urn:microsoft.com/office/officeart/2008/layout/RadialCluster"/>
    <dgm:cxn modelId="{2FD301B8-A65A-4D07-834F-A2AAFA3AB18F}" type="presParOf" srcId="{3AB31320-0322-40C2-A7AE-485E80E1AD43}" destId="{DCA6FDDF-1411-4F94-9B85-41B21E4C5A02}" srcOrd="2" destOrd="0" presId="urn:microsoft.com/office/officeart/2008/layout/RadialCluster"/>
    <dgm:cxn modelId="{206A1181-43FF-4CC8-A0F5-729D82BE6947}" type="presParOf" srcId="{3AB31320-0322-40C2-A7AE-485E80E1AD43}" destId="{94272C9C-076E-42C2-A81D-32D5D69CD745}" srcOrd="3" destOrd="0" presId="urn:microsoft.com/office/officeart/2008/layout/RadialCluster"/>
    <dgm:cxn modelId="{85C1455B-BA24-415A-B8F0-D4DD05CF1BCE}" type="presParOf" srcId="{3AB31320-0322-40C2-A7AE-485E80E1AD43}" destId="{04E3251B-AAB9-410B-8311-E3EA704066A8}" srcOrd="4" destOrd="0" presId="urn:microsoft.com/office/officeart/2008/layout/RadialCluster"/>
    <dgm:cxn modelId="{2FB3905A-6BF5-4D46-9980-E9C946C38947}" type="presParOf" srcId="{3AB31320-0322-40C2-A7AE-485E80E1AD43}" destId="{9DF313D8-3660-49CA-8445-7B5030D09764}" srcOrd="5" destOrd="0" presId="urn:microsoft.com/office/officeart/2008/layout/RadialCluster"/>
    <dgm:cxn modelId="{548B4FD1-4AA3-419A-AEDA-72665DAFDC39}" type="presParOf" srcId="{3AB31320-0322-40C2-A7AE-485E80E1AD43}" destId="{D63E2018-C242-49CA-8F73-F2C5A0140B4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B50739-5C28-48C5-A68B-685A7B56167B}" type="presOf" srcId="{92441081-EF9A-4A41-9712-FFA268598394}" destId="{0B052A4C-9EC6-4953-B7A4-B3CB579AF515}" srcOrd="0" destOrd="0" presId="urn:microsoft.com/office/officeart/2005/8/layout/vList2"/>
    <dgm:cxn modelId="{0A1DEEC8-A0C5-4FE9-BC2D-A4802EA5324C}" type="presOf" srcId="{466623E0-0040-4E26-A554-EEAA51687F87}" destId="{09A62253-66AE-4B25-BF05-80D4F5919D6A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EFB2BC1C-A0E5-4404-B69C-640A00BE926F}" type="presOf" srcId="{2F5DF991-946B-4AD9-A724-2C6992D482E7}" destId="{680E033E-824C-47B4-85F5-2D3188202A9D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11FC00E2-85F2-4694-9CAA-B63EACB44909}" type="presOf" srcId="{21874C3B-E6F9-46BE-BBA7-51B3A98F393E}" destId="{48045E5C-A433-40C5-A9A1-1F2ACC2731E6}" srcOrd="0" destOrd="0" presId="urn:microsoft.com/office/officeart/2005/8/layout/vList2"/>
    <dgm:cxn modelId="{EFE338C0-DBEE-421A-8D6B-4B0653E3AA7F}" type="presOf" srcId="{030C7060-4832-4A80-9F4F-BB1ABC271F6F}" destId="{9C41F315-CC7E-40BE-B17C-32278D7AE19F}" srcOrd="0" destOrd="0" presId="urn:microsoft.com/office/officeart/2005/8/layout/vList2"/>
    <dgm:cxn modelId="{C2F82C1C-A730-497A-A8E9-3ED84506EE8C}" type="presOf" srcId="{00ED5D90-178A-4A76-9B19-37CF749D85CA}" destId="{142932F9-D755-485C-B802-6E0ED67DE1C2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24F6ACDD-8509-4840-9B03-E2772980E5C4}" type="presOf" srcId="{6EE1F8CB-366B-4837-A5B3-E150B7996724}" destId="{A541DA28-CDCD-489A-9F84-11D61EC9A3FF}" srcOrd="0" destOrd="0" presId="urn:microsoft.com/office/officeart/2005/8/layout/vList2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7A128E81-5226-4D6C-99D1-E417920DE81D}" type="presOf" srcId="{21D204B7-8CEF-44B6-9C07-CE12F0775F3A}" destId="{FC1C9785-4EAA-40D5-A517-48DAC3F311E7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3A8FFCC-CD1B-45DE-B176-1B5600AE22C3}" type="presOf" srcId="{3FC2F6DE-8479-4629-94DD-137C37BB03B7}" destId="{CED2090B-51DE-49C7-9FE6-05D991FECCE2}" srcOrd="0" destOrd="0" presId="urn:microsoft.com/office/officeart/2005/8/layout/vList2"/>
    <dgm:cxn modelId="{DCC02868-1DD0-456D-B532-B9C50B87DD3C}" type="presParOf" srcId="{A541DA28-CDCD-489A-9F84-11D61EC9A3FF}" destId="{09A62253-66AE-4B25-BF05-80D4F5919D6A}" srcOrd="0" destOrd="0" presId="urn:microsoft.com/office/officeart/2005/8/layout/vList2"/>
    <dgm:cxn modelId="{2B03A63C-AD8C-42EA-9652-5E8E4929AB11}" type="presParOf" srcId="{A541DA28-CDCD-489A-9F84-11D61EC9A3FF}" destId="{78E87418-2E9B-4068-BE3B-AA521FD793DE}" srcOrd="1" destOrd="0" presId="urn:microsoft.com/office/officeart/2005/8/layout/vList2"/>
    <dgm:cxn modelId="{52BAFAC9-98F4-40B4-A18A-E01AB95F2907}" type="presParOf" srcId="{A541DA28-CDCD-489A-9F84-11D61EC9A3FF}" destId="{48045E5C-A433-40C5-A9A1-1F2ACC2731E6}" srcOrd="2" destOrd="0" presId="urn:microsoft.com/office/officeart/2005/8/layout/vList2"/>
    <dgm:cxn modelId="{F23812FF-8494-481A-ADBA-8762AE550681}" type="presParOf" srcId="{A541DA28-CDCD-489A-9F84-11D61EC9A3FF}" destId="{8E796305-0BD0-4ECF-B55B-8944ACFC328D}" srcOrd="3" destOrd="0" presId="urn:microsoft.com/office/officeart/2005/8/layout/vList2"/>
    <dgm:cxn modelId="{E22BB2AA-5A58-461A-94B7-C4A16113F453}" type="presParOf" srcId="{A541DA28-CDCD-489A-9F84-11D61EC9A3FF}" destId="{0B052A4C-9EC6-4953-B7A4-B3CB579AF515}" srcOrd="4" destOrd="0" presId="urn:microsoft.com/office/officeart/2005/8/layout/vList2"/>
    <dgm:cxn modelId="{4CE9935C-172A-4515-AF53-62EA8ABBD1F5}" type="presParOf" srcId="{A541DA28-CDCD-489A-9F84-11D61EC9A3FF}" destId="{74905B49-9F37-450F-B8D7-DD9F28F52CAD}" srcOrd="5" destOrd="0" presId="urn:microsoft.com/office/officeart/2005/8/layout/vList2"/>
    <dgm:cxn modelId="{F5CC785B-9C06-49A9-898D-F405F22E21E5}" type="presParOf" srcId="{A541DA28-CDCD-489A-9F84-11D61EC9A3FF}" destId="{FC1C9785-4EAA-40D5-A517-48DAC3F311E7}" srcOrd="6" destOrd="0" presId="urn:microsoft.com/office/officeart/2005/8/layout/vList2"/>
    <dgm:cxn modelId="{0A6F0615-2FCC-4056-89B7-2A80A3A60BCF}" type="presParOf" srcId="{A541DA28-CDCD-489A-9F84-11D61EC9A3FF}" destId="{DC1B01AF-F6EF-4BE2-B454-D97AF8237B36}" srcOrd="7" destOrd="0" presId="urn:microsoft.com/office/officeart/2005/8/layout/vList2"/>
    <dgm:cxn modelId="{C3C13CCF-5610-4E40-8A8E-B7790E0917D4}" type="presParOf" srcId="{A541DA28-CDCD-489A-9F84-11D61EC9A3FF}" destId="{142932F9-D755-485C-B802-6E0ED67DE1C2}" srcOrd="8" destOrd="0" presId="urn:microsoft.com/office/officeart/2005/8/layout/vList2"/>
    <dgm:cxn modelId="{B2234D37-39F0-4081-86F7-2DAC91BCBB20}" type="presParOf" srcId="{A541DA28-CDCD-489A-9F84-11D61EC9A3FF}" destId="{ED455F38-8199-47C3-8DAB-F8CDAC39DBDD}" srcOrd="9" destOrd="0" presId="urn:microsoft.com/office/officeart/2005/8/layout/vList2"/>
    <dgm:cxn modelId="{EE09AE03-D57C-49E6-999A-2832B90F84C7}" type="presParOf" srcId="{A541DA28-CDCD-489A-9F84-11D61EC9A3FF}" destId="{9C41F315-CC7E-40BE-B17C-32278D7AE19F}" srcOrd="10" destOrd="0" presId="urn:microsoft.com/office/officeart/2005/8/layout/vList2"/>
    <dgm:cxn modelId="{EAA8A463-DD3F-4DB0-85BD-CF9E3333AECB}" type="presParOf" srcId="{A541DA28-CDCD-489A-9F84-11D61EC9A3FF}" destId="{5524B9D4-D2FB-483B-9562-EDCC824D3BE3}" srcOrd="11" destOrd="0" presId="urn:microsoft.com/office/officeart/2005/8/layout/vList2"/>
    <dgm:cxn modelId="{7A412AF0-681E-4A88-95B8-A2788A3A60B4}" type="presParOf" srcId="{A541DA28-CDCD-489A-9F84-11D61EC9A3FF}" destId="{CED2090B-51DE-49C7-9FE6-05D991FECCE2}" srcOrd="12" destOrd="0" presId="urn:microsoft.com/office/officeart/2005/8/layout/vList2"/>
    <dgm:cxn modelId="{9F14B729-3C18-44F8-A060-5CC0CB2EF491}" type="presParOf" srcId="{A541DA28-CDCD-489A-9F84-11D61EC9A3FF}" destId="{C95F6DD8-22C0-4DA6-B29D-5E2706A3FDFC}" srcOrd="13" destOrd="0" presId="urn:microsoft.com/office/officeart/2005/8/layout/vList2"/>
    <dgm:cxn modelId="{460AEC55-CE43-4846-9FBA-CD410F7A1884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動機</a:t>
          </a:r>
          <a:endParaRPr lang="zh-TW" altLang="en-US" sz="3000" b="1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信念與價值</a:t>
          </a:r>
          <a:endParaRPr lang="zh-TW" altLang="en-US" sz="3000" b="1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人格特質</a:t>
          </a:r>
          <a:endParaRPr lang="zh-TW" altLang="en-US" sz="3000" b="1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自我概念</a:t>
          </a:r>
          <a:endParaRPr lang="zh-TW" altLang="en-US" sz="3000" b="1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>
        <a:solidFill>
          <a:srgbClr val="66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生活型態</a:t>
          </a:r>
          <a:endParaRPr lang="zh-TW" altLang="en-US" sz="3000" b="1" cap="none" spc="150" dirty="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  <dgm:t>
        <a:bodyPr/>
        <a:lstStyle/>
        <a:p>
          <a:endParaRPr lang="zh-TW" altLang="en-US"/>
        </a:p>
      </dgm:t>
    </dgm:pt>
    <dgm:pt modelId="{C44C709A-F2FD-4D65-9FDE-8210B493848F}" type="pres">
      <dgm:prSet presAssocID="{247B05D4-8171-44B0-A046-69BF25912F06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F3841A07-F980-4CAA-91F7-341A888821FE}" type="presOf" srcId="{247B05D4-8171-44B0-A046-69BF25912F06}" destId="{C44C709A-F2FD-4D65-9FDE-8210B493848F}" srcOrd="0" destOrd="0" presId="urn:microsoft.com/office/officeart/2005/8/layout/default"/>
    <dgm:cxn modelId="{D3E44848-C327-4AC4-92E0-41562DF86DCC}" type="presOf" srcId="{09BF8C2E-C3B0-490A-8B5E-816645CB59B9}" destId="{43B3ED6E-D321-432A-AA14-C149EE41A474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F7B80A41-06F9-4BCF-8E65-E145E5649AF5}" type="presOf" srcId="{8BF8F4B7-55B9-4431-AED3-40F6E3BA9F39}" destId="{7814B25A-218F-4422-B88F-FE10F6BB2088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A84E4AA0-6859-4D5C-B3FD-ECCF33AE420D}" type="presOf" srcId="{14A98A29-026C-4341-B8A5-4FE353497DCA}" destId="{A40E76B7-68DF-4F22-B12C-06D835B62148}" srcOrd="0" destOrd="0" presId="urn:microsoft.com/office/officeart/2005/8/layout/default"/>
    <dgm:cxn modelId="{720AA9C7-0385-46A5-83BE-634EB08364E5}" type="presOf" srcId="{651341CF-AA39-4084-BB54-8B27E30470D3}" destId="{977DEC8C-84DD-47FA-BB1C-C93969362492}" srcOrd="0" destOrd="0" presId="urn:microsoft.com/office/officeart/2005/8/layout/default"/>
    <dgm:cxn modelId="{F63E305B-6FCD-4210-ABE8-6C43AF9B0CE4}" type="presOf" srcId="{C517639F-473B-411F-A1DF-0DBF87C514AB}" destId="{B9A237F8-A9EB-4AAD-A3D4-556A83688CB5}" srcOrd="0" destOrd="0" presId="urn:microsoft.com/office/officeart/2005/8/layout/default"/>
    <dgm:cxn modelId="{02ACCA6C-9479-4E04-B1BC-AAB3DC53A931}" type="presParOf" srcId="{43B3ED6E-D321-432A-AA14-C149EE41A474}" destId="{7814B25A-218F-4422-B88F-FE10F6BB2088}" srcOrd="0" destOrd="0" presId="urn:microsoft.com/office/officeart/2005/8/layout/default"/>
    <dgm:cxn modelId="{55076F3D-139C-40BA-9BE7-4891D5B697AE}" type="presParOf" srcId="{43B3ED6E-D321-432A-AA14-C149EE41A474}" destId="{C0A85DA0-DBEB-4325-B22A-778C70282E39}" srcOrd="1" destOrd="0" presId="urn:microsoft.com/office/officeart/2005/8/layout/default"/>
    <dgm:cxn modelId="{9D033390-90EA-4E0B-B49A-764E6A2F2373}" type="presParOf" srcId="{43B3ED6E-D321-432A-AA14-C149EE41A474}" destId="{B9A237F8-A9EB-4AAD-A3D4-556A83688CB5}" srcOrd="2" destOrd="0" presId="urn:microsoft.com/office/officeart/2005/8/layout/default"/>
    <dgm:cxn modelId="{44B8958F-E3A1-413D-AC36-11D8D60E0785}" type="presParOf" srcId="{43B3ED6E-D321-432A-AA14-C149EE41A474}" destId="{F17162FF-0D45-40BF-9C11-46F96E5F1808}" srcOrd="3" destOrd="0" presId="urn:microsoft.com/office/officeart/2005/8/layout/default"/>
    <dgm:cxn modelId="{B4B20043-FCC8-4187-82D1-473A5B1A8C13}" type="presParOf" srcId="{43B3ED6E-D321-432A-AA14-C149EE41A474}" destId="{A40E76B7-68DF-4F22-B12C-06D835B62148}" srcOrd="4" destOrd="0" presId="urn:microsoft.com/office/officeart/2005/8/layout/default"/>
    <dgm:cxn modelId="{48C435B8-58EA-4D01-882C-790275EF6836}" type="presParOf" srcId="{43B3ED6E-D321-432A-AA14-C149EE41A474}" destId="{B10128D6-7A3B-4619-A2EB-ED21C4AECDCE}" srcOrd="5" destOrd="0" presId="urn:microsoft.com/office/officeart/2005/8/layout/default"/>
    <dgm:cxn modelId="{74B30BCB-A9A4-4299-A484-2FCBCA41B791}" type="presParOf" srcId="{43B3ED6E-D321-432A-AA14-C149EE41A474}" destId="{977DEC8C-84DD-47FA-BB1C-C93969362492}" srcOrd="6" destOrd="0" presId="urn:microsoft.com/office/officeart/2005/8/layout/default"/>
    <dgm:cxn modelId="{0D43DD08-9B62-4406-B1DD-7754EF17CD08}" type="presParOf" srcId="{43B3ED6E-D321-432A-AA14-C149EE41A474}" destId="{BAEE857D-1C47-49A1-A942-0BA39EE393F1}" srcOrd="7" destOrd="0" presId="urn:microsoft.com/office/officeart/2005/8/layout/default"/>
    <dgm:cxn modelId="{62ADF14C-EB9F-42C1-9967-E3E56B1B811D}" type="presParOf" srcId="{43B3ED6E-D321-432A-AA14-C149EE41A474}" destId="{C44C709A-F2FD-4D65-9FDE-8210B49384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7C101B-3579-4B16-B0D5-997DF324B95D}" type="doc">
      <dgm:prSet loTypeId="urn:microsoft.com/office/officeart/2005/8/layout/hierarchy2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00D01C6-732E-4319-984C-468E7D156A35}">
      <dgm:prSet phldrT="[文字]" custT="1"/>
      <dgm:spPr>
        <a:solidFill>
          <a:srgbClr val="CC3399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4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需要</a:t>
          </a:r>
          <a:endParaRPr lang="zh-TW" altLang="en-US" sz="4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F26291-F9A7-4DC9-85F0-C367BF08A532}" type="parTrans" cxnId="{8B566424-B157-46BA-A603-04ED21B8723E}">
      <dgm:prSet/>
      <dgm:spPr/>
      <dgm:t>
        <a:bodyPr/>
        <a:lstStyle/>
        <a:p>
          <a:endParaRPr lang="zh-TW" altLang="en-US"/>
        </a:p>
      </dgm:t>
    </dgm:pt>
    <dgm:pt modelId="{BB2944AB-5EC9-42DA-B70E-22F48ABBB09D}" type="sibTrans" cxnId="{8B566424-B157-46BA-A603-04ED21B8723E}">
      <dgm:prSet/>
      <dgm:spPr/>
      <dgm:t>
        <a:bodyPr/>
        <a:lstStyle/>
        <a:p>
          <a:endParaRPr lang="zh-TW" altLang="en-US"/>
        </a:p>
      </dgm:t>
    </dgm:pt>
    <dgm:pt modelId="{98FC6353-300A-421A-8D16-3A35C764B938}">
      <dgm:prSet phldrT="[文字]" custT="1"/>
      <dgm:spPr>
        <a:solidFill>
          <a:srgbClr val="3366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功利性需要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65808E1-A75A-401A-ADDC-7C2F1EFFB3A7}" type="parTrans" cxnId="{14C10261-7C3F-4884-8C26-E5DD7AF4C0EA}">
      <dgm:prSet/>
      <dgm:spPr/>
      <dgm:t>
        <a:bodyPr/>
        <a:lstStyle/>
        <a:p>
          <a:endParaRPr lang="zh-TW" altLang="en-US"/>
        </a:p>
      </dgm:t>
    </dgm:pt>
    <dgm:pt modelId="{917C7A1D-1F6F-474D-BCA3-8F7D22CE2303}" type="sibTrans" cxnId="{14C10261-7C3F-4884-8C26-E5DD7AF4C0EA}">
      <dgm:prSet/>
      <dgm:spPr/>
      <dgm:t>
        <a:bodyPr/>
        <a:lstStyle/>
        <a:p>
          <a:endParaRPr lang="zh-TW" altLang="en-US"/>
        </a:p>
      </dgm:t>
    </dgm:pt>
    <dgm:pt modelId="{3BA54375-C832-447F-A9FA-A095889339DB}">
      <dgm:prSet phldrT="[文字]" custT="1"/>
      <dgm:spPr>
        <a:solidFill>
          <a:srgbClr val="3366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享樂性需要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9CE436D-30ED-4D34-A4A8-4BF6C4288D46}" type="parTrans" cxnId="{C68D1E61-F790-4A9E-8D42-E07939B3AA8A}">
      <dgm:prSet/>
      <dgm:spPr/>
      <dgm:t>
        <a:bodyPr/>
        <a:lstStyle/>
        <a:p>
          <a:endParaRPr lang="zh-TW" altLang="en-US"/>
        </a:p>
      </dgm:t>
    </dgm:pt>
    <dgm:pt modelId="{A1BD9C88-AEE0-4050-936D-C613C4455ACF}" type="sibTrans" cxnId="{C68D1E61-F790-4A9E-8D42-E07939B3AA8A}">
      <dgm:prSet/>
      <dgm:spPr/>
      <dgm:t>
        <a:bodyPr/>
        <a:lstStyle/>
        <a:p>
          <a:endParaRPr lang="zh-TW" altLang="en-US"/>
        </a:p>
      </dgm:t>
    </dgm:pt>
    <dgm:pt modelId="{37D399DF-013B-4FAF-AEC7-BA24CE9C19C5}" type="pres">
      <dgm:prSet presAssocID="{A27C101B-3579-4B16-B0D5-997DF324B9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01BDCD-BB44-4AC4-AA79-02D0522C4DAE}" type="pres">
      <dgm:prSet presAssocID="{600D01C6-732E-4319-984C-468E7D156A35}" presName="root1" presStyleCnt="0"/>
      <dgm:spPr/>
      <dgm:t>
        <a:bodyPr/>
        <a:lstStyle/>
        <a:p>
          <a:endParaRPr lang="zh-TW" altLang="en-US"/>
        </a:p>
      </dgm:t>
    </dgm:pt>
    <dgm:pt modelId="{31EAB97D-0851-48B6-8D3C-F40DD8E68A73}" type="pres">
      <dgm:prSet presAssocID="{600D01C6-732E-4319-984C-468E7D156A35}" presName="LevelOneTextNode" presStyleLbl="node0" presStyleIdx="0" presStyleCnt="1" custScaleX="71552" custScaleY="82961" custLinFactNeighborX="-28" custLinFactNeighborY="728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4E7655-2C5D-420E-B250-5218EE77BBCF}" type="pres">
      <dgm:prSet presAssocID="{600D01C6-732E-4319-984C-468E7D156A35}" presName="level2hierChild" presStyleCnt="0"/>
      <dgm:spPr/>
      <dgm:t>
        <a:bodyPr/>
        <a:lstStyle/>
        <a:p>
          <a:endParaRPr lang="zh-TW" altLang="en-US"/>
        </a:p>
      </dgm:t>
    </dgm:pt>
    <dgm:pt modelId="{45F913F5-4381-4CE2-8475-665F42C5577A}" type="pres">
      <dgm:prSet presAssocID="{165808E1-A75A-401A-ADDC-7C2F1EFFB3A7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96DF6EE3-2BFE-4F56-A53B-1F7321346080}" type="pres">
      <dgm:prSet presAssocID="{165808E1-A75A-401A-ADDC-7C2F1EFFB3A7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39562FF4-B7E1-45B7-A042-0BE425F8D7FC}" type="pres">
      <dgm:prSet presAssocID="{98FC6353-300A-421A-8D16-3A35C764B938}" presName="root2" presStyleCnt="0"/>
      <dgm:spPr/>
      <dgm:t>
        <a:bodyPr/>
        <a:lstStyle/>
        <a:p>
          <a:endParaRPr lang="zh-TW" altLang="en-US"/>
        </a:p>
      </dgm:t>
    </dgm:pt>
    <dgm:pt modelId="{33C41FF8-F979-4C26-B736-CBBF937996E9}" type="pres">
      <dgm:prSet presAssocID="{98FC6353-300A-421A-8D16-3A35C764B938}" presName="LevelTwoTextNode" presStyleLbl="node2" presStyleIdx="0" presStyleCnt="2" custScaleY="82961" custLinFactNeighborX="1062" custLinFactNeighborY="-111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BFACB0-E18D-4D2F-B5DF-1B89B0BA22C4}" type="pres">
      <dgm:prSet presAssocID="{98FC6353-300A-421A-8D16-3A35C764B938}" presName="level3hierChild" presStyleCnt="0"/>
      <dgm:spPr/>
      <dgm:t>
        <a:bodyPr/>
        <a:lstStyle/>
        <a:p>
          <a:endParaRPr lang="zh-TW" altLang="en-US"/>
        </a:p>
      </dgm:t>
    </dgm:pt>
    <dgm:pt modelId="{D841DCC3-8B91-4F27-B03D-D00634D90856}" type="pres">
      <dgm:prSet presAssocID="{A9CE436D-30ED-4D34-A4A8-4BF6C4288D46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BE3D0DEE-CFFE-49E2-803E-5B9123A4827D}" type="pres">
      <dgm:prSet presAssocID="{A9CE436D-30ED-4D34-A4A8-4BF6C4288D46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729D3C19-F6DF-4997-9FAE-6675DA5ABBF5}" type="pres">
      <dgm:prSet presAssocID="{3BA54375-C832-447F-A9FA-A095889339DB}" presName="root2" presStyleCnt="0"/>
      <dgm:spPr/>
      <dgm:t>
        <a:bodyPr/>
        <a:lstStyle/>
        <a:p>
          <a:endParaRPr lang="zh-TW" altLang="en-US"/>
        </a:p>
      </dgm:t>
    </dgm:pt>
    <dgm:pt modelId="{71CC0386-C2C6-4E20-AA9A-6C8F98219C8B}" type="pres">
      <dgm:prSet presAssocID="{3BA54375-C832-447F-A9FA-A095889339DB}" presName="LevelTwoTextNode" presStyleLbl="node2" presStyleIdx="1" presStyleCnt="2" custScaleY="82961" custLinFactNeighborX="924" custLinFactNeighborY="2982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7932F79-DA29-4EE4-9392-0DD90C1C1209}" type="pres">
      <dgm:prSet presAssocID="{3BA54375-C832-447F-A9FA-A095889339DB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8B566424-B157-46BA-A603-04ED21B8723E}" srcId="{A27C101B-3579-4B16-B0D5-997DF324B95D}" destId="{600D01C6-732E-4319-984C-468E7D156A35}" srcOrd="0" destOrd="0" parTransId="{BEF26291-F9A7-4DC9-85F0-C367BF08A532}" sibTransId="{BB2944AB-5EC9-42DA-B70E-22F48ABBB09D}"/>
    <dgm:cxn modelId="{06E67364-EF30-4F35-A594-B27EDD02FE8E}" type="presOf" srcId="{165808E1-A75A-401A-ADDC-7C2F1EFFB3A7}" destId="{96DF6EE3-2BFE-4F56-A53B-1F7321346080}" srcOrd="1" destOrd="0" presId="urn:microsoft.com/office/officeart/2005/8/layout/hierarchy2"/>
    <dgm:cxn modelId="{14C10261-7C3F-4884-8C26-E5DD7AF4C0EA}" srcId="{600D01C6-732E-4319-984C-468E7D156A35}" destId="{98FC6353-300A-421A-8D16-3A35C764B938}" srcOrd="0" destOrd="0" parTransId="{165808E1-A75A-401A-ADDC-7C2F1EFFB3A7}" sibTransId="{917C7A1D-1F6F-474D-BCA3-8F7D22CE2303}"/>
    <dgm:cxn modelId="{C44D29C3-C2BD-4DCE-BEBF-1DA1AFA5A1AD}" type="presOf" srcId="{165808E1-A75A-401A-ADDC-7C2F1EFFB3A7}" destId="{45F913F5-4381-4CE2-8475-665F42C5577A}" srcOrd="0" destOrd="0" presId="urn:microsoft.com/office/officeart/2005/8/layout/hierarchy2"/>
    <dgm:cxn modelId="{C68D1E61-F790-4A9E-8D42-E07939B3AA8A}" srcId="{600D01C6-732E-4319-984C-468E7D156A35}" destId="{3BA54375-C832-447F-A9FA-A095889339DB}" srcOrd="1" destOrd="0" parTransId="{A9CE436D-30ED-4D34-A4A8-4BF6C4288D46}" sibTransId="{A1BD9C88-AEE0-4050-936D-C613C4455ACF}"/>
    <dgm:cxn modelId="{7EB9AF07-A1A5-4917-9634-EB5A816827F2}" type="presOf" srcId="{600D01C6-732E-4319-984C-468E7D156A35}" destId="{31EAB97D-0851-48B6-8D3C-F40DD8E68A73}" srcOrd="0" destOrd="0" presId="urn:microsoft.com/office/officeart/2005/8/layout/hierarchy2"/>
    <dgm:cxn modelId="{B9CBFB0B-CCF6-4552-A80B-DE4808C92EF1}" type="presOf" srcId="{98FC6353-300A-421A-8D16-3A35C764B938}" destId="{33C41FF8-F979-4C26-B736-CBBF937996E9}" srcOrd="0" destOrd="0" presId="urn:microsoft.com/office/officeart/2005/8/layout/hierarchy2"/>
    <dgm:cxn modelId="{4FC6AA72-ED2D-4AD5-A5C2-2EE3A5DBBE86}" type="presOf" srcId="{3BA54375-C832-447F-A9FA-A095889339DB}" destId="{71CC0386-C2C6-4E20-AA9A-6C8F98219C8B}" srcOrd="0" destOrd="0" presId="urn:microsoft.com/office/officeart/2005/8/layout/hierarchy2"/>
    <dgm:cxn modelId="{1EFC19B5-2567-4B88-ABF6-2A1C7A4922CD}" type="presOf" srcId="{A27C101B-3579-4B16-B0D5-997DF324B95D}" destId="{37D399DF-013B-4FAF-AEC7-BA24CE9C19C5}" srcOrd="0" destOrd="0" presId="urn:microsoft.com/office/officeart/2005/8/layout/hierarchy2"/>
    <dgm:cxn modelId="{7E353A7D-9055-4A87-B996-04D90C2E4E99}" type="presOf" srcId="{A9CE436D-30ED-4D34-A4A8-4BF6C4288D46}" destId="{D841DCC3-8B91-4F27-B03D-D00634D90856}" srcOrd="0" destOrd="0" presId="urn:microsoft.com/office/officeart/2005/8/layout/hierarchy2"/>
    <dgm:cxn modelId="{BD4B8D5F-FE10-453C-B86A-524466E09406}" type="presOf" srcId="{A9CE436D-30ED-4D34-A4A8-4BF6C4288D46}" destId="{BE3D0DEE-CFFE-49E2-803E-5B9123A4827D}" srcOrd="1" destOrd="0" presId="urn:microsoft.com/office/officeart/2005/8/layout/hierarchy2"/>
    <dgm:cxn modelId="{CD239B88-738A-4F6A-8FB8-BA79F3338EAB}" type="presParOf" srcId="{37D399DF-013B-4FAF-AEC7-BA24CE9C19C5}" destId="{ED01BDCD-BB44-4AC4-AA79-02D0522C4DAE}" srcOrd="0" destOrd="0" presId="urn:microsoft.com/office/officeart/2005/8/layout/hierarchy2"/>
    <dgm:cxn modelId="{12917B31-CF02-4FAC-9A9E-BD84EE650757}" type="presParOf" srcId="{ED01BDCD-BB44-4AC4-AA79-02D0522C4DAE}" destId="{31EAB97D-0851-48B6-8D3C-F40DD8E68A73}" srcOrd="0" destOrd="0" presId="urn:microsoft.com/office/officeart/2005/8/layout/hierarchy2"/>
    <dgm:cxn modelId="{A9ACB3EA-DC67-4693-AB3F-A89D89BEB07F}" type="presParOf" srcId="{ED01BDCD-BB44-4AC4-AA79-02D0522C4DAE}" destId="{1E4E7655-2C5D-420E-B250-5218EE77BBCF}" srcOrd="1" destOrd="0" presId="urn:microsoft.com/office/officeart/2005/8/layout/hierarchy2"/>
    <dgm:cxn modelId="{FE49B166-1F1B-4926-AE2E-FE240D2DB33A}" type="presParOf" srcId="{1E4E7655-2C5D-420E-B250-5218EE77BBCF}" destId="{45F913F5-4381-4CE2-8475-665F42C5577A}" srcOrd="0" destOrd="0" presId="urn:microsoft.com/office/officeart/2005/8/layout/hierarchy2"/>
    <dgm:cxn modelId="{A9D596D2-BA0D-41F5-9904-63B4DF6FDFD9}" type="presParOf" srcId="{45F913F5-4381-4CE2-8475-665F42C5577A}" destId="{96DF6EE3-2BFE-4F56-A53B-1F7321346080}" srcOrd="0" destOrd="0" presId="urn:microsoft.com/office/officeart/2005/8/layout/hierarchy2"/>
    <dgm:cxn modelId="{5DAE9CCF-52B0-4D86-819C-304DBD5ADEA0}" type="presParOf" srcId="{1E4E7655-2C5D-420E-B250-5218EE77BBCF}" destId="{39562FF4-B7E1-45B7-A042-0BE425F8D7FC}" srcOrd="1" destOrd="0" presId="urn:microsoft.com/office/officeart/2005/8/layout/hierarchy2"/>
    <dgm:cxn modelId="{E6A4792E-F71E-4743-98D7-2A2FB15E5818}" type="presParOf" srcId="{39562FF4-B7E1-45B7-A042-0BE425F8D7FC}" destId="{33C41FF8-F979-4C26-B736-CBBF937996E9}" srcOrd="0" destOrd="0" presId="urn:microsoft.com/office/officeart/2005/8/layout/hierarchy2"/>
    <dgm:cxn modelId="{C5719503-1EBA-46FA-A750-5CE2341180C3}" type="presParOf" srcId="{39562FF4-B7E1-45B7-A042-0BE425F8D7FC}" destId="{1DBFACB0-E18D-4D2F-B5DF-1B89B0BA22C4}" srcOrd="1" destOrd="0" presId="urn:microsoft.com/office/officeart/2005/8/layout/hierarchy2"/>
    <dgm:cxn modelId="{DE6CFBBE-3AFD-4395-A5BD-BEBD2A0DA1A9}" type="presParOf" srcId="{1E4E7655-2C5D-420E-B250-5218EE77BBCF}" destId="{D841DCC3-8B91-4F27-B03D-D00634D90856}" srcOrd="2" destOrd="0" presId="urn:microsoft.com/office/officeart/2005/8/layout/hierarchy2"/>
    <dgm:cxn modelId="{E40C2B22-FE93-4405-AAC3-C3F416E88E7A}" type="presParOf" srcId="{D841DCC3-8B91-4F27-B03D-D00634D90856}" destId="{BE3D0DEE-CFFE-49E2-803E-5B9123A4827D}" srcOrd="0" destOrd="0" presId="urn:microsoft.com/office/officeart/2005/8/layout/hierarchy2"/>
    <dgm:cxn modelId="{A6E60B6C-0208-41D2-A3DF-DF1FEE630755}" type="presParOf" srcId="{1E4E7655-2C5D-420E-B250-5218EE77BBCF}" destId="{729D3C19-F6DF-4997-9FAE-6675DA5ABBF5}" srcOrd="3" destOrd="0" presId="urn:microsoft.com/office/officeart/2005/8/layout/hierarchy2"/>
    <dgm:cxn modelId="{B4FF7F76-17C2-4587-8153-A6FC054F409B}" type="presParOf" srcId="{729D3C19-F6DF-4997-9FAE-6675DA5ABBF5}" destId="{71CC0386-C2C6-4E20-AA9A-6C8F98219C8B}" srcOrd="0" destOrd="0" presId="urn:microsoft.com/office/officeart/2005/8/layout/hierarchy2"/>
    <dgm:cxn modelId="{83A07158-7062-4F16-8A6B-632BA923B053}" type="presParOf" srcId="{729D3C19-F6DF-4997-9FAE-6675DA5ABBF5}" destId="{17932F79-DA29-4EE4-9392-0DD90C1C12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67807D-49B7-494D-A306-557D1FE25653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B493F1-2A53-42E6-A7BF-442932F3A05D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本我</a:t>
          </a:r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(id)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48F1C2-B7F9-447F-889B-83C9066209B8}" type="par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447CD-A5C3-437A-84EA-CAC5E771089B}" type="sibTrans" cxnId="{5ABFC068-B1CF-4862-9D7E-83B4ACF6F09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C9300F-8576-4DB0-B274-6C21F69DD2D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本我追求立即的滿足。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980506A-C8C6-4CDE-A180-811C1583A1C9}" type="par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63957A8-FCAC-4117-A215-4E39AEF23EBF}" type="sibTrans" cxnId="{63F6ABF2-036C-4321-B26B-E8D630D1BF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E47CA9E-8915-402E-90DA-5FCAF009FAA7}">
      <dgm:prSet phldrT="[文字]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超我</a:t>
          </a:r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(superego)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45F2CDC-F8A3-45C1-90F6-7053FD20B74B}" type="par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3CE8CAE-0138-463E-A86E-9E8CFBEC672D}" type="sibTrans" cxnId="{84D8392A-3E24-4F49-9B44-828D85100B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DE3B0EC-261C-4E7E-9539-F63AC6960771}">
      <dgm:prSet phldrT="[文字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超我源於一個人的良心。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546FE4B-0CD1-4284-ADE7-A1C197C0645E}" type="par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2602F3-B332-4600-9783-9CDCD1441949}" type="sibTrans" cxnId="{08CBD3EF-FB44-443F-9886-DC420A2512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D2EDC9-A6C6-44D3-A166-14FCBFDAA9DB}">
      <dgm:prSet phldrT="[文字]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自我</a:t>
          </a:r>
          <a:r>
            <a:rPr lang="en-US" alt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(ego)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538B44-91DF-4D80-B8C7-E2AF91455FBB}" type="par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1D4A15-BE8D-49E7-B33A-5889DE90277A}" type="sibTrans" cxnId="{7E1538BD-F85D-4FFB-95B3-18153303C3B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4E977BC-6D55-4F02-9DCA-D490EEA2088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試圖平衡本我與超我的衝突。</a:t>
          </a:r>
          <a:endParaRPr lang="zh-TW" altLang="en-US" sz="24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3C6EEE0-9F08-41E7-B7A1-A060ADBDF4E3}" type="par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1A7D9CF-98E7-45E2-89AB-B9AA9CA4ADC1}" type="sibTrans" cxnId="{D32B5FC8-8010-4EE4-BD61-4B5AF1EAA32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B1DB85-FB0D-42B7-94BE-A265DC3912BA}" type="pres">
      <dgm:prSet presAssocID="{E067807D-49B7-494D-A306-557D1FE25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EDF27F-8102-4921-BE29-811F7AF84D76}" type="pres">
      <dgm:prSet presAssocID="{76B493F1-2A53-42E6-A7BF-442932F3A05D}" presName="linNode" presStyleCnt="0"/>
      <dgm:spPr/>
    </dgm:pt>
    <dgm:pt modelId="{BBE50D1B-DE04-4595-B44C-AA2D05663C7C}" type="pres">
      <dgm:prSet presAssocID="{76B493F1-2A53-42E6-A7BF-442932F3A0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A2E3C2-0796-4702-9EAC-52838928B19C}" type="pres">
      <dgm:prSet presAssocID="{76B493F1-2A53-42E6-A7BF-442932F3A05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EF099-9939-421F-A942-58D028CCDBEC}" type="pres">
      <dgm:prSet presAssocID="{43B447CD-A5C3-437A-84EA-CAC5E771089B}" presName="sp" presStyleCnt="0"/>
      <dgm:spPr/>
    </dgm:pt>
    <dgm:pt modelId="{FE4ADDBC-41BA-4D8B-B445-5D9416D0E7DF}" type="pres">
      <dgm:prSet presAssocID="{6E47CA9E-8915-402E-90DA-5FCAF009FAA7}" presName="linNode" presStyleCnt="0"/>
      <dgm:spPr/>
    </dgm:pt>
    <dgm:pt modelId="{E465A98F-C06C-4CD6-A14B-6176EAC4396F}" type="pres">
      <dgm:prSet presAssocID="{6E47CA9E-8915-402E-90DA-5FCAF009FAA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73A32-7290-4B4D-A437-7A958BADB0F9}" type="pres">
      <dgm:prSet presAssocID="{6E47CA9E-8915-402E-90DA-5FCAF009FA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5B1CA-A7C9-4737-90B9-3482ACB5B52B}" type="pres">
      <dgm:prSet presAssocID="{73CE8CAE-0138-463E-A86E-9E8CFBEC672D}" presName="sp" presStyleCnt="0"/>
      <dgm:spPr/>
    </dgm:pt>
    <dgm:pt modelId="{68535D44-92C3-4D1D-A416-BAE610902D10}" type="pres">
      <dgm:prSet presAssocID="{53D2EDC9-A6C6-44D3-A166-14FCBFDAA9DB}" presName="linNode" presStyleCnt="0"/>
      <dgm:spPr/>
    </dgm:pt>
    <dgm:pt modelId="{E4866BD7-8CF4-414D-9656-026FEE664F37}" type="pres">
      <dgm:prSet presAssocID="{53D2EDC9-A6C6-44D3-A166-14FCBFDAA9D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4DDCE6-22AF-425C-8427-98A664FD0734}" type="pres">
      <dgm:prSet presAssocID="{53D2EDC9-A6C6-44D3-A166-14FCBFDAA9D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C20114-0A06-452B-8F0C-A5A07944E9EC}" type="presOf" srcId="{2DE3B0EC-261C-4E7E-9539-F63AC6960771}" destId="{0C473A32-7290-4B4D-A437-7A958BADB0F9}" srcOrd="0" destOrd="0" presId="urn:microsoft.com/office/officeart/2005/8/layout/vList5"/>
    <dgm:cxn modelId="{7D98D891-D076-4D81-9D5E-20DABBE2A2D7}" type="presOf" srcId="{44E977BC-6D55-4F02-9DCA-D490EEA2088E}" destId="{144DDCE6-22AF-425C-8427-98A664FD0734}" srcOrd="0" destOrd="0" presId="urn:microsoft.com/office/officeart/2005/8/layout/vList5"/>
    <dgm:cxn modelId="{D32B5FC8-8010-4EE4-BD61-4B5AF1EAA322}" srcId="{53D2EDC9-A6C6-44D3-A166-14FCBFDAA9DB}" destId="{44E977BC-6D55-4F02-9DCA-D490EEA2088E}" srcOrd="0" destOrd="0" parTransId="{53C6EEE0-9F08-41E7-B7A1-A060ADBDF4E3}" sibTransId="{31A7D9CF-98E7-45E2-89AB-B9AA9CA4ADC1}"/>
    <dgm:cxn modelId="{5ABFC068-B1CF-4862-9D7E-83B4ACF6F09D}" srcId="{E067807D-49B7-494D-A306-557D1FE25653}" destId="{76B493F1-2A53-42E6-A7BF-442932F3A05D}" srcOrd="0" destOrd="0" parTransId="{B748F1C2-B7F9-447F-889B-83C9066209B8}" sibTransId="{43B447CD-A5C3-437A-84EA-CAC5E771089B}"/>
    <dgm:cxn modelId="{63F6ABF2-036C-4321-B26B-E8D630D1BF4A}" srcId="{76B493F1-2A53-42E6-A7BF-442932F3A05D}" destId="{36C9300F-8576-4DB0-B274-6C21F69DD2DF}" srcOrd="0" destOrd="0" parTransId="{8980506A-C8C6-4CDE-A180-811C1583A1C9}" sibTransId="{E63957A8-FCAC-4117-A215-4E39AEF23EBF}"/>
    <dgm:cxn modelId="{B09011DD-8A13-4842-9055-D6C83743025C}" type="presOf" srcId="{36C9300F-8576-4DB0-B274-6C21F69DD2DF}" destId="{0AA2E3C2-0796-4702-9EAC-52838928B19C}" srcOrd="0" destOrd="0" presId="urn:microsoft.com/office/officeart/2005/8/layout/vList5"/>
    <dgm:cxn modelId="{4A5A8017-E485-4F50-9A7B-6DE80533B8A6}" type="presOf" srcId="{53D2EDC9-A6C6-44D3-A166-14FCBFDAA9DB}" destId="{E4866BD7-8CF4-414D-9656-026FEE664F37}" srcOrd="0" destOrd="0" presId="urn:microsoft.com/office/officeart/2005/8/layout/vList5"/>
    <dgm:cxn modelId="{08CBD3EF-FB44-443F-9886-DC420A2512FA}" srcId="{6E47CA9E-8915-402E-90DA-5FCAF009FAA7}" destId="{2DE3B0EC-261C-4E7E-9539-F63AC6960771}" srcOrd="0" destOrd="0" parTransId="{8546FE4B-0CD1-4284-ADE7-A1C197C0645E}" sibTransId="{5E2602F3-B332-4600-9783-9CDCD1441949}"/>
    <dgm:cxn modelId="{D742CA93-726D-4C92-81E1-090BF20BF30A}" type="presOf" srcId="{E067807D-49B7-494D-A306-557D1FE25653}" destId="{FFB1DB85-FB0D-42B7-94BE-A265DC3912BA}" srcOrd="0" destOrd="0" presId="urn:microsoft.com/office/officeart/2005/8/layout/vList5"/>
    <dgm:cxn modelId="{0A3172AC-DED9-45B5-99CE-77254DCD35FE}" type="presOf" srcId="{76B493F1-2A53-42E6-A7BF-442932F3A05D}" destId="{BBE50D1B-DE04-4595-B44C-AA2D05663C7C}" srcOrd="0" destOrd="0" presId="urn:microsoft.com/office/officeart/2005/8/layout/vList5"/>
    <dgm:cxn modelId="{BF9766EE-22AD-4608-BF32-A68B8E42FB22}" type="presOf" srcId="{6E47CA9E-8915-402E-90DA-5FCAF009FAA7}" destId="{E465A98F-C06C-4CD6-A14B-6176EAC4396F}" srcOrd="0" destOrd="0" presId="urn:microsoft.com/office/officeart/2005/8/layout/vList5"/>
    <dgm:cxn modelId="{7E1538BD-F85D-4FFB-95B3-18153303C3BE}" srcId="{E067807D-49B7-494D-A306-557D1FE25653}" destId="{53D2EDC9-A6C6-44D3-A166-14FCBFDAA9DB}" srcOrd="2" destOrd="0" parTransId="{69538B44-91DF-4D80-B8C7-E2AF91455FBB}" sibTransId="{261D4A15-BE8D-49E7-B33A-5889DE90277A}"/>
    <dgm:cxn modelId="{84D8392A-3E24-4F49-9B44-828D85100B8B}" srcId="{E067807D-49B7-494D-A306-557D1FE25653}" destId="{6E47CA9E-8915-402E-90DA-5FCAF009FAA7}" srcOrd="1" destOrd="0" parTransId="{E45F2CDC-F8A3-45C1-90F6-7053FD20B74B}" sibTransId="{73CE8CAE-0138-463E-A86E-9E8CFBEC672D}"/>
    <dgm:cxn modelId="{4ACE77E9-B4C0-4E82-AC97-F8A0D82DE2E1}" type="presParOf" srcId="{FFB1DB85-FB0D-42B7-94BE-A265DC3912BA}" destId="{69EDF27F-8102-4921-BE29-811F7AF84D76}" srcOrd="0" destOrd="0" presId="urn:microsoft.com/office/officeart/2005/8/layout/vList5"/>
    <dgm:cxn modelId="{D654E2F5-03A9-4591-B42B-B6A39637D292}" type="presParOf" srcId="{69EDF27F-8102-4921-BE29-811F7AF84D76}" destId="{BBE50D1B-DE04-4595-B44C-AA2D05663C7C}" srcOrd="0" destOrd="0" presId="urn:microsoft.com/office/officeart/2005/8/layout/vList5"/>
    <dgm:cxn modelId="{E2F02A5C-9A3B-4A72-A7F6-F30CCFD51B6E}" type="presParOf" srcId="{69EDF27F-8102-4921-BE29-811F7AF84D76}" destId="{0AA2E3C2-0796-4702-9EAC-52838928B19C}" srcOrd="1" destOrd="0" presId="urn:microsoft.com/office/officeart/2005/8/layout/vList5"/>
    <dgm:cxn modelId="{38BEE37C-7D0D-4D14-8CDD-A3371E1601E4}" type="presParOf" srcId="{FFB1DB85-FB0D-42B7-94BE-A265DC3912BA}" destId="{7C6EF099-9939-421F-A942-58D028CCDBEC}" srcOrd="1" destOrd="0" presId="urn:microsoft.com/office/officeart/2005/8/layout/vList5"/>
    <dgm:cxn modelId="{5508241D-C65D-44A3-908B-3C2EEBAC3740}" type="presParOf" srcId="{FFB1DB85-FB0D-42B7-94BE-A265DC3912BA}" destId="{FE4ADDBC-41BA-4D8B-B445-5D9416D0E7DF}" srcOrd="2" destOrd="0" presId="urn:microsoft.com/office/officeart/2005/8/layout/vList5"/>
    <dgm:cxn modelId="{7EB2033C-9836-4843-B39F-98051CA362E4}" type="presParOf" srcId="{FE4ADDBC-41BA-4D8B-B445-5D9416D0E7DF}" destId="{E465A98F-C06C-4CD6-A14B-6176EAC4396F}" srcOrd="0" destOrd="0" presId="urn:microsoft.com/office/officeart/2005/8/layout/vList5"/>
    <dgm:cxn modelId="{88249905-915A-4874-9EFE-C3625436D863}" type="presParOf" srcId="{FE4ADDBC-41BA-4D8B-B445-5D9416D0E7DF}" destId="{0C473A32-7290-4B4D-A437-7A958BADB0F9}" srcOrd="1" destOrd="0" presId="urn:microsoft.com/office/officeart/2005/8/layout/vList5"/>
    <dgm:cxn modelId="{AAF8E172-D547-4F6B-9BF4-357D3B80FC88}" type="presParOf" srcId="{FFB1DB85-FB0D-42B7-94BE-A265DC3912BA}" destId="{1D85B1CA-A7C9-4737-90B9-3482ACB5B52B}" srcOrd="3" destOrd="0" presId="urn:microsoft.com/office/officeart/2005/8/layout/vList5"/>
    <dgm:cxn modelId="{21505FF4-F529-4D17-8BA8-DCF2A691A4C5}" type="presParOf" srcId="{FFB1DB85-FB0D-42B7-94BE-A265DC3912BA}" destId="{68535D44-92C3-4D1D-A416-BAE610902D10}" srcOrd="4" destOrd="0" presId="urn:microsoft.com/office/officeart/2005/8/layout/vList5"/>
    <dgm:cxn modelId="{9698E2FD-061C-4486-8A58-DEA60D081077}" type="presParOf" srcId="{68535D44-92C3-4D1D-A416-BAE610902D10}" destId="{E4866BD7-8CF4-414D-9656-026FEE664F37}" srcOrd="0" destOrd="0" presId="urn:microsoft.com/office/officeart/2005/8/layout/vList5"/>
    <dgm:cxn modelId="{E1ED7D8A-5E65-4B0E-B603-17F8AF92BEC8}" type="presParOf" srcId="{68535D44-92C3-4D1D-A416-BAE610902D10}" destId="{144DDCE6-22AF-425C-8427-98A664FD07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 custLinFactNeighborX="3984" custLinFactNeighborY="-6851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53D31B10-ECFF-4640-83D6-71CD965D193E}" type="presOf" srcId="{6EE1F8CB-366B-4837-A5B3-E150B7996724}" destId="{A541DA28-CDCD-489A-9F84-11D61EC9A3FF}" srcOrd="0" destOrd="0" presId="urn:microsoft.com/office/officeart/2005/8/layout/vList2"/>
    <dgm:cxn modelId="{83596B66-A59D-4F13-90DF-5FED6CC0F9FB}" type="presOf" srcId="{2F5DF991-946B-4AD9-A724-2C6992D482E7}" destId="{680E033E-824C-47B4-85F5-2D3188202A9D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491CD53C-CE92-4237-9497-C05595A7A496}" type="presOf" srcId="{466623E0-0040-4E26-A554-EEAA51687F87}" destId="{09A62253-66AE-4B25-BF05-80D4F5919D6A}" srcOrd="0" destOrd="0" presId="urn:microsoft.com/office/officeart/2005/8/layout/vList2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84591627-8822-40EE-B62B-CAA412A00966}" type="presOf" srcId="{00ED5D90-178A-4A76-9B19-37CF749D85CA}" destId="{142932F9-D755-485C-B802-6E0ED67DE1C2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5B6AA337-AFBE-4F9C-82B4-3A29F542DA0A}" type="presOf" srcId="{3FC2F6DE-8479-4629-94DD-137C37BB03B7}" destId="{CED2090B-51DE-49C7-9FE6-05D991FECCE2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30214148-6EFA-47AB-A5FA-25F7126E529A}" type="presOf" srcId="{030C7060-4832-4A80-9F4F-BB1ABC271F6F}" destId="{9C41F315-CC7E-40BE-B17C-32278D7AE19F}" srcOrd="0" destOrd="0" presId="urn:microsoft.com/office/officeart/2005/8/layout/vList2"/>
    <dgm:cxn modelId="{77B05038-0286-41DE-AD64-D097F77D3EDC}" type="presOf" srcId="{21874C3B-E6F9-46BE-BBA7-51B3A98F393E}" destId="{48045E5C-A433-40C5-A9A1-1F2ACC2731E6}" srcOrd="0" destOrd="0" presId="urn:microsoft.com/office/officeart/2005/8/layout/vList2"/>
    <dgm:cxn modelId="{9D03DFDD-9C73-4AB6-AC43-324297A609EF}" type="presOf" srcId="{92441081-EF9A-4A41-9712-FFA268598394}" destId="{0B052A4C-9EC6-4953-B7A4-B3CB579AF515}" srcOrd="0" destOrd="0" presId="urn:microsoft.com/office/officeart/2005/8/layout/vList2"/>
    <dgm:cxn modelId="{B3AD56AF-B103-4072-AB49-B53DC30788FC}" type="presOf" srcId="{21D204B7-8CEF-44B6-9C07-CE12F0775F3A}" destId="{FC1C9785-4EAA-40D5-A517-48DAC3F311E7}" srcOrd="0" destOrd="0" presId="urn:microsoft.com/office/officeart/2005/8/layout/vList2"/>
    <dgm:cxn modelId="{5EBF3589-9870-415A-8AC5-6E8F34F40E87}" type="presParOf" srcId="{A541DA28-CDCD-489A-9F84-11D61EC9A3FF}" destId="{09A62253-66AE-4B25-BF05-80D4F5919D6A}" srcOrd="0" destOrd="0" presId="urn:microsoft.com/office/officeart/2005/8/layout/vList2"/>
    <dgm:cxn modelId="{D0964993-6596-4B6B-9976-2E4F99DAC02C}" type="presParOf" srcId="{A541DA28-CDCD-489A-9F84-11D61EC9A3FF}" destId="{78E87418-2E9B-4068-BE3B-AA521FD793DE}" srcOrd="1" destOrd="0" presId="urn:microsoft.com/office/officeart/2005/8/layout/vList2"/>
    <dgm:cxn modelId="{2A5D5653-2D7C-41D2-B2A5-12AB6B34E3B7}" type="presParOf" srcId="{A541DA28-CDCD-489A-9F84-11D61EC9A3FF}" destId="{48045E5C-A433-40C5-A9A1-1F2ACC2731E6}" srcOrd="2" destOrd="0" presId="urn:microsoft.com/office/officeart/2005/8/layout/vList2"/>
    <dgm:cxn modelId="{59FC2F07-DEBD-4660-9959-1059C86BA87B}" type="presParOf" srcId="{A541DA28-CDCD-489A-9F84-11D61EC9A3FF}" destId="{8E796305-0BD0-4ECF-B55B-8944ACFC328D}" srcOrd="3" destOrd="0" presId="urn:microsoft.com/office/officeart/2005/8/layout/vList2"/>
    <dgm:cxn modelId="{DA601B52-DDFA-48E6-BD06-CC27589BBF05}" type="presParOf" srcId="{A541DA28-CDCD-489A-9F84-11D61EC9A3FF}" destId="{0B052A4C-9EC6-4953-B7A4-B3CB579AF515}" srcOrd="4" destOrd="0" presId="urn:microsoft.com/office/officeart/2005/8/layout/vList2"/>
    <dgm:cxn modelId="{CA649E19-51E9-485B-9ECF-18C13EE7090C}" type="presParOf" srcId="{A541DA28-CDCD-489A-9F84-11D61EC9A3FF}" destId="{74905B49-9F37-450F-B8D7-DD9F28F52CAD}" srcOrd="5" destOrd="0" presId="urn:microsoft.com/office/officeart/2005/8/layout/vList2"/>
    <dgm:cxn modelId="{6E75EAB3-9422-4D6C-98F5-0336D5D12F9E}" type="presParOf" srcId="{A541DA28-CDCD-489A-9F84-11D61EC9A3FF}" destId="{FC1C9785-4EAA-40D5-A517-48DAC3F311E7}" srcOrd="6" destOrd="0" presId="urn:microsoft.com/office/officeart/2005/8/layout/vList2"/>
    <dgm:cxn modelId="{364DFCD6-425D-4D81-8CE2-791F5E7E3481}" type="presParOf" srcId="{A541DA28-CDCD-489A-9F84-11D61EC9A3FF}" destId="{DC1B01AF-F6EF-4BE2-B454-D97AF8237B36}" srcOrd="7" destOrd="0" presId="urn:microsoft.com/office/officeart/2005/8/layout/vList2"/>
    <dgm:cxn modelId="{E21A1130-1F9D-4455-AE1D-DDD8616044E5}" type="presParOf" srcId="{A541DA28-CDCD-489A-9F84-11D61EC9A3FF}" destId="{142932F9-D755-485C-B802-6E0ED67DE1C2}" srcOrd="8" destOrd="0" presId="urn:microsoft.com/office/officeart/2005/8/layout/vList2"/>
    <dgm:cxn modelId="{4CE58AAC-217E-4039-AC13-052F0217DB3A}" type="presParOf" srcId="{A541DA28-CDCD-489A-9F84-11D61EC9A3FF}" destId="{ED455F38-8199-47C3-8DAB-F8CDAC39DBDD}" srcOrd="9" destOrd="0" presId="urn:microsoft.com/office/officeart/2005/8/layout/vList2"/>
    <dgm:cxn modelId="{FC68E171-D959-449F-8E08-FDF687A989EF}" type="presParOf" srcId="{A541DA28-CDCD-489A-9F84-11D61EC9A3FF}" destId="{9C41F315-CC7E-40BE-B17C-32278D7AE19F}" srcOrd="10" destOrd="0" presId="urn:microsoft.com/office/officeart/2005/8/layout/vList2"/>
    <dgm:cxn modelId="{00F04ADB-4F41-46DD-BCF4-F67297D3C736}" type="presParOf" srcId="{A541DA28-CDCD-489A-9F84-11D61EC9A3FF}" destId="{5524B9D4-D2FB-483B-9562-EDCC824D3BE3}" srcOrd="11" destOrd="0" presId="urn:microsoft.com/office/officeart/2005/8/layout/vList2"/>
    <dgm:cxn modelId="{4175C164-9E1F-4791-B3B7-2A088B428B0C}" type="presParOf" srcId="{A541DA28-CDCD-489A-9F84-11D61EC9A3FF}" destId="{CED2090B-51DE-49C7-9FE6-05D991FECCE2}" srcOrd="12" destOrd="0" presId="urn:microsoft.com/office/officeart/2005/8/layout/vList2"/>
    <dgm:cxn modelId="{3D3BDB96-C8FA-4D1B-85A7-0B2F8B0F077D}" type="presParOf" srcId="{A541DA28-CDCD-489A-9F84-11D61EC9A3FF}" destId="{C95F6DD8-22C0-4DA6-B29D-5E2706A3FDFC}" srcOrd="13" destOrd="0" presId="urn:microsoft.com/office/officeart/2005/8/layout/vList2"/>
    <dgm:cxn modelId="{6039BF77-6083-4D58-B6CF-C88E1E5A4D91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文化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次文化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參考群體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意見領袖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196A611-F98A-42F2-900D-6D6F5E816DE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社會階級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8279983-542E-4B20-A01F-9B2C6938EC6D}" type="parTrans" cxnId="{7B76FA02-2A8C-4790-BAFD-F3B6893C26C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888EE40-B8C4-4082-8C78-AF727B757321}" type="sibTrans" cxnId="{7B76FA02-2A8C-4790-BAFD-F3B6893C26C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383B860-8F5C-4EFE-BC2C-AAE9597F124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家庭生命週期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5881511-677E-4141-A0F2-17758A2C6EC3}" type="parTrans" cxnId="{FA2BF62C-EC1A-4529-BDC7-2E0CDFE2BC2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486F859-E15F-4E8D-B073-BEA905F677E1}" type="sibTrans" cxnId="{FA2BF62C-EC1A-4529-BDC7-2E0CDFE2BC2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  <dgm:t>
        <a:bodyPr/>
        <a:lstStyle/>
        <a:p>
          <a:endParaRPr lang="zh-TW" altLang="en-US"/>
        </a:p>
      </dgm:t>
    </dgm:pt>
    <dgm:pt modelId="{C44C709A-F2FD-4D65-9FDE-8210B493848F}" type="pres">
      <dgm:prSet presAssocID="{247B05D4-8171-44B0-A046-69BF25912F06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3C5FB4F-3AA3-46BE-B230-473D89AC1380}" type="pres">
      <dgm:prSet presAssocID="{07950BA1-0A45-4E9F-BAA9-433063D313AF}" presName="sibTrans" presStyleCnt="0"/>
      <dgm:spPr/>
      <dgm:t>
        <a:bodyPr/>
        <a:lstStyle/>
        <a:p>
          <a:endParaRPr lang="zh-TW" altLang="en-US"/>
        </a:p>
      </dgm:t>
    </dgm:pt>
    <dgm:pt modelId="{FE760AE0-AA63-4A37-83AD-49466EDF8719}" type="pres">
      <dgm:prSet presAssocID="{C383B860-8F5C-4EFE-BC2C-AAE9597F124F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C3EEFB1-B7D2-4268-A196-0813D5DDF37E}" type="pres">
      <dgm:prSet presAssocID="{D486F859-E15F-4E8D-B073-BEA905F677E1}" presName="sibTrans" presStyleCnt="0"/>
      <dgm:spPr/>
      <dgm:t>
        <a:bodyPr/>
        <a:lstStyle/>
        <a:p>
          <a:endParaRPr lang="zh-TW" altLang="en-US"/>
        </a:p>
      </dgm:t>
    </dgm:pt>
    <dgm:pt modelId="{C0FA53F9-417D-4A40-A9D1-89307BF67AC4}" type="pres">
      <dgm:prSet presAssocID="{E196A611-F98A-42F2-900D-6D6F5E816DE1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FA2BF62C-EC1A-4529-BDC7-2E0CDFE2BC22}" srcId="{09BF8C2E-C3B0-490A-8B5E-816645CB59B9}" destId="{C383B860-8F5C-4EFE-BC2C-AAE9597F124F}" srcOrd="5" destOrd="0" parTransId="{F5881511-677E-4141-A0F2-17758A2C6EC3}" sibTransId="{D486F859-E15F-4E8D-B073-BEA905F677E1}"/>
    <dgm:cxn modelId="{A0D55021-09DF-4AF8-A7C4-4CD5C77A1640}" type="presOf" srcId="{09BF8C2E-C3B0-490A-8B5E-816645CB59B9}" destId="{43B3ED6E-D321-432A-AA14-C149EE41A474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3A3A9FAD-E44F-4081-BE90-93F36C5A537A}" type="presOf" srcId="{E196A611-F98A-42F2-900D-6D6F5E816DE1}" destId="{C0FA53F9-417D-4A40-A9D1-89307BF67AC4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9AA9BA80-F56F-4EC6-9120-0606D80DD171}" type="presOf" srcId="{8BF8F4B7-55B9-4431-AED3-40F6E3BA9F39}" destId="{7814B25A-218F-4422-B88F-FE10F6BB2088}" srcOrd="0" destOrd="0" presId="urn:microsoft.com/office/officeart/2005/8/layout/default"/>
    <dgm:cxn modelId="{6E78503E-1204-400F-8F66-93262EB1708A}" type="presOf" srcId="{C383B860-8F5C-4EFE-BC2C-AAE9597F124F}" destId="{FE760AE0-AA63-4A37-83AD-49466EDF8719}" srcOrd="0" destOrd="0" presId="urn:microsoft.com/office/officeart/2005/8/layout/default"/>
    <dgm:cxn modelId="{7B76FA02-2A8C-4790-BAFD-F3B6893C26C1}" srcId="{09BF8C2E-C3B0-490A-8B5E-816645CB59B9}" destId="{E196A611-F98A-42F2-900D-6D6F5E816DE1}" srcOrd="6" destOrd="0" parTransId="{B8279983-542E-4B20-A01F-9B2C6938EC6D}" sibTransId="{1888EE40-B8C4-4082-8C78-AF727B757321}"/>
    <dgm:cxn modelId="{09ECA176-E09C-4F55-A7E0-7F476ECE0E8F}" type="presOf" srcId="{247B05D4-8171-44B0-A046-69BF25912F06}" destId="{C44C709A-F2FD-4D65-9FDE-8210B493848F}" srcOrd="0" destOrd="0" presId="urn:microsoft.com/office/officeart/2005/8/layout/default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C3A7C87A-251B-4757-9E27-D1D4911BC875}" type="presOf" srcId="{C517639F-473B-411F-A1DF-0DBF87C514AB}" destId="{B9A237F8-A9EB-4AAD-A3D4-556A83688CB5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7E2F0D70-5750-4381-809A-707A2EE71FA9}" type="presOf" srcId="{651341CF-AA39-4084-BB54-8B27E30470D3}" destId="{977DEC8C-84DD-47FA-BB1C-C93969362492}" srcOrd="0" destOrd="0" presId="urn:microsoft.com/office/officeart/2005/8/layout/default"/>
    <dgm:cxn modelId="{6BD07E91-13AF-44F8-BAA4-9CCD30C40A1E}" type="presOf" srcId="{14A98A29-026C-4341-B8A5-4FE353497DCA}" destId="{A40E76B7-68DF-4F22-B12C-06D835B62148}" srcOrd="0" destOrd="0" presId="urn:microsoft.com/office/officeart/2005/8/layout/default"/>
    <dgm:cxn modelId="{90D35FA7-9526-4C49-A3C4-34B87648D167}" type="presParOf" srcId="{43B3ED6E-D321-432A-AA14-C149EE41A474}" destId="{7814B25A-218F-4422-B88F-FE10F6BB2088}" srcOrd="0" destOrd="0" presId="urn:microsoft.com/office/officeart/2005/8/layout/default"/>
    <dgm:cxn modelId="{FD190AF3-FDE0-4418-9310-770CEF1FF563}" type="presParOf" srcId="{43B3ED6E-D321-432A-AA14-C149EE41A474}" destId="{C0A85DA0-DBEB-4325-B22A-778C70282E39}" srcOrd="1" destOrd="0" presId="urn:microsoft.com/office/officeart/2005/8/layout/default"/>
    <dgm:cxn modelId="{9C691952-FF12-46CC-B34C-9248CC75B032}" type="presParOf" srcId="{43B3ED6E-D321-432A-AA14-C149EE41A474}" destId="{B9A237F8-A9EB-4AAD-A3D4-556A83688CB5}" srcOrd="2" destOrd="0" presId="urn:microsoft.com/office/officeart/2005/8/layout/default"/>
    <dgm:cxn modelId="{93E6D994-E70A-4963-B492-1FC35F5D83F5}" type="presParOf" srcId="{43B3ED6E-D321-432A-AA14-C149EE41A474}" destId="{F17162FF-0D45-40BF-9C11-46F96E5F1808}" srcOrd="3" destOrd="0" presId="urn:microsoft.com/office/officeart/2005/8/layout/default"/>
    <dgm:cxn modelId="{916BA526-6A09-48A4-BE88-88B25B9BFBFD}" type="presParOf" srcId="{43B3ED6E-D321-432A-AA14-C149EE41A474}" destId="{A40E76B7-68DF-4F22-B12C-06D835B62148}" srcOrd="4" destOrd="0" presId="urn:microsoft.com/office/officeart/2005/8/layout/default"/>
    <dgm:cxn modelId="{9BAD8201-B61B-41AE-9D77-62231761199D}" type="presParOf" srcId="{43B3ED6E-D321-432A-AA14-C149EE41A474}" destId="{B10128D6-7A3B-4619-A2EB-ED21C4AECDCE}" srcOrd="5" destOrd="0" presId="urn:microsoft.com/office/officeart/2005/8/layout/default"/>
    <dgm:cxn modelId="{82BE18E5-C034-402E-9682-C9AB5E6AC57A}" type="presParOf" srcId="{43B3ED6E-D321-432A-AA14-C149EE41A474}" destId="{977DEC8C-84DD-47FA-BB1C-C93969362492}" srcOrd="6" destOrd="0" presId="urn:microsoft.com/office/officeart/2005/8/layout/default"/>
    <dgm:cxn modelId="{0929FE18-C132-491D-922C-F79A289911A7}" type="presParOf" srcId="{43B3ED6E-D321-432A-AA14-C149EE41A474}" destId="{BAEE857D-1C47-49A1-A942-0BA39EE393F1}" srcOrd="7" destOrd="0" presId="urn:microsoft.com/office/officeart/2005/8/layout/default"/>
    <dgm:cxn modelId="{C76E7CDC-8490-4B85-B162-D921A04BD6BE}" type="presParOf" srcId="{43B3ED6E-D321-432A-AA14-C149EE41A474}" destId="{C44C709A-F2FD-4D65-9FDE-8210B493848F}" srcOrd="8" destOrd="0" presId="urn:microsoft.com/office/officeart/2005/8/layout/default"/>
    <dgm:cxn modelId="{9B56B53E-0A6D-4EE2-830D-9060E23900F7}" type="presParOf" srcId="{43B3ED6E-D321-432A-AA14-C149EE41A474}" destId="{03C5FB4F-3AA3-46BE-B230-473D89AC1380}" srcOrd="9" destOrd="0" presId="urn:microsoft.com/office/officeart/2005/8/layout/default"/>
    <dgm:cxn modelId="{68BCA2C1-5670-4314-9687-A99B1A1632E1}" type="presParOf" srcId="{43B3ED6E-D321-432A-AA14-C149EE41A474}" destId="{FE760AE0-AA63-4A37-83AD-49466EDF8719}" srcOrd="10" destOrd="0" presId="urn:microsoft.com/office/officeart/2005/8/layout/default"/>
    <dgm:cxn modelId="{857FF56B-38E0-4AB9-8DD9-C0CA2EF94AE6}" type="presParOf" srcId="{43B3ED6E-D321-432A-AA14-C149EE41A474}" destId="{4C3EEFB1-B7D2-4268-A196-0813D5DDF37E}" srcOrd="11" destOrd="0" presId="urn:microsoft.com/office/officeart/2005/8/layout/default"/>
    <dgm:cxn modelId="{006D6D2A-21D7-40C3-B2A3-7F6DD0ADFA4D}" type="presParOf" srcId="{43B3ED6E-D321-432A-AA14-C149EE41A474}" destId="{C0FA53F9-417D-4A40-A9D1-89307BF67AC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年齡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宗教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群族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所得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性別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383B860-8F5C-4EFE-BC2C-AAE9597F124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5881511-677E-4141-A0F2-17758A2C6EC3}" type="parTrans" cxnId="{FA2BF62C-EC1A-4529-BDC7-2E0CDFE2BC22}">
      <dgm:prSet/>
      <dgm:spPr/>
      <dgm:t>
        <a:bodyPr/>
        <a:lstStyle/>
        <a:p>
          <a:endParaRPr lang="zh-TW" altLang="en-US"/>
        </a:p>
      </dgm:t>
    </dgm:pt>
    <dgm:pt modelId="{D486F859-E15F-4E8D-B073-BEA905F677E1}" type="sibTrans" cxnId="{FA2BF62C-EC1A-4529-BDC7-2E0CDFE2BC22}">
      <dgm:prSet/>
      <dgm:spPr/>
      <dgm:t>
        <a:bodyPr/>
        <a:lstStyle/>
        <a:p>
          <a:endParaRPr lang="zh-TW" altLang="en-US"/>
        </a:p>
      </dgm:t>
    </dgm:pt>
    <dgm:pt modelId="{739D7CE5-DDA8-4299-8CB8-5996E9BB770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社區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5B4DED3-4B2D-484D-AF8F-99E6EC5B7E77}" type="parTrans" cxnId="{A9079B49-704A-4704-AD5E-64607F5E8F41}">
      <dgm:prSet/>
      <dgm:spPr/>
      <dgm:t>
        <a:bodyPr/>
        <a:lstStyle/>
        <a:p>
          <a:endParaRPr lang="zh-TW" altLang="en-US"/>
        </a:p>
      </dgm:t>
    </dgm:pt>
    <dgm:pt modelId="{7715C815-FCB1-48E9-A380-09BDC011057B}" type="sibTrans" cxnId="{A9079B49-704A-4704-AD5E-64607F5E8F41}">
      <dgm:prSet/>
      <dgm:spPr/>
      <dgm:t>
        <a:bodyPr/>
        <a:lstStyle/>
        <a:p>
          <a:endParaRPr lang="zh-TW" altLang="en-US"/>
        </a:p>
      </dgm:t>
    </dgm:pt>
    <dgm:pt modelId="{9B4E77AF-66A9-4575-8CFE-53B43B0C533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職業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19AD762-C97D-415E-824A-A3A4D3288611}" type="parTrans" cxnId="{D031BA87-DBB4-4E54-B50D-89D2FF1C2DB1}">
      <dgm:prSet/>
      <dgm:spPr/>
      <dgm:t>
        <a:bodyPr/>
        <a:lstStyle/>
        <a:p>
          <a:endParaRPr lang="zh-TW" altLang="en-US"/>
        </a:p>
      </dgm:t>
    </dgm:pt>
    <dgm:pt modelId="{9067E94B-50D3-432B-A3CD-F2E63F04E267}" type="sibTrans" cxnId="{D031BA87-DBB4-4E54-B50D-89D2FF1C2DB1}">
      <dgm:prSet/>
      <dgm:spPr/>
      <dgm:t>
        <a:bodyPr/>
        <a:lstStyle/>
        <a:p>
          <a:endParaRPr lang="zh-TW" altLang="en-US"/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8" custScaleX="46223" custScaleY="505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8" custScaleX="46223" custScaleY="505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8" custScaleX="46223" custScaleY="505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8" custScaleX="46223" custScaleY="505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  <dgm:t>
        <a:bodyPr/>
        <a:lstStyle/>
        <a:p>
          <a:endParaRPr lang="zh-TW" altLang="en-US"/>
        </a:p>
      </dgm:t>
    </dgm:pt>
    <dgm:pt modelId="{C44C709A-F2FD-4D65-9FDE-8210B493848F}" type="pres">
      <dgm:prSet presAssocID="{247B05D4-8171-44B0-A046-69BF25912F06}" presName="node" presStyleLbl="node1" presStyleIdx="4" presStyleCnt="8" custScaleX="46223" custScaleY="50545" custLinFactNeighborX="6" custLinFactNeighborY="-114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3C5FB4F-3AA3-46BE-B230-473D89AC1380}" type="pres">
      <dgm:prSet presAssocID="{07950BA1-0A45-4E9F-BAA9-433063D313AF}" presName="sibTrans" presStyleCnt="0"/>
      <dgm:spPr/>
      <dgm:t>
        <a:bodyPr/>
        <a:lstStyle/>
        <a:p>
          <a:endParaRPr lang="zh-TW" altLang="en-US"/>
        </a:p>
      </dgm:t>
    </dgm:pt>
    <dgm:pt modelId="{FE760AE0-AA63-4A37-83AD-49466EDF8719}" type="pres">
      <dgm:prSet presAssocID="{C383B860-8F5C-4EFE-BC2C-AAE9597F124F}" presName="node" presStyleLbl="node1" presStyleIdx="5" presStyleCnt="8" custScaleX="46223" custScaleY="50545" custLinFactNeighborX="-762" custLinFactNeighborY="-114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C3EEFB1-B7D2-4268-A196-0813D5DDF37E}" type="pres">
      <dgm:prSet presAssocID="{D486F859-E15F-4E8D-B073-BEA905F677E1}" presName="sibTrans" presStyleCnt="0"/>
      <dgm:spPr/>
      <dgm:t>
        <a:bodyPr/>
        <a:lstStyle/>
        <a:p>
          <a:endParaRPr lang="zh-TW" altLang="en-US"/>
        </a:p>
      </dgm:t>
    </dgm:pt>
    <dgm:pt modelId="{B2BD5688-FAE3-4DB4-B719-EDBD99328021}" type="pres">
      <dgm:prSet presAssocID="{9B4E77AF-66A9-4575-8CFE-53B43B0C533E}" presName="node" presStyleLbl="node1" presStyleIdx="6" presStyleCnt="8" custScaleX="46223" custScaleY="50545" custLinFactNeighborX="-762" custLinFactNeighborY="-114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CF1A12C-C344-4357-A41A-D2D12399C254}" type="pres">
      <dgm:prSet presAssocID="{9067E94B-50D3-432B-A3CD-F2E63F04E267}" presName="sibTrans" presStyleCnt="0"/>
      <dgm:spPr/>
      <dgm:t>
        <a:bodyPr/>
        <a:lstStyle/>
        <a:p>
          <a:endParaRPr lang="zh-TW" altLang="en-US"/>
        </a:p>
      </dgm:t>
    </dgm:pt>
    <dgm:pt modelId="{1333E218-FFF8-4CA0-8FAA-A6AD79C47E13}" type="pres">
      <dgm:prSet presAssocID="{739D7CE5-DDA8-4299-8CB8-5996E9BB7700}" presName="node" presStyleLbl="node1" presStyleIdx="7" presStyleCnt="8" custScaleX="46223" custScaleY="50545" custLinFactNeighborX="-762" custLinFactNeighborY="-114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FA2BF62C-EC1A-4529-BDC7-2E0CDFE2BC22}" srcId="{09BF8C2E-C3B0-490A-8B5E-816645CB59B9}" destId="{C383B860-8F5C-4EFE-BC2C-AAE9597F124F}" srcOrd="5" destOrd="0" parTransId="{F5881511-677E-4141-A0F2-17758A2C6EC3}" sibTransId="{D486F859-E15F-4E8D-B073-BEA905F677E1}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00BA750D-FC40-4BA3-9E56-6B28DE3A3185}" type="presOf" srcId="{247B05D4-8171-44B0-A046-69BF25912F06}" destId="{C44C709A-F2FD-4D65-9FDE-8210B493848F}" srcOrd="0" destOrd="0" presId="urn:microsoft.com/office/officeart/2005/8/layout/default"/>
    <dgm:cxn modelId="{9DE74F9A-F9E1-43CF-81B4-F1E2A5C3D0D2}" type="presOf" srcId="{651341CF-AA39-4084-BB54-8B27E30470D3}" destId="{977DEC8C-84DD-47FA-BB1C-C93969362492}" srcOrd="0" destOrd="0" presId="urn:microsoft.com/office/officeart/2005/8/layout/default"/>
    <dgm:cxn modelId="{05D79E14-0C29-48A6-944C-F26306CC1BB7}" type="presOf" srcId="{14A98A29-026C-4341-B8A5-4FE353497DCA}" destId="{A40E76B7-68DF-4F22-B12C-06D835B62148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36AF99B5-6FCF-4B9A-BED0-B6888E6FB884}" type="presOf" srcId="{C383B860-8F5C-4EFE-BC2C-AAE9597F124F}" destId="{FE760AE0-AA63-4A37-83AD-49466EDF8719}" srcOrd="0" destOrd="0" presId="urn:microsoft.com/office/officeart/2005/8/layout/default"/>
    <dgm:cxn modelId="{D031BA87-DBB4-4E54-B50D-89D2FF1C2DB1}" srcId="{09BF8C2E-C3B0-490A-8B5E-816645CB59B9}" destId="{9B4E77AF-66A9-4575-8CFE-53B43B0C533E}" srcOrd="6" destOrd="0" parTransId="{419AD762-C97D-415E-824A-A3A4D3288611}" sibTransId="{9067E94B-50D3-432B-A3CD-F2E63F04E267}"/>
    <dgm:cxn modelId="{50F8BE2D-C999-4BC7-8A2C-86140E645C41}" type="presOf" srcId="{09BF8C2E-C3B0-490A-8B5E-816645CB59B9}" destId="{43B3ED6E-D321-432A-AA14-C149EE41A474}" srcOrd="0" destOrd="0" presId="urn:microsoft.com/office/officeart/2005/8/layout/default"/>
    <dgm:cxn modelId="{9244DF4D-775E-4C20-868F-C64D3981AAFA}" type="presOf" srcId="{739D7CE5-DDA8-4299-8CB8-5996E9BB7700}" destId="{1333E218-FFF8-4CA0-8FAA-A6AD79C47E13}" srcOrd="0" destOrd="0" presId="urn:microsoft.com/office/officeart/2005/8/layout/default"/>
    <dgm:cxn modelId="{EA1D1BC9-4F0C-431E-AA5A-8F64409081B0}" type="presOf" srcId="{9B4E77AF-66A9-4575-8CFE-53B43B0C533E}" destId="{B2BD5688-FAE3-4DB4-B719-EDBD99328021}" srcOrd="0" destOrd="0" presId="urn:microsoft.com/office/officeart/2005/8/layout/default"/>
    <dgm:cxn modelId="{5465F9BF-801F-4119-804B-7E6D06881688}" type="presOf" srcId="{8BF8F4B7-55B9-4431-AED3-40F6E3BA9F39}" destId="{7814B25A-218F-4422-B88F-FE10F6BB2088}" srcOrd="0" destOrd="0" presId="urn:microsoft.com/office/officeart/2005/8/layout/default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35992C3A-D027-4F46-8BE4-F99F53B27F50}" type="presOf" srcId="{C517639F-473B-411F-A1DF-0DBF87C514AB}" destId="{B9A237F8-A9EB-4AAD-A3D4-556A83688CB5}" srcOrd="0" destOrd="0" presId="urn:microsoft.com/office/officeart/2005/8/layout/default"/>
    <dgm:cxn modelId="{A9079B49-704A-4704-AD5E-64607F5E8F41}" srcId="{09BF8C2E-C3B0-490A-8B5E-816645CB59B9}" destId="{739D7CE5-DDA8-4299-8CB8-5996E9BB7700}" srcOrd="7" destOrd="0" parTransId="{A5B4DED3-4B2D-484D-AF8F-99E6EC5B7E77}" sibTransId="{7715C815-FCB1-48E9-A380-09BDC011057B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8ECCF054-40D7-462B-8639-03AD783D4EFE}" type="presParOf" srcId="{43B3ED6E-D321-432A-AA14-C149EE41A474}" destId="{7814B25A-218F-4422-B88F-FE10F6BB2088}" srcOrd="0" destOrd="0" presId="urn:microsoft.com/office/officeart/2005/8/layout/default"/>
    <dgm:cxn modelId="{659B17D6-75BF-421C-A969-AD34138FDFBE}" type="presParOf" srcId="{43B3ED6E-D321-432A-AA14-C149EE41A474}" destId="{C0A85DA0-DBEB-4325-B22A-778C70282E39}" srcOrd="1" destOrd="0" presId="urn:microsoft.com/office/officeart/2005/8/layout/default"/>
    <dgm:cxn modelId="{09486312-B506-4FDB-870F-BEE4E0521139}" type="presParOf" srcId="{43B3ED6E-D321-432A-AA14-C149EE41A474}" destId="{B9A237F8-A9EB-4AAD-A3D4-556A83688CB5}" srcOrd="2" destOrd="0" presId="urn:microsoft.com/office/officeart/2005/8/layout/default"/>
    <dgm:cxn modelId="{215C5FA1-F53A-41FB-AE5E-10F3BA8C3817}" type="presParOf" srcId="{43B3ED6E-D321-432A-AA14-C149EE41A474}" destId="{F17162FF-0D45-40BF-9C11-46F96E5F1808}" srcOrd="3" destOrd="0" presId="urn:microsoft.com/office/officeart/2005/8/layout/default"/>
    <dgm:cxn modelId="{F3514C1F-8CA8-4D04-B5B2-FBCA1F720491}" type="presParOf" srcId="{43B3ED6E-D321-432A-AA14-C149EE41A474}" destId="{A40E76B7-68DF-4F22-B12C-06D835B62148}" srcOrd="4" destOrd="0" presId="urn:microsoft.com/office/officeart/2005/8/layout/default"/>
    <dgm:cxn modelId="{4899B901-15AF-4154-AB83-9AD1DEBC5393}" type="presParOf" srcId="{43B3ED6E-D321-432A-AA14-C149EE41A474}" destId="{B10128D6-7A3B-4619-A2EB-ED21C4AECDCE}" srcOrd="5" destOrd="0" presId="urn:microsoft.com/office/officeart/2005/8/layout/default"/>
    <dgm:cxn modelId="{48824F20-9D62-41B3-9182-E47A3D3F868B}" type="presParOf" srcId="{43B3ED6E-D321-432A-AA14-C149EE41A474}" destId="{977DEC8C-84DD-47FA-BB1C-C93969362492}" srcOrd="6" destOrd="0" presId="urn:microsoft.com/office/officeart/2005/8/layout/default"/>
    <dgm:cxn modelId="{59F1832E-46D7-4C62-B505-6A16DA05F223}" type="presParOf" srcId="{43B3ED6E-D321-432A-AA14-C149EE41A474}" destId="{BAEE857D-1C47-49A1-A942-0BA39EE393F1}" srcOrd="7" destOrd="0" presId="urn:microsoft.com/office/officeart/2005/8/layout/default"/>
    <dgm:cxn modelId="{141BDBF0-0B93-4646-9F25-5311AC265F3C}" type="presParOf" srcId="{43B3ED6E-D321-432A-AA14-C149EE41A474}" destId="{C44C709A-F2FD-4D65-9FDE-8210B493848F}" srcOrd="8" destOrd="0" presId="urn:microsoft.com/office/officeart/2005/8/layout/default"/>
    <dgm:cxn modelId="{86552355-53FE-4AB3-B54D-21F97167DE19}" type="presParOf" srcId="{43B3ED6E-D321-432A-AA14-C149EE41A474}" destId="{03C5FB4F-3AA3-46BE-B230-473D89AC1380}" srcOrd="9" destOrd="0" presId="urn:microsoft.com/office/officeart/2005/8/layout/default"/>
    <dgm:cxn modelId="{25B1B6AB-15C6-472A-A53C-2B6352EB1680}" type="presParOf" srcId="{43B3ED6E-D321-432A-AA14-C149EE41A474}" destId="{FE760AE0-AA63-4A37-83AD-49466EDF8719}" srcOrd="10" destOrd="0" presId="urn:microsoft.com/office/officeart/2005/8/layout/default"/>
    <dgm:cxn modelId="{7F4F6222-24BB-4BDA-9BAD-23C41BDA7602}" type="presParOf" srcId="{43B3ED6E-D321-432A-AA14-C149EE41A474}" destId="{4C3EEFB1-B7D2-4268-A196-0813D5DDF37E}" srcOrd="11" destOrd="0" presId="urn:microsoft.com/office/officeart/2005/8/layout/default"/>
    <dgm:cxn modelId="{59334548-5C57-42BB-A2A4-ACAD79FC4BCE}" type="presParOf" srcId="{43B3ED6E-D321-432A-AA14-C149EE41A474}" destId="{B2BD5688-FAE3-4DB4-B719-EDBD99328021}" srcOrd="12" destOrd="0" presId="urn:microsoft.com/office/officeart/2005/8/layout/default"/>
    <dgm:cxn modelId="{9247F0CE-6598-47DC-BC2A-F58FEAF2391C}" type="presParOf" srcId="{43B3ED6E-D321-432A-AA14-C149EE41A474}" destId="{0CF1A12C-C344-4357-A41A-D2D12399C254}" srcOrd="13" destOrd="0" presId="urn:microsoft.com/office/officeart/2005/8/layout/default"/>
    <dgm:cxn modelId="{51F02135-F882-45E2-9A1C-4C7A1D4944A9}" type="presParOf" srcId="{43B3ED6E-D321-432A-AA14-C149EE41A474}" destId="{1333E218-FFF8-4CA0-8FAA-A6AD79C47E1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E9A6C42-55AC-4441-A638-B1D57509E03E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BD67175-3B39-4084-AC3F-77EF687BC30C}">
      <dgm:prSet phldrT="[文字]" custT="1"/>
      <dgm:spPr>
        <a:solidFill>
          <a:srgbClr val="AFEA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參考群體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FE0B0A-6987-4A3E-90CE-B8E271EAE366}" type="parTrans" cxnId="{F0C8C96F-BA21-4E9C-B0AF-D647D6D0B404}">
      <dgm:prSet/>
      <dgm:spPr/>
      <dgm:t>
        <a:bodyPr/>
        <a:lstStyle/>
        <a:p>
          <a:endParaRPr lang="zh-TW" altLang="en-US"/>
        </a:p>
      </dgm:t>
    </dgm:pt>
    <dgm:pt modelId="{6F3E4900-E974-4611-9B0D-8C5E220F3AA8}" type="sibTrans" cxnId="{F0C8C96F-BA21-4E9C-B0AF-D647D6D0B404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72BF670B-F33D-417B-B8B0-9774CCAC802F}">
      <dgm:prSet phldrT="[文字]"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成員群體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48566C4-9EC0-4669-8D06-77EC23B08082}" type="parTrans" cxnId="{5715319B-9CC7-4E65-A2F4-6C9B0D05EF0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F40354D1-391D-44DF-AABB-BE72A42A5CCC}" type="sibTrans" cxnId="{5715319B-9CC7-4E65-A2F4-6C9B0D05EF06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4266CD06-AB24-4119-BA87-5921788079E1}">
      <dgm:prSet phldrT="[文字]"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非成員群體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957C409-4E9B-4E7F-BCEC-30259F69A14D}" type="parTrans" cxnId="{F1B5489C-13D6-47C9-AF00-28699FED031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131D252D-4817-4319-AF0D-18007F054397}" type="sibTrans" cxnId="{F1B5489C-13D6-47C9-AF00-28699FED0316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85108D25-FE48-43E8-B7DE-249915AC7BCD}">
      <dgm:prSet phldrT="[文字]" custT="1"/>
      <dgm:spPr>
        <a:solidFill>
          <a:srgbClr val="D5B8EA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虛擬群體</a:t>
          </a:r>
          <a:endParaRPr lang="en-US" altLang="zh-TW" sz="24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虛擬社群</a:t>
          </a:r>
          <a:r>
            <a:rPr lang="en-US" altLang="zh-TW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09225F5-D956-4426-97A3-13A3848A65CA}" type="parTrans" cxnId="{91D6950F-9530-4848-B027-4B9D91B978C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E5DECE3F-FDA3-4672-AA0B-6B8501D5123C}" type="sibTrans" cxnId="{91D6950F-9530-4848-B027-4B9D91B978CA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BBB8486B-5670-436B-AADC-D0DAD85A1567}">
      <dgm:prSet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主要群體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7B8C085-9BAB-4D3C-9574-14D009814B5F}" type="parTrans" cxnId="{07BA4AEA-C688-49F2-BB1F-DA57FA0B4D5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2553CA9E-4752-4F20-A211-A7AE7C1BDFA7}" type="sibTrans" cxnId="{07BA4AEA-C688-49F2-BB1F-DA57FA0B4D53}">
      <dgm:prSet custT="1"/>
      <dgm:spPr>
        <a:noFill/>
        <a:ln>
          <a:noFill/>
        </a:ln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000" b="1" cap="none" spc="150" dirty="0">
            <a:ln w="11430"/>
            <a:solidFill>
              <a:srgbClr val="007434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BA3903-1B99-4CF8-ABA3-94AA41B5BE2F}">
      <dgm:prSet custT="1"/>
      <dgm:spPr>
        <a:solidFill>
          <a:srgbClr val="A5E3BD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次要群體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53C038E-FD20-4AA1-A9D7-0F881F0FFAEE}" type="parTrans" cxnId="{D7108C40-1F3C-4BBF-AA60-CEB5A31F782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66D147FC-99B6-4CC5-A6E6-EFC015C1E54B}" type="sibTrans" cxnId="{D7108C40-1F3C-4BBF-AA60-CEB5A31F7824}">
      <dgm:prSet custT="1"/>
      <dgm:spPr>
        <a:noFill/>
        <a:ln>
          <a:noFill/>
        </a:ln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1800" b="1" cap="none" spc="150" dirty="0">
            <a:ln w="11430"/>
            <a:solidFill>
              <a:srgbClr val="007434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80B3B39-C7A3-46EF-B335-44D77B77A5DA}">
      <dgm:prSet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斥拒群體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77F44E-470A-4E8E-975A-7C49D8F1B00E}" type="parTrans" cxnId="{BE039CB7-C1DA-49AD-AC45-E2A22759F2E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C40AFA84-283B-4FBA-BFC1-DA0E6CC67D69}" type="sibTrans" cxnId="{BE039CB7-C1DA-49AD-AC45-E2A22759F2E7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54D6BC00-097E-43D5-973A-8ED301F0E8DE}">
      <dgm:prSet custT="1"/>
      <dgm:spPr>
        <a:solidFill>
          <a:srgbClr val="FFB3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仰慕群體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5F9D7DA-ECA1-4FB8-82A1-8E2D41F38808}" type="sibTrans" cxnId="{BC49944E-C25C-48B7-AFA6-9CA982B0DC5C}">
      <dgm:prSet/>
      <dgm:spPr>
        <a:noFill/>
        <a:ln>
          <a:noFill/>
        </a:ln>
      </dgm:spPr>
      <dgm:t>
        <a:bodyPr/>
        <a:lstStyle/>
        <a:p>
          <a:endParaRPr lang="zh-TW" altLang="en-US"/>
        </a:p>
      </dgm:t>
    </dgm:pt>
    <dgm:pt modelId="{0A57C2D4-C291-4D09-BF8B-8C4E4BAB2E2F}" type="parTrans" cxnId="{BC49944E-C25C-48B7-AFA6-9CA982B0DC5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/>
        </a:p>
      </dgm:t>
    </dgm:pt>
    <dgm:pt modelId="{40604EDD-2872-440F-9B55-472C1DEFD664}" type="pres">
      <dgm:prSet presAssocID="{FE9A6C42-55AC-4441-A638-B1D57509E0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7FBBB85-8FFD-4F2F-A6E7-9C9FEA4E9A1D}" type="pres">
      <dgm:prSet presAssocID="{EBD67175-3B39-4084-AC3F-77EF687BC30C}" presName="hierRoot1" presStyleCnt="0">
        <dgm:presLayoutVars>
          <dgm:hierBranch val="init"/>
        </dgm:presLayoutVars>
      </dgm:prSet>
      <dgm:spPr/>
    </dgm:pt>
    <dgm:pt modelId="{80A32964-44CC-430F-AC6B-6632F56528B8}" type="pres">
      <dgm:prSet presAssocID="{EBD67175-3B39-4084-AC3F-77EF687BC30C}" presName="rootComposite1" presStyleCnt="0"/>
      <dgm:spPr/>
    </dgm:pt>
    <dgm:pt modelId="{C568FB25-23CC-44C9-937B-1B83704C1754}" type="pres">
      <dgm:prSet presAssocID="{EBD67175-3B39-4084-AC3F-77EF687BC30C}" presName="rootText1" presStyleLbl="node0" presStyleIdx="0" presStyleCnt="1" custLinFactNeighborX="-36665" custLinFactNeighborY="-34582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B156CD5-0FA2-4730-9368-C3C45E758C95}" type="pres">
      <dgm:prSet presAssocID="{EBD67175-3B39-4084-AC3F-77EF687BC30C}" presName="titleText1" presStyleLbl="fgAcc0" presStyleIdx="0" presStyleCnt="1" custLinFactX="68462" custLinFactY="-100000" custLinFactNeighborX="100000" custLinFactNeighborY="-12481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5F4A37-1F85-4E92-B17F-7F5428ECA6F3}" type="pres">
      <dgm:prSet presAssocID="{EBD67175-3B39-4084-AC3F-77EF687BC30C}" presName="rootConnector1" presStyleLbl="node1" presStyleIdx="0" presStyleCnt="7"/>
      <dgm:spPr/>
      <dgm:t>
        <a:bodyPr/>
        <a:lstStyle/>
        <a:p>
          <a:endParaRPr lang="zh-TW" altLang="en-US"/>
        </a:p>
      </dgm:t>
    </dgm:pt>
    <dgm:pt modelId="{99A2740C-D914-4B18-9BFA-A28EA6AA1B60}" type="pres">
      <dgm:prSet presAssocID="{EBD67175-3B39-4084-AC3F-77EF687BC30C}" presName="hierChild2" presStyleCnt="0"/>
      <dgm:spPr/>
    </dgm:pt>
    <dgm:pt modelId="{2D8812E1-5B97-47CF-BB9D-0B5EE761332F}" type="pres">
      <dgm:prSet presAssocID="{D48566C4-9EC0-4669-8D06-77EC23B08082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9E7A1A70-4349-46CC-950F-9681EC02CF61}" type="pres">
      <dgm:prSet presAssocID="{72BF670B-F33D-417B-B8B0-9774CCAC802F}" presName="hierRoot2" presStyleCnt="0">
        <dgm:presLayoutVars>
          <dgm:hierBranch val="init"/>
        </dgm:presLayoutVars>
      </dgm:prSet>
      <dgm:spPr/>
    </dgm:pt>
    <dgm:pt modelId="{F5D9FAC1-FC60-43AB-A1BD-21AFAD0AC2A3}" type="pres">
      <dgm:prSet presAssocID="{72BF670B-F33D-417B-B8B0-9774CCAC802F}" presName="rootComposite" presStyleCnt="0"/>
      <dgm:spPr/>
    </dgm:pt>
    <dgm:pt modelId="{7CDBD8B7-BE74-4DB0-867D-DAD4394B3737}" type="pres">
      <dgm:prSet presAssocID="{72BF670B-F33D-417B-B8B0-9774CCAC802F}" presName="rootText" presStyleLbl="node1" presStyleIdx="0" presStyleCnt="7" custScaleX="113125" custScaleY="105732" custLinFactNeighborX="-4954" custLinFactNeighborY="-24595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060F16D-EA36-43B0-B899-7917DBE0C468}" type="pres">
      <dgm:prSet presAssocID="{72BF670B-F33D-417B-B8B0-9774CCAC802F}" presName="titleText2" presStyleLbl="fgAcc1" presStyleIdx="0" presStyleCnt="7" custLinFactY="-300000" custLinFactNeighborX="-76164" custLinFactNeighborY="-37197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3C7E20B-3C2C-4186-B3B0-661F48785821}" type="pres">
      <dgm:prSet presAssocID="{72BF670B-F33D-417B-B8B0-9774CCAC802F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6F348447-CECD-453D-91C6-784F309E8109}" type="pres">
      <dgm:prSet presAssocID="{72BF670B-F33D-417B-B8B0-9774CCAC802F}" presName="hierChild4" presStyleCnt="0"/>
      <dgm:spPr/>
    </dgm:pt>
    <dgm:pt modelId="{70375300-1BBA-45BE-9412-7F5F99655108}" type="pres">
      <dgm:prSet presAssocID="{B7B8C085-9BAB-4D3C-9574-14D009814B5F}" presName="Name37" presStyleLbl="parChTrans1D3" presStyleIdx="0" presStyleCnt="4"/>
      <dgm:spPr/>
      <dgm:t>
        <a:bodyPr/>
        <a:lstStyle/>
        <a:p>
          <a:endParaRPr lang="zh-TW" altLang="en-US"/>
        </a:p>
      </dgm:t>
    </dgm:pt>
    <dgm:pt modelId="{A58D42CC-2224-4A31-A440-FCE06B3BEA56}" type="pres">
      <dgm:prSet presAssocID="{BBB8486B-5670-436B-AADC-D0DAD85A1567}" presName="hierRoot2" presStyleCnt="0">
        <dgm:presLayoutVars>
          <dgm:hierBranch val="init"/>
        </dgm:presLayoutVars>
      </dgm:prSet>
      <dgm:spPr/>
    </dgm:pt>
    <dgm:pt modelId="{CD28DEB7-10AF-4A3B-BFDC-F4B93DD0F32F}" type="pres">
      <dgm:prSet presAssocID="{BBB8486B-5670-436B-AADC-D0DAD85A1567}" presName="rootComposite" presStyleCnt="0"/>
      <dgm:spPr/>
    </dgm:pt>
    <dgm:pt modelId="{BECF8E12-280B-4180-95BF-162E201EB70A}" type="pres">
      <dgm:prSet presAssocID="{BBB8486B-5670-436B-AADC-D0DAD85A1567}" presName="rootText" presStyleLbl="node1" presStyleIdx="1" presStyleCnt="7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5D0A799-260A-4D0B-ADF2-257A4E3B7C65}" type="pres">
      <dgm:prSet presAssocID="{BBB8486B-5670-436B-AADC-D0DAD85A1567}" presName="titleText2" presStyleLbl="fgAcc1" presStyleIdx="1" presStyleCnt="7" custScaleX="92490" custScaleY="146104" custLinFactY="-211618" custLinFactNeighborX="-41013" custLinFactNeighborY="-3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7F01ED1-9F12-4622-BC3F-91A472EA508C}" type="pres">
      <dgm:prSet presAssocID="{BBB8486B-5670-436B-AADC-D0DAD85A1567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F1FF2852-72C7-4392-A98A-12AAE7B7BEC8}" type="pres">
      <dgm:prSet presAssocID="{BBB8486B-5670-436B-AADC-D0DAD85A1567}" presName="hierChild4" presStyleCnt="0"/>
      <dgm:spPr/>
    </dgm:pt>
    <dgm:pt modelId="{DDA68628-8891-4068-94D3-27C7D435A3A0}" type="pres">
      <dgm:prSet presAssocID="{BBB8486B-5670-436B-AADC-D0DAD85A1567}" presName="hierChild5" presStyleCnt="0"/>
      <dgm:spPr/>
    </dgm:pt>
    <dgm:pt modelId="{ED81364C-4815-4E12-830B-6101268D7105}" type="pres">
      <dgm:prSet presAssocID="{E53C038E-FD20-4AA1-A9D7-0F881F0FFAEE}" presName="Name37" presStyleLbl="parChTrans1D3" presStyleIdx="1" presStyleCnt="4"/>
      <dgm:spPr/>
      <dgm:t>
        <a:bodyPr/>
        <a:lstStyle/>
        <a:p>
          <a:endParaRPr lang="zh-TW" altLang="en-US"/>
        </a:p>
      </dgm:t>
    </dgm:pt>
    <dgm:pt modelId="{1A3CAFC3-1D94-4103-8E11-B53AC3DF0F03}" type="pres">
      <dgm:prSet presAssocID="{3CBA3903-1B99-4CF8-ABA3-94AA41B5BE2F}" presName="hierRoot2" presStyleCnt="0">
        <dgm:presLayoutVars>
          <dgm:hierBranch val="init"/>
        </dgm:presLayoutVars>
      </dgm:prSet>
      <dgm:spPr/>
    </dgm:pt>
    <dgm:pt modelId="{1AD66FF9-C1F6-4EC8-9FB0-2B4EC297D3C1}" type="pres">
      <dgm:prSet presAssocID="{3CBA3903-1B99-4CF8-ABA3-94AA41B5BE2F}" presName="rootComposite" presStyleCnt="0"/>
      <dgm:spPr/>
    </dgm:pt>
    <dgm:pt modelId="{8B75BB6A-3A7B-4718-9E71-6CFA9834C138}" type="pres">
      <dgm:prSet presAssocID="{3CBA3903-1B99-4CF8-ABA3-94AA41B5BE2F}" presName="rootText" presStyleLbl="node1" presStyleIdx="2" presStyleCnt="7" custLinFactNeighborX="-11161" custLinFactNeighborY="-518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5D8531-7249-44B8-9C37-A0DE6489E32E}" type="pres">
      <dgm:prSet presAssocID="{3CBA3903-1B99-4CF8-ABA3-94AA41B5BE2F}" presName="titleText2" presStyleLbl="fgAcc1" presStyleIdx="2" presStyleCnt="7" custScaleX="121625" custScaleY="139969" custLinFactY="-200000" custLinFactNeighborX="29823" custLinFactNeighborY="-257017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2AC96DF-B4EE-4EB3-91D0-43986AC7C21C}" type="pres">
      <dgm:prSet presAssocID="{3CBA3903-1B99-4CF8-ABA3-94AA41B5BE2F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DEEF5EA5-4423-4B0B-8DC0-F2362651251F}" type="pres">
      <dgm:prSet presAssocID="{3CBA3903-1B99-4CF8-ABA3-94AA41B5BE2F}" presName="hierChild4" presStyleCnt="0"/>
      <dgm:spPr/>
    </dgm:pt>
    <dgm:pt modelId="{2A567951-E485-402F-9B35-1477316F878A}" type="pres">
      <dgm:prSet presAssocID="{3CBA3903-1B99-4CF8-ABA3-94AA41B5BE2F}" presName="hierChild5" presStyleCnt="0"/>
      <dgm:spPr/>
    </dgm:pt>
    <dgm:pt modelId="{0C393834-C213-43EC-A49F-B2B4FD4382D0}" type="pres">
      <dgm:prSet presAssocID="{72BF670B-F33D-417B-B8B0-9774CCAC802F}" presName="hierChild5" presStyleCnt="0"/>
      <dgm:spPr/>
    </dgm:pt>
    <dgm:pt modelId="{739FA323-DEE6-4631-933D-E5A19D8E27A1}" type="pres">
      <dgm:prSet presAssocID="{D957C409-4E9B-4E7F-BCEC-30259F69A14D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0A33BBCE-FFAF-4B4D-A939-248317ECC2B6}" type="pres">
      <dgm:prSet presAssocID="{4266CD06-AB24-4119-BA87-5921788079E1}" presName="hierRoot2" presStyleCnt="0">
        <dgm:presLayoutVars>
          <dgm:hierBranch val="init"/>
        </dgm:presLayoutVars>
      </dgm:prSet>
      <dgm:spPr/>
    </dgm:pt>
    <dgm:pt modelId="{E85E158B-8CDD-4151-AEA1-A38E5E79BD35}" type="pres">
      <dgm:prSet presAssocID="{4266CD06-AB24-4119-BA87-5921788079E1}" presName="rootComposite" presStyleCnt="0"/>
      <dgm:spPr/>
    </dgm:pt>
    <dgm:pt modelId="{58256032-698F-44BF-97F7-3BD489082F71}" type="pres">
      <dgm:prSet presAssocID="{4266CD06-AB24-4119-BA87-5921788079E1}" presName="rootText" presStyleLbl="node1" presStyleIdx="3" presStyleCnt="7" custScaleX="113126" custScaleY="141204" custLinFactNeighborX="-40778" custLinFactNeighborY="-24595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1A1A0DD-6EA5-483B-A753-8D471EB04AF0}" type="pres">
      <dgm:prSet presAssocID="{4266CD06-AB24-4119-BA87-5921788079E1}" presName="titleText2" presStyleLbl="fgAcc1" presStyleIdx="3" presStyleCnt="7" custLinFactX="53129" custLinFactY="-400000" custLinFactNeighborX="100000" custLinFactNeighborY="-41230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86C41A46-481D-4530-B2AD-FCC18D021AA8}" type="pres">
      <dgm:prSet presAssocID="{4266CD06-AB24-4119-BA87-5921788079E1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66CB1B34-74A9-467E-B3D4-614367F57E29}" type="pres">
      <dgm:prSet presAssocID="{4266CD06-AB24-4119-BA87-5921788079E1}" presName="hierChild4" presStyleCnt="0"/>
      <dgm:spPr/>
    </dgm:pt>
    <dgm:pt modelId="{63019493-3903-4611-9396-7A4CA7135EF5}" type="pres">
      <dgm:prSet presAssocID="{0A57C2D4-C291-4D09-BF8B-8C4E4BAB2E2F}" presName="Name37" presStyleLbl="parChTrans1D3" presStyleIdx="2" presStyleCnt="4"/>
      <dgm:spPr/>
      <dgm:t>
        <a:bodyPr/>
        <a:lstStyle/>
        <a:p>
          <a:endParaRPr lang="zh-TW" altLang="en-US"/>
        </a:p>
      </dgm:t>
    </dgm:pt>
    <dgm:pt modelId="{BC22FF8A-0A05-4900-8FFA-213CC01E933B}" type="pres">
      <dgm:prSet presAssocID="{54D6BC00-097E-43D5-973A-8ED301F0E8DE}" presName="hierRoot2" presStyleCnt="0">
        <dgm:presLayoutVars>
          <dgm:hierBranch val="init"/>
        </dgm:presLayoutVars>
      </dgm:prSet>
      <dgm:spPr/>
    </dgm:pt>
    <dgm:pt modelId="{3519248D-1BC4-47AA-9A93-CA1566BEC89D}" type="pres">
      <dgm:prSet presAssocID="{54D6BC00-097E-43D5-973A-8ED301F0E8DE}" presName="rootComposite" presStyleCnt="0"/>
      <dgm:spPr/>
    </dgm:pt>
    <dgm:pt modelId="{7C4BA9B4-A20D-4B05-9687-83A75E87EE15}" type="pres">
      <dgm:prSet presAssocID="{54D6BC00-097E-43D5-973A-8ED301F0E8DE}" presName="rootText" presStyleLbl="node1" presStyleIdx="4" presStyleCnt="7" custLinFactNeighborX="-12447" custLinFactNeighborY="536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81F653C-B9A1-43CA-8BD2-F08501E94722}" type="pres">
      <dgm:prSet presAssocID="{54D6BC00-097E-43D5-973A-8ED301F0E8DE}" presName="titleText2" presStyleLbl="fgAcc1" presStyleIdx="4" presStyleCnt="7" custLinFactX="96178" custLinFactY="100000" custLinFactNeighborX="100000" custLinFactNeighborY="18217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1F7B5A3-2D5E-41E8-AA5C-7D53B92ED529}" type="pres">
      <dgm:prSet presAssocID="{54D6BC00-097E-43D5-973A-8ED301F0E8DE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7B86D531-6C09-4C45-9595-CF2C25141177}" type="pres">
      <dgm:prSet presAssocID="{54D6BC00-097E-43D5-973A-8ED301F0E8DE}" presName="hierChild4" presStyleCnt="0"/>
      <dgm:spPr/>
    </dgm:pt>
    <dgm:pt modelId="{4F0BD984-92FA-474B-AE0D-6E60A28141A3}" type="pres">
      <dgm:prSet presAssocID="{54D6BC00-097E-43D5-973A-8ED301F0E8DE}" presName="hierChild5" presStyleCnt="0"/>
      <dgm:spPr/>
    </dgm:pt>
    <dgm:pt modelId="{10160F34-3867-4B5D-BD95-2A514E6A90D6}" type="pres">
      <dgm:prSet presAssocID="{5877F44E-470A-4E8E-975A-7C49D8F1B00E}" presName="Name37" presStyleLbl="parChTrans1D3" presStyleIdx="3" presStyleCnt="4"/>
      <dgm:spPr/>
      <dgm:t>
        <a:bodyPr/>
        <a:lstStyle/>
        <a:p>
          <a:endParaRPr lang="zh-TW" altLang="en-US"/>
        </a:p>
      </dgm:t>
    </dgm:pt>
    <dgm:pt modelId="{120C4106-88B9-4D86-9B9C-061A6D484421}" type="pres">
      <dgm:prSet presAssocID="{D80B3B39-C7A3-46EF-B335-44D77B77A5DA}" presName="hierRoot2" presStyleCnt="0">
        <dgm:presLayoutVars>
          <dgm:hierBranch val="init"/>
        </dgm:presLayoutVars>
      </dgm:prSet>
      <dgm:spPr/>
    </dgm:pt>
    <dgm:pt modelId="{B77CDEE7-CB10-4405-A42F-355961903CEA}" type="pres">
      <dgm:prSet presAssocID="{D80B3B39-C7A3-46EF-B335-44D77B77A5DA}" presName="rootComposite" presStyleCnt="0"/>
      <dgm:spPr/>
    </dgm:pt>
    <dgm:pt modelId="{CE14EB0B-F2DD-494F-9ADA-3B779B7F7862}" type="pres">
      <dgm:prSet presAssocID="{D80B3B39-C7A3-46EF-B335-44D77B77A5DA}" presName="rootText" presStyleLbl="node1" presStyleIdx="5" presStyleCnt="7" custLinFactNeighborX="-20671" custLinFactNeighborY="536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F3CD330-250A-4B86-AB51-41E3619C5713}" type="pres">
      <dgm:prSet presAssocID="{D80B3B39-C7A3-46EF-B335-44D77B77A5DA}" presName="titleText2" presStyleLbl="fgAcc1" presStyleIdx="5" presStyleCnt="7" custLinFactNeighborX="36288" custLinFactNeighborY="4383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4F4E20F-512D-4F15-81EA-CD279E0DD75A}" type="pres">
      <dgm:prSet presAssocID="{D80B3B39-C7A3-46EF-B335-44D77B77A5DA}" presName="rootConnector" presStyleLbl="node3" presStyleIdx="0" presStyleCnt="0"/>
      <dgm:spPr/>
      <dgm:t>
        <a:bodyPr/>
        <a:lstStyle/>
        <a:p>
          <a:endParaRPr lang="zh-TW" altLang="en-US"/>
        </a:p>
      </dgm:t>
    </dgm:pt>
    <dgm:pt modelId="{D829B599-1264-4636-B52D-AAAA51983055}" type="pres">
      <dgm:prSet presAssocID="{D80B3B39-C7A3-46EF-B335-44D77B77A5DA}" presName="hierChild4" presStyleCnt="0"/>
      <dgm:spPr/>
    </dgm:pt>
    <dgm:pt modelId="{66977024-0AB0-4EA1-BC35-5787F478C450}" type="pres">
      <dgm:prSet presAssocID="{D80B3B39-C7A3-46EF-B335-44D77B77A5DA}" presName="hierChild5" presStyleCnt="0"/>
      <dgm:spPr/>
    </dgm:pt>
    <dgm:pt modelId="{BB71C218-4DA4-4296-A028-29530BBB96AA}" type="pres">
      <dgm:prSet presAssocID="{4266CD06-AB24-4119-BA87-5921788079E1}" presName="hierChild5" presStyleCnt="0"/>
      <dgm:spPr/>
    </dgm:pt>
    <dgm:pt modelId="{7B7F2CA2-53A7-4940-B4F7-CA7FCF4502D4}" type="pres">
      <dgm:prSet presAssocID="{909225F5-D956-4426-97A3-13A3848A65CA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3A0404A2-3E5F-4B27-B043-2BB2D0D3ADC7}" type="pres">
      <dgm:prSet presAssocID="{85108D25-FE48-43E8-B7DE-249915AC7BCD}" presName="hierRoot2" presStyleCnt="0">
        <dgm:presLayoutVars>
          <dgm:hierBranch val="init"/>
        </dgm:presLayoutVars>
      </dgm:prSet>
      <dgm:spPr/>
    </dgm:pt>
    <dgm:pt modelId="{448AB580-AC84-43C0-B57C-AE877386218B}" type="pres">
      <dgm:prSet presAssocID="{85108D25-FE48-43E8-B7DE-249915AC7BCD}" presName="rootComposite" presStyleCnt="0"/>
      <dgm:spPr/>
    </dgm:pt>
    <dgm:pt modelId="{2A27AEB7-2689-48F0-81AE-8194C379061F}" type="pres">
      <dgm:prSet presAssocID="{85108D25-FE48-43E8-B7DE-249915AC7BCD}" presName="rootText" presStyleLbl="node1" presStyleIdx="6" presStyleCnt="7" custScaleX="110707" custScaleY="159190" custLinFactNeighborX="4279" custLinFactNeighborY="-24595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5B162A8-BFD5-443C-8DE3-78854BE73282}" type="pres">
      <dgm:prSet presAssocID="{85108D25-FE48-43E8-B7DE-249915AC7BCD}" presName="titleText2" presStyleLbl="fgAcc1" presStyleIdx="6" presStyleCnt="7" custLinFactY="-300041" custLinFactNeighborX="-1322" custLinFactNeighborY="-40000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BD93748D-6543-4CC5-8982-3AC826542AEA}" type="pres">
      <dgm:prSet presAssocID="{85108D25-FE48-43E8-B7DE-249915AC7BCD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A333177E-8DCB-4FAC-B739-0A7994B0C1EB}" type="pres">
      <dgm:prSet presAssocID="{85108D25-FE48-43E8-B7DE-249915AC7BCD}" presName="hierChild4" presStyleCnt="0"/>
      <dgm:spPr/>
    </dgm:pt>
    <dgm:pt modelId="{EE413CDC-B0A9-4766-B8FD-76D8AEF5F0CA}" type="pres">
      <dgm:prSet presAssocID="{85108D25-FE48-43E8-B7DE-249915AC7BCD}" presName="hierChild5" presStyleCnt="0"/>
      <dgm:spPr/>
    </dgm:pt>
    <dgm:pt modelId="{66F14923-2622-46ED-9DF2-7B718539E5CA}" type="pres">
      <dgm:prSet presAssocID="{EBD67175-3B39-4084-AC3F-77EF687BC30C}" presName="hierChild3" presStyleCnt="0"/>
      <dgm:spPr/>
    </dgm:pt>
  </dgm:ptLst>
  <dgm:cxnLst>
    <dgm:cxn modelId="{CD7B2E2D-3C8F-4C9D-809D-E94D9C078195}" type="presOf" srcId="{909225F5-D956-4426-97A3-13A3848A65CA}" destId="{7B7F2CA2-53A7-4940-B4F7-CA7FCF4502D4}" srcOrd="0" destOrd="0" presId="urn:microsoft.com/office/officeart/2008/layout/NameandTitleOrganizationalChart"/>
    <dgm:cxn modelId="{9EF72C4B-B464-4EB8-94AB-5F8AF6F4D199}" type="presOf" srcId="{4266CD06-AB24-4119-BA87-5921788079E1}" destId="{58256032-698F-44BF-97F7-3BD489082F71}" srcOrd="0" destOrd="0" presId="urn:microsoft.com/office/officeart/2008/layout/NameandTitleOrganizationalChart"/>
    <dgm:cxn modelId="{6736E880-F072-4BD0-B528-45788740CCE0}" type="presOf" srcId="{D957C409-4E9B-4E7F-BCEC-30259F69A14D}" destId="{739FA323-DEE6-4631-933D-E5A19D8E27A1}" srcOrd="0" destOrd="0" presId="urn:microsoft.com/office/officeart/2008/layout/NameandTitleOrganizationalChart"/>
    <dgm:cxn modelId="{C249BE26-9492-45C4-A906-C4311A313786}" type="presOf" srcId="{72BF670B-F33D-417B-B8B0-9774CCAC802F}" destId="{7CDBD8B7-BE74-4DB0-867D-DAD4394B3737}" srcOrd="0" destOrd="0" presId="urn:microsoft.com/office/officeart/2008/layout/NameandTitleOrganizationalChart"/>
    <dgm:cxn modelId="{E79854DF-DA0E-43D7-9D2D-B48B4C920240}" type="presOf" srcId="{131D252D-4817-4319-AF0D-18007F054397}" destId="{11A1A0DD-6EA5-483B-A753-8D471EB04AF0}" srcOrd="0" destOrd="0" presId="urn:microsoft.com/office/officeart/2008/layout/NameandTitleOrganizationalChart"/>
    <dgm:cxn modelId="{91D6950F-9530-4848-B027-4B9D91B978CA}" srcId="{EBD67175-3B39-4084-AC3F-77EF687BC30C}" destId="{85108D25-FE48-43E8-B7DE-249915AC7BCD}" srcOrd="2" destOrd="0" parTransId="{909225F5-D956-4426-97A3-13A3848A65CA}" sibTransId="{E5DECE3F-FDA3-4672-AA0B-6B8501D5123C}"/>
    <dgm:cxn modelId="{07BA4AEA-C688-49F2-BB1F-DA57FA0B4D53}" srcId="{72BF670B-F33D-417B-B8B0-9774CCAC802F}" destId="{BBB8486B-5670-436B-AADC-D0DAD85A1567}" srcOrd="0" destOrd="0" parTransId="{B7B8C085-9BAB-4D3C-9574-14D009814B5F}" sibTransId="{2553CA9E-4752-4F20-A211-A7AE7C1BDFA7}"/>
    <dgm:cxn modelId="{D9AA34A5-65B9-4786-A385-A119E8F2865D}" type="presOf" srcId="{3CBA3903-1B99-4CF8-ABA3-94AA41B5BE2F}" destId="{8B75BB6A-3A7B-4718-9E71-6CFA9834C138}" srcOrd="0" destOrd="0" presId="urn:microsoft.com/office/officeart/2008/layout/NameandTitleOrganizationalChart"/>
    <dgm:cxn modelId="{64266549-A4F8-4FBE-A918-F0A756AA6AF6}" type="presOf" srcId="{EBD67175-3B39-4084-AC3F-77EF687BC30C}" destId="{C568FB25-23CC-44C9-937B-1B83704C1754}" srcOrd="0" destOrd="0" presId="urn:microsoft.com/office/officeart/2008/layout/NameandTitleOrganizationalChart"/>
    <dgm:cxn modelId="{D99BFF14-E25A-4EC6-A4B6-FEECDF24E281}" type="presOf" srcId="{D80B3B39-C7A3-46EF-B335-44D77B77A5DA}" destId="{C4F4E20F-512D-4F15-81EA-CD279E0DD75A}" srcOrd="1" destOrd="0" presId="urn:microsoft.com/office/officeart/2008/layout/NameandTitleOrganizationalChart"/>
    <dgm:cxn modelId="{2B30B46A-382D-4484-8448-13F348C195B5}" type="presOf" srcId="{FE9A6C42-55AC-4441-A638-B1D57509E03E}" destId="{40604EDD-2872-440F-9B55-472C1DEFD664}" srcOrd="0" destOrd="0" presId="urn:microsoft.com/office/officeart/2008/layout/NameandTitleOrganizationalChart"/>
    <dgm:cxn modelId="{866894FE-7275-432F-BD0A-9948A17A4CB5}" type="presOf" srcId="{6F3E4900-E974-4611-9B0D-8C5E220F3AA8}" destId="{9B156CD5-0FA2-4730-9368-C3C45E758C95}" srcOrd="0" destOrd="0" presId="urn:microsoft.com/office/officeart/2008/layout/NameandTitleOrganizationalChart"/>
    <dgm:cxn modelId="{67A3458F-9555-4961-B1B5-8FDD48CDAE51}" type="presOf" srcId="{2553CA9E-4752-4F20-A211-A7AE7C1BDFA7}" destId="{15D0A799-260A-4D0B-ADF2-257A4E3B7C65}" srcOrd="0" destOrd="0" presId="urn:microsoft.com/office/officeart/2008/layout/NameandTitleOrganizationalChart"/>
    <dgm:cxn modelId="{165A636A-EC77-45AE-BE41-5F2C534F6C2A}" type="presOf" srcId="{F40354D1-391D-44DF-AABB-BE72A42A5CCC}" destId="{8060F16D-EA36-43B0-B899-7917DBE0C468}" srcOrd="0" destOrd="0" presId="urn:microsoft.com/office/officeart/2008/layout/NameandTitleOrganizationalChart"/>
    <dgm:cxn modelId="{843DC7F0-A560-4749-B178-E99F929EC444}" type="presOf" srcId="{66D147FC-99B6-4CC5-A6E6-EFC015C1E54B}" destId="{6B5D8531-7249-44B8-9C37-A0DE6489E32E}" srcOrd="0" destOrd="0" presId="urn:microsoft.com/office/officeart/2008/layout/NameandTitleOrganizationalChart"/>
    <dgm:cxn modelId="{5715319B-9CC7-4E65-A2F4-6C9B0D05EF06}" srcId="{EBD67175-3B39-4084-AC3F-77EF687BC30C}" destId="{72BF670B-F33D-417B-B8B0-9774CCAC802F}" srcOrd="0" destOrd="0" parTransId="{D48566C4-9EC0-4669-8D06-77EC23B08082}" sibTransId="{F40354D1-391D-44DF-AABB-BE72A42A5CCC}"/>
    <dgm:cxn modelId="{08DFB2F1-1D66-43B6-B08D-A50F9B2E020D}" type="presOf" srcId="{E5DECE3F-FDA3-4672-AA0B-6B8501D5123C}" destId="{65B162A8-BFD5-443C-8DE3-78854BE73282}" srcOrd="0" destOrd="0" presId="urn:microsoft.com/office/officeart/2008/layout/NameandTitleOrganizationalChart"/>
    <dgm:cxn modelId="{1A826372-3625-4F87-97EE-AD0A486B3F46}" type="presOf" srcId="{72BF670B-F33D-417B-B8B0-9774CCAC802F}" destId="{F3C7E20B-3C2C-4186-B3B0-661F48785821}" srcOrd="1" destOrd="0" presId="urn:microsoft.com/office/officeart/2008/layout/NameandTitleOrganizationalChart"/>
    <dgm:cxn modelId="{D9AA9C01-8504-418B-BEAF-B2629C646EF4}" type="presOf" srcId="{BBB8486B-5670-436B-AADC-D0DAD85A1567}" destId="{BECF8E12-280B-4180-95BF-162E201EB70A}" srcOrd="0" destOrd="0" presId="urn:microsoft.com/office/officeart/2008/layout/NameandTitleOrganizationalChart"/>
    <dgm:cxn modelId="{CD2AF096-B22C-43EF-B2D5-48C12D6D882E}" type="presOf" srcId="{0A57C2D4-C291-4D09-BF8B-8C4E4BAB2E2F}" destId="{63019493-3903-4611-9396-7A4CA7135EF5}" srcOrd="0" destOrd="0" presId="urn:microsoft.com/office/officeart/2008/layout/NameandTitleOrganizationalChart"/>
    <dgm:cxn modelId="{E1FD815B-ECFF-4C3D-94E5-3E8D4FD3D9FB}" type="presOf" srcId="{05F9D7DA-ECA1-4FB8-82A1-8E2D41F38808}" destId="{481F653C-B9A1-43CA-8BD2-F08501E94722}" srcOrd="0" destOrd="0" presId="urn:microsoft.com/office/officeart/2008/layout/NameandTitleOrganizationalChart"/>
    <dgm:cxn modelId="{EE220728-CC29-44D8-807A-8616D5FC7B6D}" type="presOf" srcId="{54D6BC00-097E-43D5-973A-8ED301F0E8DE}" destId="{7C4BA9B4-A20D-4B05-9687-83A75E87EE15}" srcOrd="0" destOrd="0" presId="urn:microsoft.com/office/officeart/2008/layout/NameandTitleOrganizationalChart"/>
    <dgm:cxn modelId="{44BF0211-9B41-41A8-8196-161102DE52E0}" type="presOf" srcId="{3CBA3903-1B99-4CF8-ABA3-94AA41B5BE2F}" destId="{E2AC96DF-B4EE-4EB3-91D0-43986AC7C21C}" srcOrd="1" destOrd="0" presId="urn:microsoft.com/office/officeart/2008/layout/NameandTitleOrganizationalChart"/>
    <dgm:cxn modelId="{0093E832-6598-477A-ADE8-A3DFC1B1F35B}" type="presOf" srcId="{BBB8486B-5670-436B-AADC-D0DAD85A1567}" destId="{57F01ED1-9F12-4622-BC3F-91A472EA508C}" srcOrd="1" destOrd="0" presId="urn:microsoft.com/office/officeart/2008/layout/NameandTitleOrganizationalChart"/>
    <dgm:cxn modelId="{F1B5489C-13D6-47C9-AF00-28699FED0316}" srcId="{EBD67175-3B39-4084-AC3F-77EF687BC30C}" destId="{4266CD06-AB24-4119-BA87-5921788079E1}" srcOrd="1" destOrd="0" parTransId="{D957C409-4E9B-4E7F-BCEC-30259F69A14D}" sibTransId="{131D252D-4817-4319-AF0D-18007F054397}"/>
    <dgm:cxn modelId="{9B1FD1D0-46EC-4BFC-BF87-663A18712031}" type="presOf" srcId="{85108D25-FE48-43E8-B7DE-249915AC7BCD}" destId="{BD93748D-6543-4CC5-8982-3AC826542AEA}" srcOrd="1" destOrd="0" presId="urn:microsoft.com/office/officeart/2008/layout/NameandTitleOrganizationalChart"/>
    <dgm:cxn modelId="{E43D88BB-9CC2-4F8D-9B8C-01B57AA42E38}" type="presOf" srcId="{4266CD06-AB24-4119-BA87-5921788079E1}" destId="{86C41A46-481D-4530-B2AD-FCC18D021AA8}" srcOrd="1" destOrd="0" presId="urn:microsoft.com/office/officeart/2008/layout/NameandTitleOrganizationalChart"/>
    <dgm:cxn modelId="{26CE1842-5A54-4A4A-8F28-DDCE33F99136}" type="presOf" srcId="{E53C038E-FD20-4AA1-A9D7-0F881F0FFAEE}" destId="{ED81364C-4815-4E12-830B-6101268D7105}" srcOrd="0" destOrd="0" presId="urn:microsoft.com/office/officeart/2008/layout/NameandTitleOrganizationalChart"/>
    <dgm:cxn modelId="{1D9A9579-EBBB-46BB-BB09-1691C6DA4513}" type="presOf" srcId="{B7B8C085-9BAB-4D3C-9574-14D009814B5F}" destId="{70375300-1BBA-45BE-9412-7F5F99655108}" srcOrd="0" destOrd="0" presId="urn:microsoft.com/office/officeart/2008/layout/NameandTitleOrganizationalChart"/>
    <dgm:cxn modelId="{E4EB51C3-27E5-4A13-B7B7-8BCCAE331974}" type="presOf" srcId="{5877F44E-470A-4E8E-975A-7C49D8F1B00E}" destId="{10160F34-3867-4B5D-BD95-2A514E6A90D6}" srcOrd="0" destOrd="0" presId="urn:microsoft.com/office/officeart/2008/layout/NameandTitleOrganizationalChart"/>
    <dgm:cxn modelId="{6E6CBE2B-4995-48D1-8D23-5CD8F96CC095}" type="presOf" srcId="{D48566C4-9EC0-4669-8D06-77EC23B08082}" destId="{2D8812E1-5B97-47CF-BB9D-0B5EE761332F}" srcOrd="0" destOrd="0" presId="urn:microsoft.com/office/officeart/2008/layout/NameandTitleOrganizationalChart"/>
    <dgm:cxn modelId="{7FDBA009-2F9E-409F-B522-2950D7ED9203}" type="presOf" srcId="{C40AFA84-283B-4FBA-BFC1-DA0E6CC67D69}" destId="{EF3CD330-250A-4B86-AB51-41E3619C5713}" srcOrd="0" destOrd="0" presId="urn:microsoft.com/office/officeart/2008/layout/NameandTitleOrganizationalChart"/>
    <dgm:cxn modelId="{BC49944E-C25C-48B7-AFA6-9CA982B0DC5C}" srcId="{4266CD06-AB24-4119-BA87-5921788079E1}" destId="{54D6BC00-097E-43D5-973A-8ED301F0E8DE}" srcOrd="0" destOrd="0" parTransId="{0A57C2D4-C291-4D09-BF8B-8C4E4BAB2E2F}" sibTransId="{05F9D7DA-ECA1-4FB8-82A1-8E2D41F38808}"/>
    <dgm:cxn modelId="{F0C8C96F-BA21-4E9C-B0AF-D647D6D0B404}" srcId="{FE9A6C42-55AC-4441-A638-B1D57509E03E}" destId="{EBD67175-3B39-4084-AC3F-77EF687BC30C}" srcOrd="0" destOrd="0" parTransId="{B3FE0B0A-6987-4A3E-90CE-B8E271EAE366}" sibTransId="{6F3E4900-E974-4611-9B0D-8C5E220F3AA8}"/>
    <dgm:cxn modelId="{07F0D0D5-EF6D-43DE-85EF-11415D9101CF}" type="presOf" srcId="{D80B3B39-C7A3-46EF-B335-44D77B77A5DA}" destId="{CE14EB0B-F2DD-494F-9ADA-3B779B7F7862}" srcOrd="0" destOrd="0" presId="urn:microsoft.com/office/officeart/2008/layout/NameandTitleOrganizationalChart"/>
    <dgm:cxn modelId="{BE039CB7-C1DA-49AD-AC45-E2A22759F2E7}" srcId="{4266CD06-AB24-4119-BA87-5921788079E1}" destId="{D80B3B39-C7A3-46EF-B335-44D77B77A5DA}" srcOrd="1" destOrd="0" parTransId="{5877F44E-470A-4E8E-975A-7C49D8F1B00E}" sibTransId="{C40AFA84-283B-4FBA-BFC1-DA0E6CC67D69}"/>
    <dgm:cxn modelId="{7C7ADA30-134E-43A4-9032-271064B1D66F}" type="presOf" srcId="{85108D25-FE48-43E8-B7DE-249915AC7BCD}" destId="{2A27AEB7-2689-48F0-81AE-8194C379061F}" srcOrd="0" destOrd="0" presId="urn:microsoft.com/office/officeart/2008/layout/NameandTitleOrganizationalChart"/>
    <dgm:cxn modelId="{88A0DF64-A593-4285-AF23-CA4F450C3000}" type="presOf" srcId="{EBD67175-3B39-4084-AC3F-77EF687BC30C}" destId="{E25F4A37-1F85-4E92-B17F-7F5428ECA6F3}" srcOrd="1" destOrd="0" presId="urn:microsoft.com/office/officeart/2008/layout/NameandTitleOrganizationalChart"/>
    <dgm:cxn modelId="{FCA55231-A963-49ED-9F2A-E09D24FA2BCB}" type="presOf" srcId="{54D6BC00-097E-43D5-973A-8ED301F0E8DE}" destId="{51F7B5A3-2D5E-41E8-AA5C-7D53B92ED529}" srcOrd="1" destOrd="0" presId="urn:microsoft.com/office/officeart/2008/layout/NameandTitleOrganizationalChart"/>
    <dgm:cxn modelId="{D7108C40-1F3C-4BBF-AA60-CEB5A31F7824}" srcId="{72BF670B-F33D-417B-B8B0-9774CCAC802F}" destId="{3CBA3903-1B99-4CF8-ABA3-94AA41B5BE2F}" srcOrd="1" destOrd="0" parTransId="{E53C038E-FD20-4AA1-A9D7-0F881F0FFAEE}" sibTransId="{66D147FC-99B6-4CC5-A6E6-EFC015C1E54B}"/>
    <dgm:cxn modelId="{1F44252F-8C02-4561-AEC0-A63E49C602B3}" type="presParOf" srcId="{40604EDD-2872-440F-9B55-472C1DEFD664}" destId="{B7FBBB85-8FFD-4F2F-A6E7-9C9FEA4E9A1D}" srcOrd="0" destOrd="0" presId="urn:microsoft.com/office/officeart/2008/layout/NameandTitleOrganizationalChart"/>
    <dgm:cxn modelId="{BC5357AE-5D0B-4A83-86B9-CAFE17F051CA}" type="presParOf" srcId="{B7FBBB85-8FFD-4F2F-A6E7-9C9FEA4E9A1D}" destId="{80A32964-44CC-430F-AC6B-6632F56528B8}" srcOrd="0" destOrd="0" presId="urn:microsoft.com/office/officeart/2008/layout/NameandTitleOrganizationalChart"/>
    <dgm:cxn modelId="{38A36F82-D2A6-4988-B660-8190AD9B3057}" type="presParOf" srcId="{80A32964-44CC-430F-AC6B-6632F56528B8}" destId="{C568FB25-23CC-44C9-937B-1B83704C1754}" srcOrd="0" destOrd="0" presId="urn:microsoft.com/office/officeart/2008/layout/NameandTitleOrganizationalChart"/>
    <dgm:cxn modelId="{0E815C41-F471-4E43-873D-0B74B865174D}" type="presParOf" srcId="{80A32964-44CC-430F-AC6B-6632F56528B8}" destId="{9B156CD5-0FA2-4730-9368-C3C45E758C95}" srcOrd="1" destOrd="0" presId="urn:microsoft.com/office/officeart/2008/layout/NameandTitleOrganizationalChart"/>
    <dgm:cxn modelId="{87C8E298-0DE1-40A9-8043-5B66368491CB}" type="presParOf" srcId="{80A32964-44CC-430F-AC6B-6632F56528B8}" destId="{E25F4A37-1F85-4E92-B17F-7F5428ECA6F3}" srcOrd="2" destOrd="0" presId="urn:microsoft.com/office/officeart/2008/layout/NameandTitleOrganizationalChart"/>
    <dgm:cxn modelId="{86559EB3-4839-4941-9B20-24B67E216CD6}" type="presParOf" srcId="{B7FBBB85-8FFD-4F2F-A6E7-9C9FEA4E9A1D}" destId="{99A2740C-D914-4B18-9BFA-A28EA6AA1B60}" srcOrd="1" destOrd="0" presId="urn:microsoft.com/office/officeart/2008/layout/NameandTitleOrganizationalChart"/>
    <dgm:cxn modelId="{276B5EBA-3AD6-4E66-AB2C-55D6456BAFCE}" type="presParOf" srcId="{99A2740C-D914-4B18-9BFA-A28EA6AA1B60}" destId="{2D8812E1-5B97-47CF-BB9D-0B5EE761332F}" srcOrd="0" destOrd="0" presId="urn:microsoft.com/office/officeart/2008/layout/NameandTitleOrganizationalChart"/>
    <dgm:cxn modelId="{4F16827E-9D7F-40B8-9152-C600F521D546}" type="presParOf" srcId="{99A2740C-D914-4B18-9BFA-A28EA6AA1B60}" destId="{9E7A1A70-4349-46CC-950F-9681EC02CF61}" srcOrd="1" destOrd="0" presId="urn:microsoft.com/office/officeart/2008/layout/NameandTitleOrganizationalChart"/>
    <dgm:cxn modelId="{7DCC2BDB-2466-4603-BF07-A0B1E04310C0}" type="presParOf" srcId="{9E7A1A70-4349-46CC-950F-9681EC02CF61}" destId="{F5D9FAC1-FC60-43AB-A1BD-21AFAD0AC2A3}" srcOrd="0" destOrd="0" presId="urn:microsoft.com/office/officeart/2008/layout/NameandTitleOrganizationalChart"/>
    <dgm:cxn modelId="{50AC4278-C80C-496F-AA6D-5732DA17F792}" type="presParOf" srcId="{F5D9FAC1-FC60-43AB-A1BD-21AFAD0AC2A3}" destId="{7CDBD8B7-BE74-4DB0-867D-DAD4394B3737}" srcOrd="0" destOrd="0" presId="urn:microsoft.com/office/officeart/2008/layout/NameandTitleOrganizationalChart"/>
    <dgm:cxn modelId="{A79B0461-95EA-4C9E-9FBE-2675B7D35FC6}" type="presParOf" srcId="{F5D9FAC1-FC60-43AB-A1BD-21AFAD0AC2A3}" destId="{8060F16D-EA36-43B0-B899-7917DBE0C468}" srcOrd="1" destOrd="0" presId="urn:microsoft.com/office/officeart/2008/layout/NameandTitleOrganizationalChart"/>
    <dgm:cxn modelId="{69ACAFD0-4D75-4873-A18C-DBFD89687BBA}" type="presParOf" srcId="{F5D9FAC1-FC60-43AB-A1BD-21AFAD0AC2A3}" destId="{F3C7E20B-3C2C-4186-B3B0-661F48785821}" srcOrd="2" destOrd="0" presId="urn:microsoft.com/office/officeart/2008/layout/NameandTitleOrganizationalChart"/>
    <dgm:cxn modelId="{78B33289-DBFD-4A25-BC44-F423BFD7C799}" type="presParOf" srcId="{9E7A1A70-4349-46CC-950F-9681EC02CF61}" destId="{6F348447-CECD-453D-91C6-784F309E8109}" srcOrd="1" destOrd="0" presId="urn:microsoft.com/office/officeart/2008/layout/NameandTitleOrganizationalChart"/>
    <dgm:cxn modelId="{01D72CDB-2E51-4606-81A9-5E102FB2ECC7}" type="presParOf" srcId="{6F348447-CECD-453D-91C6-784F309E8109}" destId="{70375300-1BBA-45BE-9412-7F5F99655108}" srcOrd="0" destOrd="0" presId="urn:microsoft.com/office/officeart/2008/layout/NameandTitleOrganizationalChart"/>
    <dgm:cxn modelId="{CFD40CC8-BFFD-4A2F-B5BA-ED1DA6A31C6F}" type="presParOf" srcId="{6F348447-CECD-453D-91C6-784F309E8109}" destId="{A58D42CC-2224-4A31-A440-FCE06B3BEA56}" srcOrd="1" destOrd="0" presId="urn:microsoft.com/office/officeart/2008/layout/NameandTitleOrganizationalChart"/>
    <dgm:cxn modelId="{97D07F08-2918-41E7-92A6-98E22D311B0C}" type="presParOf" srcId="{A58D42CC-2224-4A31-A440-FCE06B3BEA56}" destId="{CD28DEB7-10AF-4A3B-BFDC-F4B93DD0F32F}" srcOrd="0" destOrd="0" presId="urn:microsoft.com/office/officeart/2008/layout/NameandTitleOrganizationalChart"/>
    <dgm:cxn modelId="{59AA1B62-FE41-4C6C-A3FC-80419930FA6C}" type="presParOf" srcId="{CD28DEB7-10AF-4A3B-BFDC-F4B93DD0F32F}" destId="{BECF8E12-280B-4180-95BF-162E201EB70A}" srcOrd="0" destOrd="0" presId="urn:microsoft.com/office/officeart/2008/layout/NameandTitleOrganizationalChart"/>
    <dgm:cxn modelId="{4066D67B-F860-4A87-8C32-29224B13B8D4}" type="presParOf" srcId="{CD28DEB7-10AF-4A3B-BFDC-F4B93DD0F32F}" destId="{15D0A799-260A-4D0B-ADF2-257A4E3B7C65}" srcOrd="1" destOrd="0" presId="urn:microsoft.com/office/officeart/2008/layout/NameandTitleOrganizationalChart"/>
    <dgm:cxn modelId="{22E71AFE-D80C-490E-9D2F-E7DD87DF1076}" type="presParOf" srcId="{CD28DEB7-10AF-4A3B-BFDC-F4B93DD0F32F}" destId="{57F01ED1-9F12-4622-BC3F-91A472EA508C}" srcOrd="2" destOrd="0" presId="urn:microsoft.com/office/officeart/2008/layout/NameandTitleOrganizationalChart"/>
    <dgm:cxn modelId="{AF507E00-7020-44EB-ABC9-13EF10137B36}" type="presParOf" srcId="{A58D42CC-2224-4A31-A440-FCE06B3BEA56}" destId="{F1FF2852-72C7-4392-A98A-12AAE7B7BEC8}" srcOrd="1" destOrd="0" presId="urn:microsoft.com/office/officeart/2008/layout/NameandTitleOrganizationalChart"/>
    <dgm:cxn modelId="{68557817-EBDE-4E38-B7B2-508E56C6D89D}" type="presParOf" srcId="{A58D42CC-2224-4A31-A440-FCE06B3BEA56}" destId="{DDA68628-8891-4068-94D3-27C7D435A3A0}" srcOrd="2" destOrd="0" presId="urn:microsoft.com/office/officeart/2008/layout/NameandTitleOrganizationalChart"/>
    <dgm:cxn modelId="{6C3D3CB5-5DA0-4F36-A586-79B409EB0238}" type="presParOf" srcId="{6F348447-CECD-453D-91C6-784F309E8109}" destId="{ED81364C-4815-4E12-830B-6101268D7105}" srcOrd="2" destOrd="0" presId="urn:microsoft.com/office/officeart/2008/layout/NameandTitleOrganizationalChart"/>
    <dgm:cxn modelId="{1F828EDD-FFE0-4D3B-8172-B5C322AAA7FA}" type="presParOf" srcId="{6F348447-CECD-453D-91C6-784F309E8109}" destId="{1A3CAFC3-1D94-4103-8E11-B53AC3DF0F03}" srcOrd="3" destOrd="0" presId="urn:microsoft.com/office/officeart/2008/layout/NameandTitleOrganizationalChart"/>
    <dgm:cxn modelId="{D205F894-1D0D-4DDB-A55B-AD6C6CFB9A3E}" type="presParOf" srcId="{1A3CAFC3-1D94-4103-8E11-B53AC3DF0F03}" destId="{1AD66FF9-C1F6-4EC8-9FB0-2B4EC297D3C1}" srcOrd="0" destOrd="0" presId="urn:microsoft.com/office/officeart/2008/layout/NameandTitleOrganizationalChart"/>
    <dgm:cxn modelId="{A752CC0B-60AC-4230-A554-E1BA54AB1239}" type="presParOf" srcId="{1AD66FF9-C1F6-4EC8-9FB0-2B4EC297D3C1}" destId="{8B75BB6A-3A7B-4718-9E71-6CFA9834C138}" srcOrd="0" destOrd="0" presId="urn:microsoft.com/office/officeart/2008/layout/NameandTitleOrganizationalChart"/>
    <dgm:cxn modelId="{5F6D515F-839F-4923-9A4C-42AD3719EF4D}" type="presParOf" srcId="{1AD66FF9-C1F6-4EC8-9FB0-2B4EC297D3C1}" destId="{6B5D8531-7249-44B8-9C37-A0DE6489E32E}" srcOrd="1" destOrd="0" presId="urn:microsoft.com/office/officeart/2008/layout/NameandTitleOrganizationalChart"/>
    <dgm:cxn modelId="{4E91E3C2-40E3-4AA2-B2EB-97D4833C1E26}" type="presParOf" srcId="{1AD66FF9-C1F6-4EC8-9FB0-2B4EC297D3C1}" destId="{E2AC96DF-B4EE-4EB3-91D0-43986AC7C21C}" srcOrd="2" destOrd="0" presId="urn:microsoft.com/office/officeart/2008/layout/NameandTitleOrganizationalChart"/>
    <dgm:cxn modelId="{F8939A6F-0014-45D3-8355-00457CB2CF52}" type="presParOf" srcId="{1A3CAFC3-1D94-4103-8E11-B53AC3DF0F03}" destId="{DEEF5EA5-4423-4B0B-8DC0-F2362651251F}" srcOrd="1" destOrd="0" presId="urn:microsoft.com/office/officeart/2008/layout/NameandTitleOrganizationalChart"/>
    <dgm:cxn modelId="{41262076-FA19-4E58-85F9-03401593D799}" type="presParOf" srcId="{1A3CAFC3-1D94-4103-8E11-B53AC3DF0F03}" destId="{2A567951-E485-402F-9B35-1477316F878A}" srcOrd="2" destOrd="0" presId="urn:microsoft.com/office/officeart/2008/layout/NameandTitleOrganizationalChart"/>
    <dgm:cxn modelId="{FD88E467-A72A-4761-887E-83C4185F7AD6}" type="presParOf" srcId="{9E7A1A70-4349-46CC-950F-9681EC02CF61}" destId="{0C393834-C213-43EC-A49F-B2B4FD4382D0}" srcOrd="2" destOrd="0" presId="urn:microsoft.com/office/officeart/2008/layout/NameandTitleOrganizationalChart"/>
    <dgm:cxn modelId="{DFED5CD7-30AB-4E8D-B35D-2337D619CEC8}" type="presParOf" srcId="{99A2740C-D914-4B18-9BFA-A28EA6AA1B60}" destId="{739FA323-DEE6-4631-933D-E5A19D8E27A1}" srcOrd="2" destOrd="0" presId="urn:microsoft.com/office/officeart/2008/layout/NameandTitleOrganizationalChart"/>
    <dgm:cxn modelId="{B41C01F6-CC98-4A8B-8287-F939AD1B2647}" type="presParOf" srcId="{99A2740C-D914-4B18-9BFA-A28EA6AA1B60}" destId="{0A33BBCE-FFAF-4B4D-A939-248317ECC2B6}" srcOrd="3" destOrd="0" presId="urn:microsoft.com/office/officeart/2008/layout/NameandTitleOrganizationalChart"/>
    <dgm:cxn modelId="{01DC58CA-76A4-4C65-A675-E244C18193C3}" type="presParOf" srcId="{0A33BBCE-FFAF-4B4D-A939-248317ECC2B6}" destId="{E85E158B-8CDD-4151-AEA1-A38E5E79BD35}" srcOrd="0" destOrd="0" presId="urn:microsoft.com/office/officeart/2008/layout/NameandTitleOrganizationalChart"/>
    <dgm:cxn modelId="{6165596D-56F1-4DEE-8480-A3582DB3C468}" type="presParOf" srcId="{E85E158B-8CDD-4151-AEA1-A38E5E79BD35}" destId="{58256032-698F-44BF-97F7-3BD489082F71}" srcOrd="0" destOrd="0" presId="urn:microsoft.com/office/officeart/2008/layout/NameandTitleOrganizationalChart"/>
    <dgm:cxn modelId="{21E36C89-8616-414D-A4F9-20B95947C3A7}" type="presParOf" srcId="{E85E158B-8CDD-4151-AEA1-A38E5E79BD35}" destId="{11A1A0DD-6EA5-483B-A753-8D471EB04AF0}" srcOrd="1" destOrd="0" presId="urn:microsoft.com/office/officeart/2008/layout/NameandTitleOrganizationalChart"/>
    <dgm:cxn modelId="{820B0D16-BA89-4A88-8B0A-2EAE137EE749}" type="presParOf" srcId="{E85E158B-8CDD-4151-AEA1-A38E5E79BD35}" destId="{86C41A46-481D-4530-B2AD-FCC18D021AA8}" srcOrd="2" destOrd="0" presId="urn:microsoft.com/office/officeart/2008/layout/NameandTitleOrganizationalChart"/>
    <dgm:cxn modelId="{1D35E385-E7F1-4ADC-9A07-3D8A41CF806E}" type="presParOf" srcId="{0A33BBCE-FFAF-4B4D-A939-248317ECC2B6}" destId="{66CB1B34-74A9-467E-B3D4-614367F57E29}" srcOrd="1" destOrd="0" presId="urn:microsoft.com/office/officeart/2008/layout/NameandTitleOrganizationalChart"/>
    <dgm:cxn modelId="{C1D8C9A7-D879-477A-AA30-9353B19FAF5D}" type="presParOf" srcId="{66CB1B34-74A9-467E-B3D4-614367F57E29}" destId="{63019493-3903-4611-9396-7A4CA7135EF5}" srcOrd="0" destOrd="0" presId="urn:microsoft.com/office/officeart/2008/layout/NameandTitleOrganizationalChart"/>
    <dgm:cxn modelId="{44455D4D-60FF-497C-9BFB-9D636EDBEBC0}" type="presParOf" srcId="{66CB1B34-74A9-467E-B3D4-614367F57E29}" destId="{BC22FF8A-0A05-4900-8FFA-213CC01E933B}" srcOrd="1" destOrd="0" presId="urn:microsoft.com/office/officeart/2008/layout/NameandTitleOrganizationalChart"/>
    <dgm:cxn modelId="{DF8F110E-442B-4977-B248-DC54AC59B431}" type="presParOf" srcId="{BC22FF8A-0A05-4900-8FFA-213CC01E933B}" destId="{3519248D-1BC4-47AA-9A93-CA1566BEC89D}" srcOrd="0" destOrd="0" presId="urn:microsoft.com/office/officeart/2008/layout/NameandTitleOrganizationalChart"/>
    <dgm:cxn modelId="{B9755D0C-51E7-4627-B2F4-6668011A77BF}" type="presParOf" srcId="{3519248D-1BC4-47AA-9A93-CA1566BEC89D}" destId="{7C4BA9B4-A20D-4B05-9687-83A75E87EE15}" srcOrd="0" destOrd="0" presId="urn:microsoft.com/office/officeart/2008/layout/NameandTitleOrganizationalChart"/>
    <dgm:cxn modelId="{832C57EE-C053-4BF1-85FA-F64C3B3EDF8B}" type="presParOf" srcId="{3519248D-1BC4-47AA-9A93-CA1566BEC89D}" destId="{481F653C-B9A1-43CA-8BD2-F08501E94722}" srcOrd="1" destOrd="0" presId="urn:microsoft.com/office/officeart/2008/layout/NameandTitleOrganizationalChart"/>
    <dgm:cxn modelId="{5CE782AF-F3A9-4B63-ACBE-AD318CCEEC99}" type="presParOf" srcId="{3519248D-1BC4-47AA-9A93-CA1566BEC89D}" destId="{51F7B5A3-2D5E-41E8-AA5C-7D53B92ED529}" srcOrd="2" destOrd="0" presId="urn:microsoft.com/office/officeart/2008/layout/NameandTitleOrganizationalChart"/>
    <dgm:cxn modelId="{5D39A5CC-C9F2-483C-9072-855B89604E37}" type="presParOf" srcId="{BC22FF8A-0A05-4900-8FFA-213CC01E933B}" destId="{7B86D531-6C09-4C45-9595-CF2C25141177}" srcOrd="1" destOrd="0" presId="urn:microsoft.com/office/officeart/2008/layout/NameandTitleOrganizationalChart"/>
    <dgm:cxn modelId="{19328053-72F6-4DA5-ABE9-2F8CF67F3E05}" type="presParOf" srcId="{BC22FF8A-0A05-4900-8FFA-213CC01E933B}" destId="{4F0BD984-92FA-474B-AE0D-6E60A28141A3}" srcOrd="2" destOrd="0" presId="urn:microsoft.com/office/officeart/2008/layout/NameandTitleOrganizationalChart"/>
    <dgm:cxn modelId="{63D92C50-F9F8-4AD6-B0E2-C5ACECD78777}" type="presParOf" srcId="{66CB1B34-74A9-467E-B3D4-614367F57E29}" destId="{10160F34-3867-4B5D-BD95-2A514E6A90D6}" srcOrd="2" destOrd="0" presId="urn:microsoft.com/office/officeart/2008/layout/NameandTitleOrganizationalChart"/>
    <dgm:cxn modelId="{028DC330-8DB5-4929-9365-1D2B9621BE76}" type="presParOf" srcId="{66CB1B34-74A9-467E-B3D4-614367F57E29}" destId="{120C4106-88B9-4D86-9B9C-061A6D484421}" srcOrd="3" destOrd="0" presId="urn:microsoft.com/office/officeart/2008/layout/NameandTitleOrganizationalChart"/>
    <dgm:cxn modelId="{16563C1A-B99E-4F70-B3B9-38B8906722D1}" type="presParOf" srcId="{120C4106-88B9-4D86-9B9C-061A6D484421}" destId="{B77CDEE7-CB10-4405-A42F-355961903CEA}" srcOrd="0" destOrd="0" presId="urn:microsoft.com/office/officeart/2008/layout/NameandTitleOrganizationalChart"/>
    <dgm:cxn modelId="{B595F0E5-23FA-4210-AEEE-CA4E492E67B3}" type="presParOf" srcId="{B77CDEE7-CB10-4405-A42F-355961903CEA}" destId="{CE14EB0B-F2DD-494F-9ADA-3B779B7F7862}" srcOrd="0" destOrd="0" presId="urn:microsoft.com/office/officeart/2008/layout/NameandTitleOrganizationalChart"/>
    <dgm:cxn modelId="{5FCB6066-D1F4-4774-BEAA-1ADF678EC268}" type="presParOf" srcId="{B77CDEE7-CB10-4405-A42F-355961903CEA}" destId="{EF3CD330-250A-4B86-AB51-41E3619C5713}" srcOrd="1" destOrd="0" presId="urn:microsoft.com/office/officeart/2008/layout/NameandTitleOrganizationalChart"/>
    <dgm:cxn modelId="{46110188-C29C-4398-9C9C-2C46C3912C79}" type="presParOf" srcId="{B77CDEE7-CB10-4405-A42F-355961903CEA}" destId="{C4F4E20F-512D-4F15-81EA-CD279E0DD75A}" srcOrd="2" destOrd="0" presId="urn:microsoft.com/office/officeart/2008/layout/NameandTitleOrganizationalChart"/>
    <dgm:cxn modelId="{1A1A7A6F-5989-4A72-A9A0-1F60190DCEFB}" type="presParOf" srcId="{120C4106-88B9-4D86-9B9C-061A6D484421}" destId="{D829B599-1264-4636-B52D-AAAA51983055}" srcOrd="1" destOrd="0" presId="urn:microsoft.com/office/officeart/2008/layout/NameandTitleOrganizationalChart"/>
    <dgm:cxn modelId="{3DFA9E6E-D2BE-481E-AE86-7AE26258307A}" type="presParOf" srcId="{120C4106-88B9-4D86-9B9C-061A6D484421}" destId="{66977024-0AB0-4EA1-BC35-5787F478C450}" srcOrd="2" destOrd="0" presId="urn:microsoft.com/office/officeart/2008/layout/NameandTitleOrganizationalChart"/>
    <dgm:cxn modelId="{94FD6A82-FF0B-43D2-906B-D069D8C67FA3}" type="presParOf" srcId="{0A33BBCE-FFAF-4B4D-A939-248317ECC2B6}" destId="{BB71C218-4DA4-4296-A028-29530BBB96AA}" srcOrd="2" destOrd="0" presId="urn:microsoft.com/office/officeart/2008/layout/NameandTitleOrganizationalChart"/>
    <dgm:cxn modelId="{BE831D71-60A1-4439-B03A-B1696BC3581B}" type="presParOf" srcId="{99A2740C-D914-4B18-9BFA-A28EA6AA1B60}" destId="{7B7F2CA2-53A7-4940-B4F7-CA7FCF4502D4}" srcOrd="4" destOrd="0" presId="urn:microsoft.com/office/officeart/2008/layout/NameandTitleOrganizationalChart"/>
    <dgm:cxn modelId="{8831B4E2-BCDC-4FCF-BDC0-F89DF4B8F166}" type="presParOf" srcId="{99A2740C-D914-4B18-9BFA-A28EA6AA1B60}" destId="{3A0404A2-3E5F-4B27-B043-2BB2D0D3ADC7}" srcOrd="5" destOrd="0" presId="urn:microsoft.com/office/officeart/2008/layout/NameandTitleOrganizationalChart"/>
    <dgm:cxn modelId="{E2AAAB22-6D8D-4BB6-A88B-A23A3FC1B561}" type="presParOf" srcId="{3A0404A2-3E5F-4B27-B043-2BB2D0D3ADC7}" destId="{448AB580-AC84-43C0-B57C-AE877386218B}" srcOrd="0" destOrd="0" presId="urn:microsoft.com/office/officeart/2008/layout/NameandTitleOrganizationalChart"/>
    <dgm:cxn modelId="{89774356-1158-4F62-B486-4B4E0526430A}" type="presParOf" srcId="{448AB580-AC84-43C0-B57C-AE877386218B}" destId="{2A27AEB7-2689-48F0-81AE-8194C379061F}" srcOrd="0" destOrd="0" presId="urn:microsoft.com/office/officeart/2008/layout/NameandTitleOrganizationalChart"/>
    <dgm:cxn modelId="{7F5460BA-9E8D-439A-ACA9-A0414CB13776}" type="presParOf" srcId="{448AB580-AC84-43C0-B57C-AE877386218B}" destId="{65B162A8-BFD5-443C-8DE3-78854BE73282}" srcOrd="1" destOrd="0" presId="urn:microsoft.com/office/officeart/2008/layout/NameandTitleOrganizationalChart"/>
    <dgm:cxn modelId="{6BF938C1-EE2F-43CC-A959-DCDEC7200E84}" type="presParOf" srcId="{448AB580-AC84-43C0-B57C-AE877386218B}" destId="{BD93748D-6543-4CC5-8982-3AC826542AEA}" srcOrd="2" destOrd="0" presId="urn:microsoft.com/office/officeart/2008/layout/NameandTitleOrganizationalChart"/>
    <dgm:cxn modelId="{880A420F-8D6C-4080-A2B1-E1C21B36EF33}" type="presParOf" srcId="{3A0404A2-3E5F-4B27-B043-2BB2D0D3ADC7}" destId="{A333177E-8DCB-4FAC-B739-0A7994B0C1EB}" srcOrd="1" destOrd="0" presId="urn:microsoft.com/office/officeart/2008/layout/NameandTitleOrganizationalChart"/>
    <dgm:cxn modelId="{73200771-807D-4247-9A3A-BC26C3E41ACC}" type="presParOf" srcId="{3A0404A2-3E5F-4B27-B043-2BB2D0D3ADC7}" destId="{EE413CDC-B0A9-4766-B8FD-76D8AEF5F0CA}" srcOrd="2" destOrd="0" presId="urn:microsoft.com/office/officeart/2008/layout/NameandTitleOrganizationalChart"/>
    <dgm:cxn modelId="{F9F3DA49-D65B-4F85-92ED-094A9D850C67}" type="presParOf" srcId="{B7FBBB85-8FFD-4F2F-A6E7-9C9FEA4E9A1D}" destId="{66F14923-2622-46ED-9DF2-7B718539E5C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6A961D5-AE6D-4844-AD92-3C566789585F}" type="presOf" srcId="{466623E0-0040-4E26-A554-EEAA51687F87}" destId="{09A62253-66AE-4B25-BF05-80D4F5919D6A}" srcOrd="0" destOrd="0" presId="urn:microsoft.com/office/officeart/2005/8/layout/vList2"/>
    <dgm:cxn modelId="{B3CBB526-0C95-49AF-ABA7-4610F7FBC14D}" type="presOf" srcId="{2F5DF991-946B-4AD9-A724-2C6992D482E7}" destId="{680E033E-824C-47B4-85F5-2D3188202A9D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B6C2399C-901C-430D-A3A9-97A09845DDD3}" type="presOf" srcId="{21D204B7-8CEF-44B6-9C07-CE12F0775F3A}" destId="{FC1C9785-4EAA-40D5-A517-48DAC3F311E7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62581C17-C1E4-4BCD-9F14-25426EECF5E1}" type="presOf" srcId="{030C7060-4832-4A80-9F4F-BB1ABC271F6F}" destId="{9C41F315-CC7E-40BE-B17C-32278D7AE19F}" srcOrd="0" destOrd="0" presId="urn:microsoft.com/office/officeart/2005/8/layout/vList2"/>
    <dgm:cxn modelId="{933E22E7-99A9-4FF1-8291-6FB5FD24ECAE}" type="presOf" srcId="{21874C3B-E6F9-46BE-BBA7-51B3A98F393E}" destId="{48045E5C-A433-40C5-A9A1-1F2ACC2731E6}" srcOrd="0" destOrd="0" presId="urn:microsoft.com/office/officeart/2005/8/layout/vList2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19B3AA9-3565-4825-A7C1-8D9488B3F5E9}" type="presOf" srcId="{92441081-EF9A-4A41-9712-FFA268598394}" destId="{0B052A4C-9EC6-4953-B7A4-B3CB579AF515}" srcOrd="0" destOrd="0" presId="urn:microsoft.com/office/officeart/2005/8/layout/vList2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E046B48D-3C96-4C24-A8FC-BCB123C13F0E}" type="presOf" srcId="{00ED5D90-178A-4A76-9B19-37CF749D85CA}" destId="{142932F9-D755-485C-B802-6E0ED67DE1C2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695F9642-8D5E-4F68-8C74-10AD18EBDD94}" type="presOf" srcId="{3FC2F6DE-8479-4629-94DD-137C37BB03B7}" destId="{CED2090B-51DE-49C7-9FE6-05D991FECCE2}" srcOrd="0" destOrd="0" presId="urn:microsoft.com/office/officeart/2005/8/layout/vList2"/>
    <dgm:cxn modelId="{937CA3BB-93C5-4D53-B7E4-4292B584C3DF}" type="presOf" srcId="{6EE1F8CB-366B-4837-A5B3-E150B7996724}" destId="{A541DA28-CDCD-489A-9F84-11D61EC9A3FF}" srcOrd="0" destOrd="0" presId="urn:microsoft.com/office/officeart/2005/8/layout/vList2"/>
    <dgm:cxn modelId="{8A3A6268-50B9-4435-8784-825ECF4E85D9}" type="presParOf" srcId="{A541DA28-CDCD-489A-9F84-11D61EC9A3FF}" destId="{09A62253-66AE-4B25-BF05-80D4F5919D6A}" srcOrd="0" destOrd="0" presId="urn:microsoft.com/office/officeart/2005/8/layout/vList2"/>
    <dgm:cxn modelId="{0E296731-D975-46A2-AAE2-60E2A117B3E9}" type="presParOf" srcId="{A541DA28-CDCD-489A-9F84-11D61EC9A3FF}" destId="{78E87418-2E9B-4068-BE3B-AA521FD793DE}" srcOrd="1" destOrd="0" presId="urn:microsoft.com/office/officeart/2005/8/layout/vList2"/>
    <dgm:cxn modelId="{0B90478C-9B6D-48F1-AC62-0F84E57EAC85}" type="presParOf" srcId="{A541DA28-CDCD-489A-9F84-11D61EC9A3FF}" destId="{48045E5C-A433-40C5-A9A1-1F2ACC2731E6}" srcOrd="2" destOrd="0" presId="urn:microsoft.com/office/officeart/2005/8/layout/vList2"/>
    <dgm:cxn modelId="{F92D93B2-BFAD-4C91-AD1B-8B1A55291C98}" type="presParOf" srcId="{A541DA28-CDCD-489A-9F84-11D61EC9A3FF}" destId="{8E796305-0BD0-4ECF-B55B-8944ACFC328D}" srcOrd="3" destOrd="0" presId="urn:microsoft.com/office/officeart/2005/8/layout/vList2"/>
    <dgm:cxn modelId="{8933D29C-2048-4B35-B978-92979358B64A}" type="presParOf" srcId="{A541DA28-CDCD-489A-9F84-11D61EC9A3FF}" destId="{0B052A4C-9EC6-4953-B7A4-B3CB579AF515}" srcOrd="4" destOrd="0" presId="urn:microsoft.com/office/officeart/2005/8/layout/vList2"/>
    <dgm:cxn modelId="{7C6BD524-B890-4FBB-9B87-4484A6D93AD5}" type="presParOf" srcId="{A541DA28-CDCD-489A-9F84-11D61EC9A3FF}" destId="{74905B49-9F37-450F-B8D7-DD9F28F52CAD}" srcOrd="5" destOrd="0" presId="urn:microsoft.com/office/officeart/2005/8/layout/vList2"/>
    <dgm:cxn modelId="{D0021EF5-4D28-42DF-8C98-24A7CAB8A302}" type="presParOf" srcId="{A541DA28-CDCD-489A-9F84-11D61EC9A3FF}" destId="{FC1C9785-4EAA-40D5-A517-48DAC3F311E7}" srcOrd="6" destOrd="0" presId="urn:microsoft.com/office/officeart/2005/8/layout/vList2"/>
    <dgm:cxn modelId="{2A33134D-C520-40E7-856A-EAD8F658473E}" type="presParOf" srcId="{A541DA28-CDCD-489A-9F84-11D61EC9A3FF}" destId="{DC1B01AF-F6EF-4BE2-B454-D97AF8237B36}" srcOrd="7" destOrd="0" presId="urn:microsoft.com/office/officeart/2005/8/layout/vList2"/>
    <dgm:cxn modelId="{AD114CFC-5961-48A9-B404-8A251A547112}" type="presParOf" srcId="{A541DA28-CDCD-489A-9F84-11D61EC9A3FF}" destId="{142932F9-D755-485C-B802-6E0ED67DE1C2}" srcOrd="8" destOrd="0" presId="urn:microsoft.com/office/officeart/2005/8/layout/vList2"/>
    <dgm:cxn modelId="{64096A63-4DE7-40DB-8246-BF0E5FB3491F}" type="presParOf" srcId="{A541DA28-CDCD-489A-9F84-11D61EC9A3FF}" destId="{ED455F38-8199-47C3-8DAB-F8CDAC39DBDD}" srcOrd="9" destOrd="0" presId="urn:microsoft.com/office/officeart/2005/8/layout/vList2"/>
    <dgm:cxn modelId="{A072461A-3D14-4B93-8A08-BBC354CBCCE5}" type="presParOf" srcId="{A541DA28-CDCD-489A-9F84-11D61EC9A3FF}" destId="{9C41F315-CC7E-40BE-B17C-32278D7AE19F}" srcOrd="10" destOrd="0" presId="urn:microsoft.com/office/officeart/2005/8/layout/vList2"/>
    <dgm:cxn modelId="{558B1643-77E1-4880-BF8A-2BA4E848C114}" type="presParOf" srcId="{A541DA28-CDCD-489A-9F84-11D61EC9A3FF}" destId="{5524B9D4-D2FB-483B-9562-EDCC824D3BE3}" srcOrd="11" destOrd="0" presId="urn:microsoft.com/office/officeart/2005/8/layout/vList2"/>
    <dgm:cxn modelId="{BB353AB7-55FC-4583-AD5D-C5405DE2AB7D}" type="presParOf" srcId="{A541DA28-CDCD-489A-9F84-11D61EC9A3FF}" destId="{CED2090B-51DE-49C7-9FE6-05D991FECCE2}" srcOrd="12" destOrd="0" presId="urn:microsoft.com/office/officeart/2005/8/layout/vList2"/>
    <dgm:cxn modelId="{2FF9BBA0-33ED-4726-A0E1-1D3DF03CD869}" type="presParOf" srcId="{A541DA28-CDCD-489A-9F84-11D61EC9A3FF}" destId="{C95F6DD8-22C0-4DA6-B29D-5E2706A3FDFC}" srcOrd="13" destOrd="0" presId="urn:microsoft.com/office/officeart/2005/8/layout/vList2"/>
    <dgm:cxn modelId="{5A378CA7-2C3F-4391-A9EA-B7E21790FE67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BC99D4-85AD-43AD-8C86-BDC215905B10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D4BF1F2-CE47-44DD-A299-9D75A93925E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妻子主宰型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618535-A713-405B-A009-CFB38691980D}" type="parTrans" cxnId="{069C296D-4F61-42B7-8CE4-E2764E046720}">
      <dgm:prSet/>
      <dgm:spPr/>
      <dgm:t>
        <a:bodyPr/>
        <a:lstStyle/>
        <a:p>
          <a:endParaRPr lang="zh-TW" altLang="en-US"/>
        </a:p>
      </dgm:t>
    </dgm:pt>
    <dgm:pt modelId="{ADB6CB75-2A4B-4F52-B593-10224C6C398B}" type="sibTrans" cxnId="{069C296D-4F61-42B7-8CE4-E2764E046720}">
      <dgm:prSet/>
      <dgm:spPr/>
      <dgm:t>
        <a:bodyPr/>
        <a:lstStyle/>
        <a:p>
          <a:endParaRPr lang="zh-TW" altLang="en-US"/>
        </a:p>
      </dgm:t>
    </dgm:pt>
    <dgm:pt modelId="{0F70BEDB-FA81-4C30-A51D-80205904A2F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丈夫主宰型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21AF014-2186-447D-BB9E-C877EE9F325A}" type="parTrans" cxnId="{E6ABB63B-C69D-43DA-A221-3A887802B1EF}">
      <dgm:prSet/>
      <dgm:spPr/>
      <dgm:t>
        <a:bodyPr/>
        <a:lstStyle/>
        <a:p>
          <a:endParaRPr lang="zh-TW" altLang="en-US"/>
        </a:p>
      </dgm:t>
    </dgm:pt>
    <dgm:pt modelId="{6A98C105-AFD7-45A2-9F6C-CDC78E416DDD}" type="sibTrans" cxnId="{E6ABB63B-C69D-43DA-A221-3A887802B1EF}">
      <dgm:prSet/>
      <dgm:spPr/>
      <dgm:t>
        <a:bodyPr/>
        <a:lstStyle/>
        <a:p>
          <a:endParaRPr lang="zh-TW" altLang="en-US"/>
        </a:p>
      </dgm:t>
    </dgm:pt>
    <dgm:pt modelId="{E0F82E99-D616-4C7E-A5F1-46C53A7ECB6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共同主宰型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CDBB92-1D68-4D8A-9C8A-7F4D1CAC9081}" type="parTrans" cxnId="{2FB1C713-B622-4A75-9154-6036A6083EC8}">
      <dgm:prSet/>
      <dgm:spPr/>
      <dgm:t>
        <a:bodyPr/>
        <a:lstStyle/>
        <a:p>
          <a:endParaRPr lang="zh-TW" altLang="en-US"/>
        </a:p>
      </dgm:t>
    </dgm:pt>
    <dgm:pt modelId="{E49F395D-9CD3-44F2-A579-0B3E36A55AFE}" type="sibTrans" cxnId="{2FB1C713-B622-4A75-9154-6036A6083EC8}">
      <dgm:prSet/>
      <dgm:spPr/>
      <dgm:t>
        <a:bodyPr/>
        <a:lstStyle/>
        <a:p>
          <a:endParaRPr lang="zh-TW" altLang="en-US"/>
        </a:p>
      </dgm:t>
    </dgm:pt>
    <dgm:pt modelId="{6AB260E2-A5B4-44CF-8A5C-39DC064D7F5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各自主宰型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BA309A-4E18-4918-90A2-C5D5D7919829}" type="parTrans" cxnId="{04CA6171-82C3-4D1D-990C-2A703699F1EC}">
      <dgm:prSet/>
      <dgm:spPr/>
      <dgm:t>
        <a:bodyPr/>
        <a:lstStyle/>
        <a:p>
          <a:endParaRPr lang="zh-TW" altLang="en-US"/>
        </a:p>
      </dgm:t>
    </dgm:pt>
    <dgm:pt modelId="{8D8FC1B2-4D39-41FA-B91E-025BA162A7AE}" type="sibTrans" cxnId="{04CA6171-82C3-4D1D-990C-2A703699F1EC}">
      <dgm:prSet/>
      <dgm:spPr/>
      <dgm:t>
        <a:bodyPr/>
        <a:lstStyle/>
        <a:p>
          <a:endParaRPr lang="zh-TW" altLang="en-US"/>
        </a:p>
      </dgm:t>
    </dgm:pt>
    <dgm:pt modelId="{DE13590E-25AF-41D2-B85D-B9EE9BA841B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交叉主宰型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5032A71-30BE-40C8-9295-E219DFAE0271}" type="parTrans" cxnId="{F3112CAA-25F6-48D7-952C-0CD3BE018EA5}">
      <dgm:prSet/>
      <dgm:spPr/>
      <dgm:t>
        <a:bodyPr/>
        <a:lstStyle/>
        <a:p>
          <a:endParaRPr lang="zh-TW" altLang="en-US"/>
        </a:p>
      </dgm:t>
    </dgm:pt>
    <dgm:pt modelId="{2B8D8DA9-561F-4D66-AD67-73FAA1699695}" type="sibTrans" cxnId="{F3112CAA-25F6-48D7-952C-0CD3BE018EA5}">
      <dgm:prSet/>
      <dgm:spPr/>
      <dgm:t>
        <a:bodyPr/>
        <a:lstStyle/>
        <a:p>
          <a:endParaRPr lang="zh-TW" altLang="en-US"/>
        </a:p>
      </dgm:t>
    </dgm:pt>
    <dgm:pt modelId="{56BE76E0-7521-41A5-B36A-36A557BBFFB2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孩子主宰型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8F3A5B7-E350-42CF-933F-D0318CD17A5B}" type="parTrans" cxnId="{CDF9F9F8-DCFA-410F-B7D6-072CCCFC399E}">
      <dgm:prSet/>
      <dgm:spPr/>
      <dgm:t>
        <a:bodyPr/>
        <a:lstStyle/>
        <a:p>
          <a:endParaRPr lang="zh-TW" altLang="en-US"/>
        </a:p>
      </dgm:t>
    </dgm:pt>
    <dgm:pt modelId="{29367FF3-0139-484C-9956-270B408F0BDC}" type="sibTrans" cxnId="{CDF9F9F8-DCFA-410F-B7D6-072CCCFC399E}">
      <dgm:prSet/>
      <dgm:spPr/>
      <dgm:t>
        <a:bodyPr/>
        <a:lstStyle/>
        <a:p>
          <a:endParaRPr lang="zh-TW" altLang="en-US"/>
        </a:p>
      </dgm:t>
    </dgm:pt>
    <dgm:pt modelId="{BA68C207-0636-4655-A8C6-54F34BAACA3E}" type="pres">
      <dgm:prSet presAssocID="{56BC99D4-85AD-43AD-8C86-BDC215905B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94783D-E0C0-4BA9-BF86-D08F268F2094}" type="pres">
      <dgm:prSet presAssocID="{BD4BF1F2-CE47-44DD-A299-9D75A93925EF}" presName="compNode" presStyleCnt="0"/>
      <dgm:spPr/>
      <dgm:t>
        <a:bodyPr/>
        <a:lstStyle/>
        <a:p>
          <a:endParaRPr lang="zh-TW" altLang="en-US"/>
        </a:p>
      </dgm:t>
    </dgm:pt>
    <dgm:pt modelId="{8E5B9EE4-DD50-4638-9418-5DA716495192}" type="pres">
      <dgm:prSet presAssocID="{BD4BF1F2-CE47-44DD-A299-9D75A93925EF}" presName="pictRect" presStyleLbl="node1" presStyleIdx="0" presStyleCnt="6" custScaleY="116906" custLinFactNeighborX="93871" custLinFactNeighborY="62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2118B23-BB90-45FD-823D-16B40A31905F}" type="pres">
      <dgm:prSet presAssocID="{BD4BF1F2-CE47-44DD-A299-9D75A93925EF}" presName="textRect" presStyleLbl="revTx" presStyleIdx="0" presStyleCnt="6" custScaleX="127226" custLinFactNeighborX="93771" custLinFactNeighborY="172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0EA1FD-0168-491A-AD44-AD6ADA882B48}" type="pres">
      <dgm:prSet presAssocID="{ADB6CB75-2A4B-4F52-B593-10224C6C398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8DA54AB-6728-4943-B717-B29522205617}" type="pres">
      <dgm:prSet presAssocID="{0F70BEDB-FA81-4C30-A51D-80205904A2F9}" presName="compNode" presStyleCnt="0"/>
      <dgm:spPr/>
      <dgm:t>
        <a:bodyPr/>
        <a:lstStyle/>
        <a:p>
          <a:endParaRPr lang="zh-TW" altLang="en-US"/>
        </a:p>
      </dgm:t>
    </dgm:pt>
    <dgm:pt modelId="{368A2377-49AF-45A7-AB63-27AD6820C0CD}" type="pres">
      <dgm:prSet presAssocID="{0F70BEDB-FA81-4C30-A51D-80205904A2F9}" presName="pictRect" presStyleLbl="node1" presStyleIdx="1" presStyleCnt="6" custScaleY="116906" custLinFactNeighborX="98233" custLinFactNeighborY="622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3ED1C62-BBBC-4114-9006-B6E5F3B2FDE0}" type="pres">
      <dgm:prSet presAssocID="{0F70BEDB-FA81-4C30-A51D-80205904A2F9}" presName="textRect" presStyleLbl="revTx" presStyleIdx="1" presStyleCnt="6" custScaleX="119494" custLinFactNeighborX="93662" custLinFactNeighborY="172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7C7468-CA69-4411-BCC4-D8E591135309}" type="pres">
      <dgm:prSet presAssocID="{6A98C105-AFD7-45A2-9F6C-CDC78E416DD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DD98EED-B454-40CE-9A36-815CADCD07F9}" type="pres">
      <dgm:prSet presAssocID="{E0F82E99-D616-4C7E-A5F1-46C53A7ECB6C}" presName="compNode" presStyleCnt="0"/>
      <dgm:spPr/>
      <dgm:t>
        <a:bodyPr/>
        <a:lstStyle/>
        <a:p>
          <a:endParaRPr lang="zh-TW" altLang="en-US"/>
        </a:p>
      </dgm:t>
    </dgm:pt>
    <dgm:pt modelId="{47EE5114-8ADF-474B-B0D2-6B962EC53ECB}" type="pres">
      <dgm:prSet presAssocID="{E0F82E99-D616-4C7E-A5F1-46C53A7ECB6C}" presName="pictRect" presStyleLbl="node1" presStyleIdx="2" presStyleCnt="6" custScaleY="116906" custLinFactX="-65657" custLinFactY="64184" custLinFactNeighborX="-100000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252AA3F-7293-4143-A141-49ED5F4E649B}" type="pres">
      <dgm:prSet presAssocID="{E0F82E99-D616-4C7E-A5F1-46C53A7ECB6C}" presName="textRect" presStyleLbl="revTx" presStyleIdx="2" presStyleCnt="6" custScaleX="114035" custLinFactX="-63210" custLinFactY="108095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7855FA-DEC2-4EDD-BB62-8445208ABFD8}" type="pres">
      <dgm:prSet presAssocID="{E49F395D-9CD3-44F2-A579-0B3E36A55AF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139FDA8-385C-4213-825B-E9E81FFAD12D}" type="pres">
      <dgm:prSet presAssocID="{6AB260E2-A5B4-44CF-8A5C-39DC064D7F5B}" presName="compNode" presStyleCnt="0"/>
      <dgm:spPr/>
      <dgm:t>
        <a:bodyPr/>
        <a:lstStyle/>
        <a:p>
          <a:endParaRPr lang="zh-TW" altLang="en-US"/>
        </a:p>
      </dgm:t>
    </dgm:pt>
    <dgm:pt modelId="{4CA8C689-1457-4AE6-816F-04A9825A6AA2}" type="pres">
      <dgm:prSet presAssocID="{6AB260E2-A5B4-44CF-8A5C-39DC064D7F5B}" presName="pictRect" presStyleLbl="node1" presStyleIdx="3" presStyleCnt="6" custScaleY="116906" custLinFactX="-54525" custLinFactY="76586" custLinFactNeighborX="-100000" custLinFactNeighborY="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B533BA6-FBAB-4037-AB43-91199EB30084}" type="pres">
      <dgm:prSet presAssocID="{6AB260E2-A5B4-44CF-8A5C-39DC064D7F5B}" presName="textRect" presStyleLbl="revTx" presStyleIdx="3" presStyleCnt="6" custScaleX="117935" custScaleY="111051" custLinFactX="-50128" custLinFactY="126758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E325FF-050F-4ECA-9868-4E1A3415F2F8}" type="pres">
      <dgm:prSet presAssocID="{8D8FC1B2-4D39-41FA-B91E-025BA162A7A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B6B0401-D69D-4157-A094-D11C1A52BC89}" type="pres">
      <dgm:prSet presAssocID="{DE13590E-25AF-41D2-B85D-B9EE9BA841B2}" presName="compNode" presStyleCnt="0"/>
      <dgm:spPr/>
      <dgm:t>
        <a:bodyPr/>
        <a:lstStyle/>
        <a:p>
          <a:endParaRPr lang="zh-TW" altLang="en-US"/>
        </a:p>
      </dgm:t>
    </dgm:pt>
    <dgm:pt modelId="{9D024557-9D4A-4F21-9F90-131C11C663B9}" type="pres">
      <dgm:prSet presAssocID="{DE13590E-25AF-41D2-B85D-B9EE9BA841B2}" presName="pictRect" presStyleLbl="node1" presStyleIdx="4" presStyleCnt="6" custScaleX="109473" custScaleY="125636" custLinFactX="100000" custLinFactNeighborX="148815" custLinFactNeighborY="-379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AFE4F43A-8DDE-4523-B1BB-7317B1890751}" type="pres">
      <dgm:prSet presAssocID="{DE13590E-25AF-41D2-B85D-B9EE9BA841B2}" presName="textRect" presStyleLbl="revTx" presStyleIdx="4" presStyleCnt="6" custScaleX="111883" custLinFactX="100000" custLinFactNeighborX="152254" custLinFactNeighborY="-230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729961-F347-454A-807A-79C58288C8AD}" type="pres">
      <dgm:prSet presAssocID="{2B8D8DA9-561F-4D66-AD67-73FAA169969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AE16470-0E3D-499B-A43D-16DD7B7BA714}" type="pres">
      <dgm:prSet presAssocID="{56BE76E0-7521-41A5-B36A-36A557BBFFB2}" presName="compNode" presStyleCnt="0"/>
      <dgm:spPr/>
      <dgm:t>
        <a:bodyPr/>
        <a:lstStyle/>
        <a:p>
          <a:endParaRPr lang="zh-TW" altLang="en-US"/>
        </a:p>
      </dgm:t>
    </dgm:pt>
    <dgm:pt modelId="{3CB2F076-9E29-4326-8E7A-F7877F79F099}" type="pres">
      <dgm:prSet presAssocID="{56BE76E0-7521-41A5-B36A-36A557BBFFB2}" presName="pictRect" presStyleLbl="node1" presStyleIdx="5" presStyleCnt="6" custScaleX="132603" custScaleY="134952" custLinFactX="19064" custLinFactY="-73777" custLinFactNeighborX="100000" custLinFactNeighborY="-100000"/>
      <dgm:spPr>
        <a:blipFill>
          <a:blip xmlns:r="http://schemas.openxmlformats.org/officeDocument/2006/relationships" r:embed="rId6"/>
          <a:srcRect/>
          <a:stretch>
            <a:fillRect t="-3000" b="-3000"/>
          </a:stretch>
        </a:blipFill>
      </dgm:spPr>
      <dgm:t>
        <a:bodyPr/>
        <a:lstStyle/>
        <a:p>
          <a:endParaRPr lang="zh-TW" altLang="en-US"/>
        </a:p>
      </dgm:t>
    </dgm:pt>
    <dgm:pt modelId="{3F9E241A-5DEE-40EC-89F5-3683F367162C}" type="pres">
      <dgm:prSet presAssocID="{56BE76E0-7521-41A5-B36A-36A557BBFFB2}" presName="textRect" presStyleLbl="revTx" presStyleIdx="5" presStyleCnt="6" custLinFactX="20754" custLinFactY="-106020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2AA06E-CBD7-4F35-AB0D-9DD313BFFC1C}" type="presOf" srcId="{BD4BF1F2-CE47-44DD-A299-9D75A93925EF}" destId="{C2118B23-BB90-45FD-823D-16B40A31905F}" srcOrd="0" destOrd="0" presId="urn:microsoft.com/office/officeart/2005/8/layout/pList1"/>
    <dgm:cxn modelId="{BFE58271-0F27-4B73-A565-26E14EA3B94F}" type="presOf" srcId="{56BE76E0-7521-41A5-B36A-36A557BBFFB2}" destId="{3F9E241A-5DEE-40EC-89F5-3683F367162C}" srcOrd="0" destOrd="0" presId="urn:microsoft.com/office/officeart/2005/8/layout/pList1"/>
    <dgm:cxn modelId="{8D4F7389-8F78-45D6-8156-D18015B06BE0}" type="presOf" srcId="{ADB6CB75-2A4B-4F52-B593-10224C6C398B}" destId="{290EA1FD-0168-491A-AD44-AD6ADA882B48}" srcOrd="0" destOrd="0" presId="urn:microsoft.com/office/officeart/2005/8/layout/pList1"/>
    <dgm:cxn modelId="{6AB63C69-F7D3-49F4-B71E-980E300FE555}" type="presOf" srcId="{E49F395D-9CD3-44F2-A579-0B3E36A55AFE}" destId="{A27855FA-DEC2-4EDD-BB62-8445208ABFD8}" srcOrd="0" destOrd="0" presId="urn:microsoft.com/office/officeart/2005/8/layout/pList1"/>
    <dgm:cxn modelId="{04CA6171-82C3-4D1D-990C-2A703699F1EC}" srcId="{56BC99D4-85AD-43AD-8C86-BDC215905B10}" destId="{6AB260E2-A5B4-44CF-8A5C-39DC064D7F5B}" srcOrd="3" destOrd="0" parTransId="{64BA309A-4E18-4918-90A2-C5D5D7919829}" sibTransId="{8D8FC1B2-4D39-41FA-B91E-025BA162A7AE}"/>
    <dgm:cxn modelId="{E6ABB63B-C69D-43DA-A221-3A887802B1EF}" srcId="{56BC99D4-85AD-43AD-8C86-BDC215905B10}" destId="{0F70BEDB-FA81-4C30-A51D-80205904A2F9}" srcOrd="1" destOrd="0" parTransId="{521AF014-2186-447D-BB9E-C877EE9F325A}" sibTransId="{6A98C105-AFD7-45A2-9F6C-CDC78E416DDD}"/>
    <dgm:cxn modelId="{9359CDE2-CE08-47CA-A820-95F8A9033BE0}" type="presOf" srcId="{0F70BEDB-FA81-4C30-A51D-80205904A2F9}" destId="{33ED1C62-BBBC-4114-9006-B6E5F3B2FDE0}" srcOrd="0" destOrd="0" presId="urn:microsoft.com/office/officeart/2005/8/layout/pList1"/>
    <dgm:cxn modelId="{6D5DA29A-E9A5-4546-9294-A74928D4E573}" type="presOf" srcId="{DE13590E-25AF-41D2-B85D-B9EE9BA841B2}" destId="{AFE4F43A-8DDE-4523-B1BB-7317B1890751}" srcOrd="0" destOrd="0" presId="urn:microsoft.com/office/officeart/2005/8/layout/pList1"/>
    <dgm:cxn modelId="{F3112CAA-25F6-48D7-952C-0CD3BE018EA5}" srcId="{56BC99D4-85AD-43AD-8C86-BDC215905B10}" destId="{DE13590E-25AF-41D2-B85D-B9EE9BA841B2}" srcOrd="4" destOrd="0" parTransId="{D5032A71-30BE-40C8-9295-E219DFAE0271}" sibTransId="{2B8D8DA9-561F-4D66-AD67-73FAA1699695}"/>
    <dgm:cxn modelId="{CDF9F9F8-DCFA-410F-B7D6-072CCCFC399E}" srcId="{56BC99D4-85AD-43AD-8C86-BDC215905B10}" destId="{56BE76E0-7521-41A5-B36A-36A557BBFFB2}" srcOrd="5" destOrd="0" parTransId="{98F3A5B7-E350-42CF-933F-D0318CD17A5B}" sibTransId="{29367FF3-0139-484C-9956-270B408F0BDC}"/>
    <dgm:cxn modelId="{C8B92C67-6FA7-4B6F-BB5A-D11FFEB3FC78}" type="presOf" srcId="{56BC99D4-85AD-43AD-8C86-BDC215905B10}" destId="{BA68C207-0636-4655-A8C6-54F34BAACA3E}" srcOrd="0" destOrd="0" presId="urn:microsoft.com/office/officeart/2005/8/layout/pList1"/>
    <dgm:cxn modelId="{CC5A256E-3B18-4CE5-9ECF-05CCDCC620D2}" type="presOf" srcId="{6AB260E2-A5B4-44CF-8A5C-39DC064D7F5B}" destId="{1B533BA6-FBAB-4037-AB43-91199EB30084}" srcOrd="0" destOrd="0" presId="urn:microsoft.com/office/officeart/2005/8/layout/pList1"/>
    <dgm:cxn modelId="{0D2B25FE-FB1C-470A-BF54-C864EC1373DF}" type="presOf" srcId="{E0F82E99-D616-4C7E-A5F1-46C53A7ECB6C}" destId="{4252AA3F-7293-4143-A141-49ED5F4E649B}" srcOrd="0" destOrd="0" presId="urn:microsoft.com/office/officeart/2005/8/layout/pList1"/>
    <dgm:cxn modelId="{CDF35D64-0FC8-4C5E-854B-7EF5E9BFD803}" type="presOf" srcId="{2B8D8DA9-561F-4D66-AD67-73FAA1699695}" destId="{C2729961-F347-454A-807A-79C58288C8AD}" srcOrd="0" destOrd="0" presId="urn:microsoft.com/office/officeart/2005/8/layout/pList1"/>
    <dgm:cxn modelId="{2FB1C713-B622-4A75-9154-6036A6083EC8}" srcId="{56BC99D4-85AD-43AD-8C86-BDC215905B10}" destId="{E0F82E99-D616-4C7E-A5F1-46C53A7ECB6C}" srcOrd="2" destOrd="0" parTransId="{2FCDBB92-1D68-4D8A-9C8A-7F4D1CAC9081}" sibTransId="{E49F395D-9CD3-44F2-A579-0B3E36A55AFE}"/>
    <dgm:cxn modelId="{069C296D-4F61-42B7-8CE4-E2764E046720}" srcId="{56BC99D4-85AD-43AD-8C86-BDC215905B10}" destId="{BD4BF1F2-CE47-44DD-A299-9D75A93925EF}" srcOrd="0" destOrd="0" parTransId="{25618535-A713-405B-A009-CFB38691980D}" sibTransId="{ADB6CB75-2A4B-4F52-B593-10224C6C398B}"/>
    <dgm:cxn modelId="{3B4528B7-1CB4-43F9-848F-78C9AE5BA6F9}" type="presOf" srcId="{8D8FC1B2-4D39-41FA-B91E-025BA162A7AE}" destId="{75E325FF-050F-4ECA-9868-4E1A3415F2F8}" srcOrd="0" destOrd="0" presId="urn:microsoft.com/office/officeart/2005/8/layout/pList1"/>
    <dgm:cxn modelId="{E7CBAA34-E048-41CD-AAEC-5CD7AF8A282F}" type="presOf" srcId="{6A98C105-AFD7-45A2-9F6C-CDC78E416DDD}" destId="{0B7C7468-CA69-4411-BCC4-D8E591135309}" srcOrd="0" destOrd="0" presId="urn:microsoft.com/office/officeart/2005/8/layout/pList1"/>
    <dgm:cxn modelId="{4309B017-6CC3-4003-9D16-19E8B37D396A}" type="presParOf" srcId="{BA68C207-0636-4655-A8C6-54F34BAACA3E}" destId="{4394783D-E0C0-4BA9-BF86-D08F268F2094}" srcOrd="0" destOrd="0" presId="urn:microsoft.com/office/officeart/2005/8/layout/pList1"/>
    <dgm:cxn modelId="{BD81608D-46B9-4BBA-A3C0-4816D75A05C6}" type="presParOf" srcId="{4394783D-E0C0-4BA9-BF86-D08F268F2094}" destId="{8E5B9EE4-DD50-4638-9418-5DA716495192}" srcOrd="0" destOrd="0" presId="urn:microsoft.com/office/officeart/2005/8/layout/pList1"/>
    <dgm:cxn modelId="{D4AB4469-DD69-4334-9628-3284F934FE19}" type="presParOf" srcId="{4394783D-E0C0-4BA9-BF86-D08F268F2094}" destId="{C2118B23-BB90-45FD-823D-16B40A31905F}" srcOrd="1" destOrd="0" presId="urn:microsoft.com/office/officeart/2005/8/layout/pList1"/>
    <dgm:cxn modelId="{BA2F6CE8-3DEA-44FD-9B31-9D0AC1111B23}" type="presParOf" srcId="{BA68C207-0636-4655-A8C6-54F34BAACA3E}" destId="{290EA1FD-0168-491A-AD44-AD6ADA882B48}" srcOrd="1" destOrd="0" presId="urn:microsoft.com/office/officeart/2005/8/layout/pList1"/>
    <dgm:cxn modelId="{F38159D2-3ACE-417E-AEB4-4E8E9D99DB87}" type="presParOf" srcId="{BA68C207-0636-4655-A8C6-54F34BAACA3E}" destId="{28DA54AB-6728-4943-B717-B29522205617}" srcOrd="2" destOrd="0" presId="urn:microsoft.com/office/officeart/2005/8/layout/pList1"/>
    <dgm:cxn modelId="{9929E65E-6E9C-487F-98A4-4CC629DB7DE8}" type="presParOf" srcId="{28DA54AB-6728-4943-B717-B29522205617}" destId="{368A2377-49AF-45A7-AB63-27AD6820C0CD}" srcOrd="0" destOrd="0" presId="urn:microsoft.com/office/officeart/2005/8/layout/pList1"/>
    <dgm:cxn modelId="{F9320B32-30F9-414B-B631-A584283AE47D}" type="presParOf" srcId="{28DA54AB-6728-4943-B717-B29522205617}" destId="{33ED1C62-BBBC-4114-9006-B6E5F3B2FDE0}" srcOrd="1" destOrd="0" presId="urn:microsoft.com/office/officeart/2005/8/layout/pList1"/>
    <dgm:cxn modelId="{9890390C-A395-4536-9B98-29607C09A338}" type="presParOf" srcId="{BA68C207-0636-4655-A8C6-54F34BAACA3E}" destId="{0B7C7468-CA69-4411-BCC4-D8E591135309}" srcOrd="3" destOrd="0" presId="urn:microsoft.com/office/officeart/2005/8/layout/pList1"/>
    <dgm:cxn modelId="{5B818862-C4E3-47A4-A6CC-1D5640ED31C3}" type="presParOf" srcId="{BA68C207-0636-4655-A8C6-54F34BAACA3E}" destId="{EDD98EED-B454-40CE-9A36-815CADCD07F9}" srcOrd="4" destOrd="0" presId="urn:microsoft.com/office/officeart/2005/8/layout/pList1"/>
    <dgm:cxn modelId="{1E512C3F-F7AD-4733-BD93-AAED798F3847}" type="presParOf" srcId="{EDD98EED-B454-40CE-9A36-815CADCD07F9}" destId="{47EE5114-8ADF-474B-B0D2-6B962EC53ECB}" srcOrd="0" destOrd="0" presId="urn:microsoft.com/office/officeart/2005/8/layout/pList1"/>
    <dgm:cxn modelId="{8F70F3AB-458C-4091-B709-2C8A59DEE846}" type="presParOf" srcId="{EDD98EED-B454-40CE-9A36-815CADCD07F9}" destId="{4252AA3F-7293-4143-A141-49ED5F4E649B}" srcOrd="1" destOrd="0" presId="urn:microsoft.com/office/officeart/2005/8/layout/pList1"/>
    <dgm:cxn modelId="{D9ABA3AA-6939-458E-BC2F-E36E026D3318}" type="presParOf" srcId="{BA68C207-0636-4655-A8C6-54F34BAACA3E}" destId="{A27855FA-DEC2-4EDD-BB62-8445208ABFD8}" srcOrd="5" destOrd="0" presId="urn:microsoft.com/office/officeart/2005/8/layout/pList1"/>
    <dgm:cxn modelId="{71057EE2-D61D-494E-A643-FA47A5E968F4}" type="presParOf" srcId="{BA68C207-0636-4655-A8C6-54F34BAACA3E}" destId="{A139FDA8-385C-4213-825B-E9E81FFAD12D}" srcOrd="6" destOrd="0" presId="urn:microsoft.com/office/officeart/2005/8/layout/pList1"/>
    <dgm:cxn modelId="{C50573CD-D9E3-464E-B26F-3B283BE5D8BF}" type="presParOf" srcId="{A139FDA8-385C-4213-825B-E9E81FFAD12D}" destId="{4CA8C689-1457-4AE6-816F-04A9825A6AA2}" srcOrd="0" destOrd="0" presId="urn:microsoft.com/office/officeart/2005/8/layout/pList1"/>
    <dgm:cxn modelId="{821F851B-D160-485F-9D82-56BC2F72649D}" type="presParOf" srcId="{A139FDA8-385C-4213-825B-E9E81FFAD12D}" destId="{1B533BA6-FBAB-4037-AB43-91199EB30084}" srcOrd="1" destOrd="0" presId="urn:microsoft.com/office/officeart/2005/8/layout/pList1"/>
    <dgm:cxn modelId="{3C0172D3-14F9-4B52-8770-B90D3F0B8D5B}" type="presParOf" srcId="{BA68C207-0636-4655-A8C6-54F34BAACA3E}" destId="{75E325FF-050F-4ECA-9868-4E1A3415F2F8}" srcOrd="7" destOrd="0" presId="urn:microsoft.com/office/officeart/2005/8/layout/pList1"/>
    <dgm:cxn modelId="{5CA81282-3D95-4538-891D-B69627FB22F9}" type="presParOf" srcId="{BA68C207-0636-4655-A8C6-54F34BAACA3E}" destId="{7B6B0401-D69D-4157-A094-D11C1A52BC89}" srcOrd="8" destOrd="0" presId="urn:microsoft.com/office/officeart/2005/8/layout/pList1"/>
    <dgm:cxn modelId="{6F9BAC2D-F40F-4FE0-8B3C-97D18B70748B}" type="presParOf" srcId="{7B6B0401-D69D-4157-A094-D11C1A52BC89}" destId="{9D024557-9D4A-4F21-9F90-131C11C663B9}" srcOrd="0" destOrd="0" presId="urn:microsoft.com/office/officeart/2005/8/layout/pList1"/>
    <dgm:cxn modelId="{9B92C6A8-6C88-4EC6-8665-BB9DD6B88A9D}" type="presParOf" srcId="{7B6B0401-D69D-4157-A094-D11C1A52BC89}" destId="{AFE4F43A-8DDE-4523-B1BB-7317B1890751}" srcOrd="1" destOrd="0" presId="urn:microsoft.com/office/officeart/2005/8/layout/pList1"/>
    <dgm:cxn modelId="{77F15FB8-0DF3-49D5-9FBD-9C05824DE911}" type="presParOf" srcId="{BA68C207-0636-4655-A8C6-54F34BAACA3E}" destId="{C2729961-F347-454A-807A-79C58288C8AD}" srcOrd="9" destOrd="0" presId="urn:microsoft.com/office/officeart/2005/8/layout/pList1"/>
    <dgm:cxn modelId="{9CBBC874-8333-42EF-A33D-06FA24732073}" type="presParOf" srcId="{BA68C207-0636-4655-A8C6-54F34BAACA3E}" destId="{AAE16470-0E3D-499B-A43D-16DD7B7BA714}" srcOrd="10" destOrd="0" presId="urn:microsoft.com/office/officeart/2005/8/layout/pList1"/>
    <dgm:cxn modelId="{5C3CD28D-BDBA-4A7A-A1B1-736DC2F87FB3}" type="presParOf" srcId="{AAE16470-0E3D-499B-A43D-16DD7B7BA714}" destId="{3CB2F076-9E29-4326-8E7A-F7877F79F099}" srcOrd="0" destOrd="0" presId="urn:microsoft.com/office/officeart/2005/8/layout/pList1"/>
    <dgm:cxn modelId="{739B60FF-D9FD-48AC-BF7F-707F01F5E703}" type="presParOf" srcId="{AAE16470-0E3D-499B-A43D-16DD7B7BA714}" destId="{3F9E241A-5DEE-40EC-89F5-3683F367162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F8DBE7D2-916F-40E6-9CA9-6369723E78C6}" type="presOf" srcId="{00ED5D90-178A-4A76-9B19-37CF749D85CA}" destId="{142932F9-D755-485C-B802-6E0ED67DE1C2}" srcOrd="0" destOrd="0" presId="urn:microsoft.com/office/officeart/2005/8/layout/vList2"/>
    <dgm:cxn modelId="{F883DB18-7296-48D2-A97C-E32C40C1697A}" type="presOf" srcId="{030C7060-4832-4A80-9F4F-BB1ABC271F6F}" destId="{9C41F315-CC7E-40BE-B17C-32278D7AE19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812CDB5E-9E7E-4B46-BCCD-1E77D2E6E0CD}" type="presOf" srcId="{21874C3B-E6F9-46BE-BBA7-51B3A98F393E}" destId="{48045E5C-A433-40C5-A9A1-1F2ACC2731E6}" srcOrd="0" destOrd="0" presId="urn:microsoft.com/office/officeart/2005/8/layout/vList2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89D24BFE-B3DC-419B-B5FE-E73E8EAB9E58}" type="presOf" srcId="{21D204B7-8CEF-44B6-9C07-CE12F0775F3A}" destId="{FC1C9785-4EAA-40D5-A517-48DAC3F311E7}" srcOrd="0" destOrd="0" presId="urn:microsoft.com/office/officeart/2005/8/layout/vList2"/>
    <dgm:cxn modelId="{B3073504-C5DD-4004-A76D-7A4B417B1B52}" type="presOf" srcId="{92441081-EF9A-4A41-9712-FFA268598394}" destId="{0B052A4C-9EC6-4953-B7A4-B3CB579AF515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3D0B7CDA-5D38-4DAA-AF83-D682CCD12F11}" type="presOf" srcId="{6EE1F8CB-366B-4837-A5B3-E150B7996724}" destId="{A541DA28-CDCD-489A-9F84-11D61EC9A3FF}" srcOrd="0" destOrd="0" presId="urn:microsoft.com/office/officeart/2005/8/layout/vList2"/>
    <dgm:cxn modelId="{50164896-9FD6-40E9-AD10-DDBD499D2D81}" type="presOf" srcId="{3FC2F6DE-8479-4629-94DD-137C37BB03B7}" destId="{CED2090B-51DE-49C7-9FE6-05D991FECCE2}" srcOrd="0" destOrd="0" presId="urn:microsoft.com/office/officeart/2005/8/layout/vList2"/>
    <dgm:cxn modelId="{9610652F-3B32-4D88-960A-CCFC447BABB5}" type="presOf" srcId="{466623E0-0040-4E26-A554-EEAA51687F87}" destId="{09A62253-66AE-4B25-BF05-80D4F5919D6A}" srcOrd="0" destOrd="0" presId="urn:microsoft.com/office/officeart/2005/8/layout/vList2"/>
    <dgm:cxn modelId="{763E1EE8-FC41-45A4-B2BD-91781DD6108E}" type="presOf" srcId="{2F5DF991-946B-4AD9-A724-2C6992D482E7}" destId="{680E033E-824C-47B4-85F5-2D3188202A9D}" srcOrd="0" destOrd="0" presId="urn:microsoft.com/office/officeart/2005/8/layout/vList2"/>
    <dgm:cxn modelId="{4C5D84E2-A61D-47A8-86D7-4B0E9E9F18FA}" type="presParOf" srcId="{A541DA28-CDCD-489A-9F84-11D61EC9A3FF}" destId="{09A62253-66AE-4B25-BF05-80D4F5919D6A}" srcOrd="0" destOrd="0" presId="urn:microsoft.com/office/officeart/2005/8/layout/vList2"/>
    <dgm:cxn modelId="{E113FA64-1257-4159-BCC5-E95BF87A35F7}" type="presParOf" srcId="{A541DA28-CDCD-489A-9F84-11D61EC9A3FF}" destId="{78E87418-2E9B-4068-BE3B-AA521FD793DE}" srcOrd="1" destOrd="0" presId="urn:microsoft.com/office/officeart/2005/8/layout/vList2"/>
    <dgm:cxn modelId="{33CA9738-7959-404D-BC63-458E110FB589}" type="presParOf" srcId="{A541DA28-CDCD-489A-9F84-11D61EC9A3FF}" destId="{48045E5C-A433-40C5-A9A1-1F2ACC2731E6}" srcOrd="2" destOrd="0" presId="urn:microsoft.com/office/officeart/2005/8/layout/vList2"/>
    <dgm:cxn modelId="{EB84C6C9-8131-40B6-B710-EEB34399F479}" type="presParOf" srcId="{A541DA28-CDCD-489A-9F84-11D61EC9A3FF}" destId="{8E796305-0BD0-4ECF-B55B-8944ACFC328D}" srcOrd="3" destOrd="0" presId="urn:microsoft.com/office/officeart/2005/8/layout/vList2"/>
    <dgm:cxn modelId="{D896F26C-F655-4384-B1EE-1A91CD8464C9}" type="presParOf" srcId="{A541DA28-CDCD-489A-9F84-11D61EC9A3FF}" destId="{0B052A4C-9EC6-4953-B7A4-B3CB579AF515}" srcOrd="4" destOrd="0" presId="urn:microsoft.com/office/officeart/2005/8/layout/vList2"/>
    <dgm:cxn modelId="{139C9425-FFF2-468B-ACFD-A8AF1D5F8EAC}" type="presParOf" srcId="{A541DA28-CDCD-489A-9F84-11D61EC9A3FF}" destId="{74905B49-9F37-450F-B8D7-DD9F28F52CAD}" srcOrd="5" destOrd="0" presId="urn:microsoft.com/office/officeart/2005/8/layout/vList2"/>
    <dgm:cxn modelId="{3269031E-4B79-46A4-89BF-0D81A3AEF7C7}" type="presParOf" srcId="{A541DA28-CDCD-489A-9F84-11D61EC9A3FF}" destId="{FC1C9785-4EAA-40D5-A517-48DAC3F311E7}" srcOrd="6" destOrd="0" presId="urn:microsoft.com/office/officeart/2005/8/layout/vList2"/>
    <dgm:cxn modelId="{8113F679-F862-4F26-B09F-9300B5A316BC}" type="presParOf" srcId="{A541DA28-CDCD-489A-9F84-11D61EC9A3FF}" destId="{DC1B01AF-F6EF-4BE2-B454-D97AF8237B36}" srcOrd="7" destOrd="0" presId="urn:microsoft.com/office/officeart/2005/8/layout/vList2"/>
    <dgm:cxn modelId="{32C4714F-A97F-4B00-94F9-7381DB273C1D}" type="presParOf" srcId="{A541DA28-CDCD-489A-9F84-11D61EC9A3FF}" destId="{142932F9-D755-485C-B802-6E0ED67DE1C2}" srcOrd="8" destOrd="0" presId="urn:microsoft.com/office/officeart/2005/8/layout/vList2"/>
    <dgm:cxn modelId="{7CFF7CC0-DAD1-423D-A4C7-AC32C403BDAB}" type="presParOf" srcId="{A541DA28-CDCD-489A-9F84-11D61EC9A3FF}" destId="{ED455F38-8199-47C3-8DAB-F8CDAC39DBDD}" srcOrd="9" destOrd="0" presId="urn:microsoft.com/office/officeart/2005/8/layout/vList2"/>
    <dgm:cxn modelId="{17AA2167-9049-4B16-A89B-6F10C1E3FC95}" type="presParOf" srcId="{A541DA28-CDCD-489A-9F84-11D61EC9A3FF}" destId="{9C41F315-CC7E-40BE-B17C-32278D7AE19F}" srcOrd="10" destOrd="0" presId="urn:microsoft.com/office/officeart/2005/8/layout/vList2"/>
    <dgm:cxn modelId="{49D04688-05C4-41AA-A9CB-4CB75B24340C}" type="presParOf" srcId="{A541DA28-CDCD-489A-9F84-11D61EC9A3FF}" destId="{5524B9D4-D2FB-483B-9562-EDCC824D3BE3}" srcOrd="11" destOrd="0" presId="urn:microsoft.com/office/officeart/2005/8/layout/vList2"/>
    <dgm:cxn modelId="{19478DEC-5B5F-44D7-B057-FA596B117370}" type="presParOf" srcId="{A541DA28-CDCD-489A-9F84-11D61EC9A3FF}" destId="{CED2090B-51DE-49C7-9FE6-05D991FECCE2}" srcOrd="12" destOrd="0" presId="urn:microsoft.com/office/officeart/2005/8/layout/vList2"/>
    <dgm:cxn modelId="{FE38CD18-EFC7-4106-A97A-D548A4FFB22B}" type="presParOf" srcId="{A541DA28-CDCD-489A-9F84-11D61EC9A3FF}" destId="{C95F6DD8-22C0-4DA6-B29D-5E2706A3FDFC}" srcOrd="13" destOrd="0" presId="urn:microsoft.com/office/officeart/2005/8/layout/vList2"/>
    <dgm:cxn modelId="{2D8DA791-6482-40E4-9FB8-1CBA86707205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4A260-ED07-4E21-9BAA-AC61B0F9A56E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F1C6AC0-4EEB-413D-BD01-92A2808B277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資訊蒐集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16AB2D1-E148-410F-8D95-E98E3481C409}" type="parTrans" cxnId="{66DB79D6-AE3B-4B5F-B06E-372ADF5006EB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9FF303E-4D83-4B53-8893-0CF5ADCA7851}" type="sibTrans" cxnId="{66DB79D6-AE3B-4B5F-B06E-372ADF5006EB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1E7364B-B380-49EE-8574-DBBAF604AB4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內部資訊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A384DB5-A17E-45E1-8D73-D910CB41C241}" type="parTrans" cxnId="{0CB840A9-42CC-4B41-A32C-9D567F9CCE93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0BFFE0-6840-4E23-97E8-4125664E88D2}" type="sibTrans" cxnId="{0CB840A9-42CC-4B41-A32C-9D567F9CCE93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F0EA2A8-85CD-4618-859D-333D8D08E0C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外部資訊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B93658-3762-4588-A0A7-A971A907A63D}" type="parTrans" cxnId="{F3EF1143-CFE5-4181-9B3B-9F5D0D757D26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F65649C-AC8F-471A-9B03-15FCE498FD66}" type="sibTrans" cxnId="{F3EF1143-CFE5-4181-9B3B-9F5D0D757D26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1F60E57-20CE-4DC9-B0AB-C3DECB435392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行銷控制的資訊來源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B0B5ECE-0DB1-4FAD-B0F9-C9D0F2AC40D5}" type="parTrans" cxnId="{97ADB847-0756-413E-915D-106A350DA9A7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FB141DD-A846-42B0-A7CF-FCF14A4C490A}" type="sibTrans" cxnId="{97ADB847-0756-413E-915D-106A350DA9A7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6D7C26-5799-4C88-8B54-8CA8B432B50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公共來源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FF961C6-E2A4-4AAE-B2DE-FA6439BCCEC2}" type="parTrans" cxnId="{88A67CDB-A8A2-4C7B-9521-392725575B8C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02EEC85-6D8B-4BCB-8EF4-26D8B090C3FA}" type="sibTrans" cxnId="{88A67CDB-A8A2-4C7B-9521-392725575B8C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671E552-AC66-4039-8E1A-193664245F25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非行銷控制的資訊來源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A18091F-211B-475C-BBE9-E8032F9E0BEA}" type="parTrans" cxnId="{41972689-7BDE-4DF1-816C-B568DDDF95E8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75B68BA-4C66-441A-98CD-2E256545C6B3}" type="sibTrans" cxnId="{41972689-7BDE-4DF1-816C-B568DDDF95E8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C7C9A98-4DBE-4776-9D32-0E14FCBC6BDC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個人體驗來源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E9C240E-B2C5-4A23-9BA4-2BED0FAF65B9}" type="parTrans" cxnId="{79C49F39-C5B3-4454-9FF8-532902A2DB80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76AE22-B7A4-4810-AE81-BB9185B28EC6}" type="sibTrans" cxnId="{79C49F39-C5B3-4454-9FF8-532902A2DB80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9B95676-2F31-4348-B8DE-DE464142684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個人人脈來源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0ECCE2-71EC-4F07-80DF-E44952A9C20A}" type="parTrans" cxnId="{4E139DC9-BAA6-466C-9E23-E280F9EA699A}">
      <dgm:prSet custT="1"/>
      <dgm:spPr/>
      <dgm:t>
        <a:bodyPr/>
        <a:lstStyle/>
        <a:p>
          <a:endParaRPr lang="zh-TW" altLang="en-US" sz="6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F4252D4-88AA-4B43-AD97-B25A2489D492}" type="sibTrans" cxnId="{4E139DC9-BAA6-466C-9E23-E280F9EA699A}">
      <dgm:prSet/>
      <dgm:spPr/>
      <dgm:t>
        <a:bodyPr/>
        <a:lstStyle/>
        <a:p>
          <a:endParaRPr lang="zh-TW" altLang="en-US" sz="20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EFCC745-BD0E-42BB-884E-AEFC8CB654FC}" type="pres">
      <dgm:prSet presAssocID="{B434A260-ED07-4E21-9BAA-AC61B0F9A56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D2FA8E-56A5-402B-BCCE-2F24F4A7B3F7}" type="pres">
      <dgm:prSet presAssocID="{9F1C6AC0-4EEB-413D-BD01-92A2808B277D}" presName="root1" presStyleCnt="0"/>
      <dgm:spPr/>
      <dgm:t>
        <a:bodyPr/>
        <a:lstStyle/>
        <a:p>
          <a:endParaRPr lang="zh-TW" altLang="en-US"/>
        </a:p>
      </dgm:t>
    </dgm:pt>
    <dgm:pt modelId="{E6107F5D-71DC-4DD1-8F18-5A8A585F1DBF}" type="pres">
      <dgm:prSet presAssocID="{9F1C6AC0-4EEB-413D-BD01-92A2808B277D}" presName="LevelOneTextNode" presStyleLbl="node0" presStyleIdx="0" presStyleCnt="1" custScaleX="45933" custScaleY="2951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65CF2AC-9878-4D32-BEB6-04CD3A179926}" type="pres">
      <dgm:prSet presAssocID="{9F1C6AC0-4EEB-413D-BD01-92A2808B277D}" presName="level2hierChild" presStyleCnt="0"/>
      <dgm:spPr/>
      <dgm:t>
        <a:bodyPr/>
        <a:lstStyle/>
        <a:p>
          <a:endParaRPr lang="zh-TW" altLang="en-US"/>
        </a:p>
      </dgm:t>
    </dgm:pt>
    <dgm:pt modelId="{53EE7BFF-ECC9-4FBA-B8DD-893479F845E8}" type="pres">
      <dgm:prSet presAssocID="{9A384DB5-A17E-45E1-8D73-D910CB41C241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B9677734-38F5-4830-BCBA-9619C7FF5964}" type="pres">
      <dgm:prSet presAssocID="{9A384DB5-A17E-45E1-8D73-D910CB41C241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32B807AA-5114-48BB-821A-B898E740ADC7}" type="pres">
      <dgm:prSet presAssocID="{91E7364B-B380-49EE-8574-DBBAF604AB4F}" presName="root2" presStyleCnt="0"/>
      <dgm:spPr/>
      <dgm:t>
        <a:bodyPr/>
        <a:lstStyle/>
        <a:p>
          <a:endParaRPr lang="zh-TW" altLang="en-US"/>
        </a:p>
      </dgm:t>
    </dgm:pt>
    <dgm:pt modelId="{4AC1E26D-133D-4AC5-8483-8F4E48C60485}" type="pres">
      <dgm:prSet presAssocID="{91E7364B-B380-49EE-8574-DBBAF604AB4F}" presName="LevelTwoTextNode" presStyleLbl="node2" presStyleIdx="0" presStyleCnt="2" custLinFactNeighborX="547" custLinFactNeighborY="-878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C42B30-24C1-4C5C-8AED-76BBA1723B84}" type="pres">
      <dgm:prSet presAssocID="{91E7364B-B380-49EE-8574-DBBAF604AB4F}" presName="level3hierChild" presStyleCnt="0"/>
      <dgm:spPr/>
      <dgm:t>
        <a:bodyPr/>
        <a:lstStyle/>
        <a:p>
          <a:endParaRPr lang="zh-TW" altLang="en-US"/>
        </a:p>
      </dgm:t>
    </dgm:pt>
    <dgm:pt modelId="{076F3794-E801-48D2-8E83-28E1293A1056}" type="pres">
      <dgm:prSet presAssocID="{B1B93658-3762-4588-A0A7-A971A907A63D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0FB7CC1C-3D48-42BD-AE85-C6DFC6409639}" type="pres">
      <dgm:prSet presAssocID="{B1B93658-3762-4588-A0A7-A971A907A63D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940C6AED-4D6B-448A-8ED0-408FD7345D6D}" type="pres">
      <dgm:prSet presAssocID="{9F0EA2A8-85CD-4618-859D-333D8D08E0C6}" presName="root2" presStyleCnt="0"/>
      <dgm:spPr/>
      <dgm:t>
        <a:bodyPr/>
        <a:lstStyle/>
        <a:p>
          <a:endParaRPr lang="zh-TW" altLang="en-US"/>
        </a:p>
      </dgm:t>
    </dgm:pt>
    <dgm:pt modelId="{C9F44600-BEA0-4BB5-A67C-EE3A5AA85B63}" type="pres">
      <dgm:prSet presAssocID="{9F0EA2A8-85CD-4618-859D-333D8D08E0C6}" presName="LevelTwoTextNode" presStyleLbl="node2" presStyleIdx="1" presStyleCnt="2" custLinFactNeighborX="-1256" custLinFactNeighborY="205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F255E21-7265-4F6E-B2E6-1FABCF18168C}" type="pres">
      <dgm:prSet presAssocID="{9F0EA2A8-85CD-4618-859D-333D8D08E0C6}" presName="level3hierChild" presStyleCnt="0"/>
      <dgm:spPr/>
      <dgm:t>
        <a:bodyPr/>
        <a:lstStyle/>
        <a:p>
          <a:endParaRPr lang="zh-TW" altLang="en-US"/>
        </a:p>
      </dgm:t>
    </dgm:pt>
    <dgm:pt modelId="{F504B80B-917E-415B-B743-B0D711409DDA}" type="pres">
      <dgm:prSet presAssocID="{8B0B5ECE-0DB1-4FAD-B0F9-C9D0F2AC40D5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EE25CB5E-71E0-4365-BEFB-5E62833B895C}" type="pres">
      <dgm:prSet presAssocID="{8B0B5ECE-0DB1-4FAD-B0F9-C9D0F2AC40D5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0915AC8E-7A38-4D09-A352-9559454822B3}" type="pres">
      <dgm:prSet presAssocID="{51F60E57-20CE-4DC9-B0AB-C3DECB435392}" presName="root2" presStyleCnt="0"/>
      <dgm:spPr/>
      <dgm:t>
        <a:bodyPr/>
        <a:lstStyle/>
        <a:p>
          <a:endParaRPr lang="zh-TW" altLang="en-US"/>
        </a:p>
      </dgm:t>
    </dgm:pt>
    <dgm:pt modelId="{57663B30-81A4-422B-8272-46E4DBB8281F}" type="pres">
      <dgm:prSet presAssocID="{51F60E57-20CE-4DC9-B0AB-C3DECB435392}" presName="LevelTwoTextNode" presStyleLbl="node3" presStyleIdx="0" presStyleCnt="2" custScaleX="112991" custScaleY="126205" custLinFactNeighborX="-7416" custLinFactNeighborY="-316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7673DAA-7418-4213-AE26-E45C857315DC}" type="pres">
      <dgm:prSet presAssocID="{51F60E57-20CE-4DC9-B0AB-C3DECB435392}" presName="level3hierChild" presStyleCnt="0"/>
      <dgm:spPr/>
      <dgm:t>
        <a:bodyPr/>
        <a:lstStyle/>
        <a:p>
          <a:endParaRPr lang="zh-TW" altLang="en-US"/>
        </a:p>
      </dgm:t>
    </dgm:pt>
    <dgm:pt modelId="{187483D3-2081-4855-8D7E-A33FF4F14A7B}" type="pres">
      <dgm:prSet presAssocID="{3A18091F-211B-475C-BBE9-E8032F9E0BEA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AFE3B649-567D-49B2-AAC1-2D7723444B9B}" type="pres">
      <dgm:prSet presAssocID="{3A18091F-211B-475C-BBE9-E8032F9E0BEA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87D86686-9053-434F-827E-BDAF98FB1B4D}" type="pres">
      <dgm:prSet presAssocID="{A671E552-AC66-4039-8E1A-193664245F25}" presName="root2" presStyleCnt="0"/>
      <dgm:spPr/>
      <dgm:t>
        <a:bodyPr/>
        <a:lstStyle/>
        <a:p>
          <a:endParaRPr lang="zh-TW" altLang="en-US"/>
        </a:p>
      </dgm:t>
    </dgm:pt>
    <dgm:pt modelId="{C2A6D506-4388-4F89-A197-13D5C125CD1F}" type="pres">
      <dgm:prSet presAssocID="{A671E552-AC66-4039-8E1A-193664245F25}" presName="LevelTwoTextNode" presStyleLbl="node3" presStyleIdx="1" presStyleCnt="2" custScaleX="112991" custScaleY="126205" custLinFactNeighborX="-7416" custLinFactNeighborY="313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21F52D-27D1-4718-8F9D-03DF492F1D31}" type="pres">
      <dgm:prSet presAssocID="{A671E552-AC66-4039-8E1A-193664245F25}" presName="level3hierChild" presStyleCnt="0"/>
      <dgm:spPr/>
      <dgm:t>
        <a:bodyPr/>
        <a:lstStyle/>
        <a:p>
          <a:endParaRPr lang="zh-TW" altLang="en-US"/>
        </a:p>
      </dgm:t>
    </dgm:pt>
    <dgm:pt modelId="{46E4CAFD-4B38-4D68-966E-AD4925A2983F}" type="pres">
      <dgm:prSet presAssocID="{EE9C240E-B2C5-4A23-9BA4-2BED0FAF65B9}" presName="conn2-1" presStyleLbl="parChTrans1D4" presStyleIdx="0" presStyleCnt="3"/>
      <dgm:spPr/>
      <dgm:t>
        <a:bodyPr/>
        <a:lstStyle/>
        <a:p>
          <a:endParaRPr lang="zh-TW" altLang="en-US"/>
        </a:p>
      </dgm:t>
    </dgm:pt>
    <dgm:pt modelId="{029A66A3-AFD5-4627-A0D0-300A6A568014}" type="pres">
      <dgm:prSet presAssocID="{EE9C240E-B2C5-4A23-9BA4-2BED0FAF65B9}" presName="connTx" presStyleLbl="parChTrans1D4" presStyleIdx="0" presStyleCnt="3"/>
      <dgm:spPr/>
      <dgm:t>
        <a:bodyPr/>
        <a:lstStyle/>
        <a:p>
          <a:endParaRPr lang="zh-TW" altLang="en-US"/>
        </a:p>
      </dgm:t>
    </dgm:pt>
    <dgm:pt modelId="{206CE3AF-806B-4AA3-826C-E527D187479F}" type="pres">
      <dgm:prSet presAssocID="{3C7C9A98-4DBE-4776-9D32-0E14FCBC6BDC}" presName="root2" presStyleCnt="0"/>
      <dgm:spPr/>
      <dgm:t>
        <a:bodyPr/>
        <a:lstStyle/>
        <a:p>
          <a:endParaRPr lang="zh-TW" altLang="en-US"/>
        </a:p>
      </dgm:t>
    </dgm:pt>
    <dgm:pt modelId="{73EAD149-FDF3-4595-8724-E0CB1D3FC3F9}" type="pres">
      <dgm:prSet presAssocID="{3C7C9A98-4DBE-4776-9D32-0E14FCBC6BDC}" presName="LevelTwoTextNode" presStyleLbl="node4" presStyleIdx="0" presStyleCnt="3" custScaleY="113340" custLinFactNeighborX="-11465" custLinFactNeighborY="724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4E1ECDE-0594-432B-88A5-0C7BF4B29DB9}" type="pres">
      <dgm:prSet presAssocID="{3C7C9A98-4DBE-4776-9D32-0E14FCBC6BDC}" presName="level3hierChild" presStyleCnt="0"/>
      <dgm:spPr/>
      <dgm:t>
        <a:bodyPr/>
        <a:lstStyle/>
        <a:p>
          <a:endParaRPr lang="zh-TW" altLang="en-US"/>
        </a:p>
      </dgm:t>
    </dgm:pt>
    <dgm:pt modelId="{C55D7EB6-9812-47E2-B830-286F059D4461}" type="pres">
      <dgm:prSet presAssocID="{370ECCE2-71EC-4F07-80DF-E44952A9C20A}" presName="conn2-1" presStyleLbl="parChTrans1D4" presStyleIdx="1" presStyleCnt="3"/>
      <dgm:spPr/>
      <dgm:t>
        <a:bodyPr/>
        <a:lstStyle/>
        <a:p>
          <a:endParaRPr lang="zh-TW" altLang="en-US"/>
        </a:p>
      </dgm:t>
    </dgm:pt>
    <dgm:pt modelId="{3CB71537-DAE7-4BBA-895C-DC72B08D2D3C}" type="pres">
      <dgm:prSet presAssocID="{370ECCE2-71EC-4F07-80DF-E44952A9C20A}" presName="connTx" presStyleLbl="parChTrans1D4" presStyleIdx="1" presStyleCnt="3"/>
      <dgm:spPr/>
      <dgm:t>
        <a:bodyPr/>
        <a:lstStyle/>
        <a:p>
          <a:endParaRPr lang="zh-TW" altLang="en-US"/>
        </a:p>
      </dgm:t>
    </dgm:pt>
    <dgm:pt modelId="{A6CB0682-15D8-42C2-97AE-727447A0DD29}" type="pres">
      <dgm:prSet presAssocID="{19B95676-2F31-4348-B8DE-DE464142684E}" presName="root2" presStyleCnt="0"/>
      <dgm:spPr/>
      <dgm:t>
        <a:bodyPr/>
        <a:lstStyle/>
        <a:p>
          <a:endParaRPr lang="zh-TW" altLang="en-US"/>
        </a:p>
      </dgm:t>
    </dgm:pt>
    <dgm:pt modelId="{961E17FB-D23D-429B-B81F-AEADA5E8B0ED}" type="pres">
      <dgm:prSet presAssocID="{19B95676-2F31-4348-B8DE-DE464142684E}" presName="LevelTwoTextNode" presStyleLbl="node4" presStyleIdx="1" presStyleCnt="3" custScaleY="113340" custLinFactNeighborX="-12389" custLinFactNeighborY="8797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1C01F0-CD7E-4B53-AB5C-1CCF1E28BA80}" type="pres">
      <dgm:prSet presAssocID="{19B95676-2F31-4348-B8DE-DE464142684E}" presName="level3hierChild" presStyleCnt="0"/>
      <dgm:spPr/>
      <dgm:t>
        <a:bodyPr/>
        <a:lstStyle/>
        <a:p>
          <a:endParaRPr lang="zh-TW" altLang="en-US"/>
        </a:p>
      </dgm:t>
    </dgm:pt>
    <dgm:pt modelId="{9BB838E8-7292-4DD2-AC15-CF895E01C9F6}" type="pres">
      <dgm:prSet presAssocID="{AFF961C6-E2A4-4AAE-B2DE-FA6439BCCEC2}" presName="conn2-1" presStyleLbl="parChTrans1D4" presStyleIdx="2" presStyleCnt="3"/>
      <dgm:spPr/>
      <dgm:t>
        <a:bodyPr/>
        <a:lstStyle/>
        <a:p>
          <a:endParaRPr lang="zh-TW" altLang="en-US"/>
        </a:p>
      </dgm:t>
    </dgm:pt>
    <dgm:pt modelId="{CCDB4192-B47B-4DC8-8A6B-C38F0C1251E3}" type="pres">
      <dgm:prSet presAssocID="{AFF961C6-E2A4-4AAE-B2DE-FA6439BCCEC2}" presName="connTx" presStyleLbl="parChTrans1D4" presStyleIdx="2" presStyleCnt="3"/>
      <dgm:spPr/>
      <dgm:t>
        <a:bodyPr/>
        <a:lstStyle/>
        <a:p>
          <a:endParaRPr lang="zh-TW" altLang="en-US"/>
        </a:p>
      </dgm:t>
    </dgm:pt>
    <dgm:pt modelId="{FD480FA3-8C80-421A-BAB8-A3137CB61330}" type="pres">
      <dgm:prSet presAssocID="{146D7C26-5799-4C88-8B54-8CA8B432B50B}" presName="root2" presStyleCnt="0"/>
      <dgm:spPr/>
      <dgm:t>
        <a:bodyPr/>
        <a:lstStyle/>
        <a:p>
          <a:endParaRPr lang="zh-TW" altLang="en-US"/>
        </a:p>
      </dgm:t>
    </dgm:pt>
    <dgm:pt modelId="{AF4F0169-C8C7-4BC5-B0B4-7FC8DA28D833}" type="pres">
      <dgm:prSet presAssocID="{146D7C26-5799-4C88-8B54-8CA8B432B50B}" presName="LevelTwoTextNode" presStyleLbl="node4" presStyleIdx="2" presStyleCnt="3" custScaleY="113340" custLinFactY="20473" custLinFactNeighborX="-10241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A582C92-A186-4197-9DEC-F9946A4A61C2}" type="pres">
      <dgm:prSet presAssocID="{146D7C26-5799-4C88-8B54-8CA8B432B50B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E34E8E6E-7A16-4282-A30D-B2B8BF80060F}" type="presOf" srcId="{B434A260-ED07-4E21-9BAA-AC61B0F9A56E}" destId="{EEFCC745-BD0E-42BB-884E-AEFC8CB654FC}" srcOrd="0" destOrd="0" presId="urn:microsoft.com/office/officeart/2005/8/layout/hierarchy2"/>
    <dgm:cxn modelId="{2C93ADAB-5D36-4C09-BB99-35317F12D839}" type="presOf" srcId="{B1B93658-3762-4588-A0A7-A971A907A63D}" destId="{0FB7CC1C-3D48-42BD-AE85-C6DFC6409639}" srcOrd="1" destOrd="0" presId="urn:microsoft.com/office/officeart/2005/8/layout/hierarchy2"/>
    <dgm:cxn modelId="{97ADB847-0756-413E-915D-106A350DA9A7}" srcId="{9F0EA2A8-85CD-4618-859D-333D8D08E0C6}" destId="{51F60E57-20CE-4DC9-B0AB-C3DECB435392}" srcOrd="0" destOrd="0" parTransId="{8B0B5ECE-0DB1-4FAD-B0F9-C9D0F2AC40D5}" sibTransId="{1FB141DD-A846-42B0-A7CF-FCF14A4C490A}"/>
    <dgm:cxn modelId="{0CB840A9-42CC-4B41-A32C-9D567F9CCE93}" srcId="{9F1C6AC0-4EEB-413D-BD01-92A2808B277D}" destId="{91E7364B-B380-49EE-8574-DBBAF604AB4F}" srcOrd="0" destOrd="0" parTransId="{9A384DB5-A17E-45E1-8D73-D910CB41C241}" sibTransId="{430BFFE0-6840-4E23-97E8-4125664E88D2}"/>
    <dgm:cxn modelId="{BFDCD357-9B38-4870-A7AE-A676379E1A77}" type="presOf" srcId="{9A384DB5-A17E-45E1-8D73-D910CB41C241}" destId="{53EE7BFF-ECC9-4FBA-B8DD-893479F845E8}" srcOrd="0" destOrd="0" presId="urn:microsoft.com/office/officeart/2005/8/layout/hierarchy2"/>
    <dgm:cxn modelId="{16B09074-AE19-4692-8731-0CA8515DF276}" type="presOf" srcId="{370ECCE2-71EC-4F07-80DF-E44952A9C20A}" destId="{3CB71537-DAE7-4BBA-895C-DC72B08D2D3C}" srcOrd="1" destOrd="0" presId="urn:microsoft.com/office/officeart/2005/8/layout/hierarchy2"/>
    <dgm:cxn modelId="{EB13B9B8-BDEC-41E7-BB57-657BD71EDD6D}" type="presOf" srcId="{8B0B5ECE-0DB1-4FAD-B0F9-C9D0F2AC40D5}" destId="{EE25CB5E-71E0-4365-BEFB-5E62833B895C}" srcOrd="1" destOrd="0" presId="urn:microsoft.com/office/officeart/2005/8/layout/hierarchy2"/>
    <dgm:cxn modelId="{ED13416F-E7C8-49F0-A33B-24DC56D5DEBB}" type="presOf" srcId="{EE9C240E-B2C5-4A23-9BA4-2BED0FAF65B9}" destId="{46E4CAFD-4B38-4D68-966E-AD4925A2983F}" srcOrd="0" destOrd="0" presId="urn:microsoft.com/office/officeart/2005/8/layout/hierarchy2"/>
    <dgm:cxn modelId="{DF9E5E63-08E3-4D71-B248-A8BB6FF62113}" type="presOf" srcId="{9F1C6AC0-4EEB-413D-BD01-92A2808B277D}" destId="{E6107F5D-71DC-4DD1-8F18-5A8A585F1DBF}" srcOrd="0" destOrd="0" presId="urn:microsoft.com/office/officeart/2005/8/layout/hierarchy2"/>
    <dgm:cxn modelId="{41972689-7BDE-4DF1-816C-B568DDDF95E8}" srcId="{9F0EA2A8-85CD-4618-859D-333D8D08E0C6}" destId="{A671E552-AC66-4039-8E1A-193664245F25}" srcOrd="1" destOrd="0" parTransId="{3A18091F-211B-475C-BBE9-E8032F9E0BEA}" sibTransId="{475B68BA-4C66-441A-98CD-2E256545C6B3}"/>
    <dgm:cxn modelId="{88A67CDB-A8A2-4C7B-9521-392725575B8C}" srcId="{A671E552-AC66-4039-8E1A-193664245F25}" destId="{146D7C26-5799-4C88-8B54-8CA8B432B50B}" srcOrd="2" destOrd="0" parTransId="{AFF961C6-E2A4-4AAE-B2DE-FA6439BCCEC2}" sibTransId="{402EEC85-6D8B-4BCB-8EF4-26D8B090C3FA}"/>
    <dgm:cxn modelId="{291F8D72-0F3B-4C0B-A1C1-9BED63A53AB3}" type="presOf" srcId="{3A18091F-211B-475C-BBE9-E8032F9E0BEA}" destId="{187483D3-2081-4855-8D7E-A33FF4F14A7B}" srcOrd="0" destOrd="0" presId="urn:microsoft.com/office/officeart/2005/8/layout/hierarchy2"/>
    <dgm:cxn modelId="{8C3885FE-15DE-49CA-AEEB-31C9B5CEB5EF}" type="presOf" srcId="{91E7364B-B380-49EE-8574-DBBAF604AB4F}" destId="{4AC1E26D-133D-4AC5-8483-8F4E48C60485}" srcOrd="0" destOrd="0" presId="urn:microsoft.com/office/officeart/2005/8/layout/hierarchy2"/>
    <dgm:cxn modelId="{9930F139-EDA2-4E88-871C-AF800B36F547}" type="presOf" srcId="{B1B93658-3762-4588-A0A7-A971A907A63D}" destId="{076F3794-E801-48D2-8E83-28E1293A1056}" srcOrd="0" destOrd="0" presId="urn:microsoft.com/office/officeart/2005/8/layout/hierarchy2"/>
    <dgm:cxn modelId="{F3EF1143-CFE5-4181-9B3B-9F5D0D757D26}" srcId="{9F1C6AC0-4EEB-413D-BD01-92A2808B277D}" destId="{9F0EA2A8-85CD-4618-859D-333D8D08E0C6}" srcOrd="1" destOrd="0" parTransId="{B1B93658-3762-4588-A0A7-A971A907A63D}" sibTransId="{7F65649C-AC8F-471A-9B03-15FCE498FD66}"/>
    <dgm:cxn modelId="{661754F5-174E-4623-9A56-2EF670EDF262}" type="presOf" srcId="{3C7C9A98-4DBE-4776-9D32-0E14FCBC6BDC}" destId="{73EAD149-FDF3-4595-8724-E0CB1D3FC3F9}" srcOrd="0" destOrd="0" presId="urn:microsoft.com/office/officeart/2005/8/layout/hierarchy2"/>
    <dgm:cxn modelId="{8EE05C6D-7366-49FA-967D-BD43A25A5E1B}" type="presOf" srcId="{AFF961C6-E2A4-4AAE-B2DE-FA6439BCCEC2}" destId="{CCDB4192-B47B-4DC8-8A6B-C38F0C1251E3}" srcOrd="1" destOrd="0" presId="urn:microsoft.com/office/officeart/2005/8/layout/hierarchy2"/>
    <dgm:cxn modelId="{90913491-6222-49E6-AFFC-32B3514993E1}" type="presOf" srcId="{146D7C26-5799-4C88-8B54-8CA8B432B50B}" destId="{AF4F0169-C8C7-4BC5-B0B4-7FC8DA28D833}" srcOrd="0" destOrd="0" presId="urn:microsoft.com/office/officeart/2005/8/layout/hierarchy2"/>
    <dgm:cxn modelId="{08D7AE98-6E81-4B95-9515-2AC6C56B1B61}" type="presOf" srcId="{370ECCE2-71EC-4F07-80DF-E44952A9C20A}" destId="{C55D7EB6-9812-47E2-B830-286F059D4461}" srcOrd="0" destOrd="0" presId="urn:microsoft.com/office/officeart/2005/8/layout/hierarchy2"/>
    <dgm:cxn modelId="{DC9F726D-A886-4EEC-B390-B4AA218633E0}" type="presOf" srcId="{9A384DB5-A17E-45E1-8D73-D910CB41C241}" destId="{B9677734-38F5-4830-BCBA-9619C7FF5964}" srcOrd="1" destOrd="0" presId="urn:microsoft.com/office/officeart/2005/8/layout/hierarchy2"/>
    <dgm:cxn modelId="{C7C9FEFA-6626-4F55-8749-FA7F87C52BC2}" type="presOf" srcId="{AFF961C6-E2A4-4AAE-B2DE-FA6439BCCEC2}" destId="{9BB838E8-7292-4DD2-AC15-CF895E01C9F6}" srcOrd="0" destOrd="0" presId="urn:microsoft.com/office/officeart/2005/8/layout/hierarchy2"/>
    <dgm:cxn modelId="{F4E0451E-02EA-4519-8560-780640B79312}" type="presOf" srcId="{9F0EA2A8-85CD-4618-859D-333D8D08E0C6}" destId="{C9F44600-BEA0-4BB5-A67C-EE3A5AA85B63}" srcOrd="0" destOrd="0" presId="urn:microsoft.com/office/officeart/2005/8/layout/hierarchy2"/>
    <dgm:cxn modelId="{B1C7ACB0-28F9-456F-897F-AE92B77203E1}" type="presOf" srcId="{8B0B5ECE-0DB1-4FAD-B0F9-C9D0F2AC40D5}" destId="{F504B80B-917E-415B-B743-B0D711409DDA}" srcOrd="0" destOrd="0" presId="urn:microsoft.com/office/officeart/2005/8/layout/hierarchy2"/>
    <dgm:cxn modelId="{D452A9F8-7C63-439D-BB50-494C839CF6A1}" type="presOf" srcId="{A671E552-AC66-4039-8E1A-193664245F25}" destId="{C2A6D506-4388-4F89-A197-13D5C125CD1F}" srcOrd="0" destOrd="0" presId="urn:microsoft.com/office/officeart/2005/8/layout/hierarchy2"/>
    <dgm:cxn modelId="{FED82628-6371-4D52-A0D7-B28438BF9A5A}" type="presOf" srcId="{51F60E57-20CE-4DC9-B0AB-C3DECB435392}" destId="{57663B30-81A4-422B-8272-46E4DBB8281F}" srcOrd="0" destOrd="0" presId="urn:microsoft.com/office/officeart/2005/8/layout/hierarchy2"/>
    <dgm:cxn modelId="{4E139DC9-BAA6-466C-9E23-E280F9EA699A}" srcId="{A671E552-AC66-4039-8E1A-193664245F25}" destId="{19B95676-2F31-4348-B8DE-DE464142684E}" srcOrd="1" destOrd="0" parTransId="{370ECCE2-71EC-4F07-80DF-E44952A9C20A}" sibTransId="{FF4252D4-88AA-4B43-AD97-B25A2489D492}"/>
    <dgm:cxn modelId="{C16B1D08-133B-45D2-B8E1-1B103FCDE4DB}" type="presOf" srcId="{3A18091F-211B-475C-BBE9-E8032F9E0BEA}" destId="{AFE3B649-567D-49B2-AAC1-2D7723444B9B}" srcOrd="1" destOrd="0" presId="urn:microsoft.com/office/officeart/2005/8/layout/hierarchy2"/>
    <dgm:cxn modelId="{22F1E7DF-0797-4385-9AB2-AAA5C2B21101}" type="presOf" srcId="{19B95676-2F31-4348-B8DE-DE464142684E}" destId="{961E17FB-D23D-429B-B81F-AEADA5E8B0ED}" srcOrd="0" destOrd="0" presId="urn:microsoft.com/office/officeart/2005/8/layout/hierarchy2"/>
    <dgm:cxn modelId="{66DB79D6-AE3B-4B5F-B06E-372ADF5006EB}" srcId="{B434A260-ED07-4E21-9BAA-AC61B0F9A56E}" destId="{9F1C6AC0-4EEB-413D-BD01-92A2808B277D}" srcOrd="0" destOrd="0" parTransId="{916AB2D1-E148-410F-8D95-E98E3481C409}" sibTransId="{99FF303E-4D83-4B53-8893-0CF5ADCA7851}"/>
    <dgm:cxn modelId="{44516639-B12E-4976-A656-3A6B390FF0AA}" type="presOf" srcId="{EE9C240E-B2C5-4A23-9BA4-2BED0FAF65B9}" destId="{029A66A3-AFD5-4627-A0D0-300A6A568014}" srcOrd="1" destOrd="0" presId="urn:microsoft.com/office/officeart/2005/8/layout/hierarchy2"/>
    <dgm:cxn modelId="{79C49F39-C5B3-4454-9FF8-532902A2DB80}" srcId="{A671E552-AC66-4039-8E1A-193664245F25}" destId="{3C7C9A98-4DBE-4776-9D32-0E14FCBC6BDC}" srcOrd="0" destOrd="0" parTransId="{EE9C240E-B2C5-4A23-9BA4-2BED0FAF65B9}" sibTransId="{5E76AE22-B7A4-4810-AE81-BB9185B28EC6}"/>
    <dgm:cxn modelId="{AF9968C4-B19A-40C0-953B-38AE48E238E9}" type="presParOf" srcId="{EEFCC745-BD0E-42BB-884E-AEFC8CB654FC}" destId="{DED2FA8E-56A5-402B-BCCE-2F24F4A7B3F7}" srcOrd="0" destOrd="0" presId="urn:microsoft.com/office/officeart/2005/8/layout/hierarchy2"/>
    <dgm:cxn modelId="{4DC4C882-F54E-4D69-AFEC-A2094833F701}" type="presParOf" srcId="{DED2FA8E-56A5-402B-BCCE-2F24F4A7B3F7}" destId="{E6107F5D-71DC-4DD1-8F18-5A8A585F1DBF}" srcOrd="0" destOrd="0" presId="urn:microsoft.com/office/officeart/2005/8/layout/hierarchy2"/>
    <dgm:cxn modelId="{6D39E758-9438-4389-BDBC-D89020C9BCDA}" type="presParOf" srcId="{DED2FA8E-56A5-402B-BCCE-2F24F4A7B3F7}" destId="{A65CF2AC-9878-4D32-BEB6-04CD3A179926}" srcOrd="1" destOrd="0" presId="urn:microsoft.com/office/officeart/2005/8/layout/hierarchy2"/>
    <dgm:cxn modelId="{937906B4-129E-497A-B894-25195EAA77D9}" type="presParOf" srcId="{A65CF2AC-9878-4D32-BEB6-04CD3A179926}" destId="{53EE7BFF-ECC9-4FBA-B8DD-893479F845E8}" srcOrd="0" destOrd="0" presId="urn:microsoft.com/office/officeart/2005/8/layout/hierarchy2"/>
    <dgm:cxn modelId="{CB2FDE33-F585-4494-9C80-FCAD7E84CC89}" type="presParOf" srcId="{53EE7BFF-ECC9-4FBA-B8DD-893479F845E8}" destId="{B9677734-38F5-4830-BCBA-9619C7FF5964}" srcOrd="0" destOrd="0" presId="urn:microsoft.com/office/officeart/2005/8/layout/hierarchy2"/>
    <dgm:cxn modelId="{B3175BDD-E891-4E8D-BC98-6942207BA401}" type="presParOf" srcId="{A65CF2AC-9878-4D32-BEB6-04CD3A179926}" destId="{32B807AA-5114-48BB-821A-B898E740ADC7}" srcOrd="1" destOrd="0" presId="urn:microsoft.com/office/officeart/2005/8/layout/hierarchy2"/>
    <dgm:cxn modelId="{71C532E4-035F-4255-85EA-21F4820F88CD}" type="presParOf" srcId="{32B807AA-5114-48BB-821A-B898E740ADC7}" destId="{4AC1E26D-133D-4AC5-8483-8F4E48C60485}" srcOrd="0" destOrd="0" presId="urn:microsoft.com/office/officeart/2005/8/layout/hierarchy2"/>
    <dgm:cxn modelId="{0279DA31-4EB1-45C8-A778-84712110631B}" type="presParOf" srcId="{32B807AA-5114-48BB-821A-B898E740ADC7}" destId="{7EC42B30-24C1-4C5C-8AED-76BBA1723B84}" srcOrd="1" destOrd="0" presId="urn:microsoft.com/office/officeart/2005/8/layout/hierarchy2"/>
    <dgm:cxn modelId="{707CBA3E-AB16-4A21-BF8B-9A565AA8AC0B}" type="presParOf" srcId="{A65CF2AC-9878-4D32-BEB6-04CD3A179926}" destId="{076F3794-E801-48D2-8E83-28E1293A1056}" srcOrd="2" destOrd="0" presId="urn:microsoft.com/office/officeart/2005/8/layout/hierarchy2"/>
    <dgm:cxn modelId="{6B086FD8-B8D1-469E-B9C5-D94CACC2A806}" type="presParOf" srcId="{076F3794-E801-48D2-8E83-28E1293A1056}" destId="{0FB7CC1C-3D48-42BD-AE85-C6DFC6409639}" srcOrd="0" destOrd="0" presId="urn:microsoft.com/office/officeart/2005/8/layout/hierarchy2"/>
    <dgm:cxn modelId="{D4E6F2EA-3A57-48B3-89B1-19047D443E17}" type="presParOf" srcId="{A65CF2AC-9878-4D32-BEB6-04CD3A179926}" destId="{940C6AED-4D6B-448A-8ED0-408FD7345D6D}" srcOrd="3" destOrd="0" presId="urn:microsoft.com/office/officeart/2005/8/layout/hierarchy2"/>
    <dgm:cxn modelId="{7F477A6C-A637-43F7-B534-7D69183C81E5}" type="presParOf" srcId="{940C6AED-4D6B-448A-8ED0-408FD7345D6D}" destId="{C9F44600-BEA0-4BB5-A67C-EE3A5AA85B63}" srcOrd="0" destOrd="0" presId="urn:microsoft.com/office/officeart/2005/8/layout/hierarchy2"/>
    <dgm:cxn modelId="{1FB3A1B7-2DFC-4179-8833-BFC1BBB78187}" type="presParOf" srcId="{940C6AED-4D6B-448A-8ED0-408FD7345D6D}" destId="{FF255E21-7265-4F6E-B2E6-1FABCF18168C}" srcOrd="1" destOrd="0" presId="urn:microsoft.com/office/officeart/2005/8/layout/hierarchy2"/>
    <dgm:cxn modelId="{5736902C-A4FE-4DCC-8134-8B51AAA8BBD8}" type="presParOf" srcId="{FF255E21-7265-4F6E-B2E6-1FABCF18168C}" destId="{F504B80B-917E-415B-B743-B0D711409DDA}" srcOrd="0" destOrd="0" presId="urn:microsoft.com/office/officeart/2005/8/layout/hierarchy2"/>
    <dgm:cxn modelId="{5A8CAFAE-80C1-4E25-8BB4-1CA0C49F5673}" type="presParOf" srcId="{F504B80B-917E-415B-B743-B0D711409DDA}" destId="{EE25CB5E-71E0-4365-BEFB-5E62833B895C}" srcOrd="0" destOrd="0" presId="urn:microsoft.com/office/officeart/2005/8/layout/hierarchy2"/>
    <dgm:cxn modelId="{EC3E23B5-AA00-41A0-A4E0-00B9B8A9767D}" type="presParOf" srcId="{FF255E21-7265-4F6E-B2E6-1FABCF18168C}" destId="{0915AC8E-7A38-4D09-A352-9559454822B3}" srcOrd="1" destOrd="0" presId="urn:microsoft.com/office/officeart/2005/8/layout/hierarchy2"/>
    <dgm:cxn modelId="{729D65CB-50E3-412E-8688-67B6CCAC2B7B}" type="presParOf" srcId="{0915AC8E-7A38-4D09-A352-9559454822B3}" destId="{57663B30-81A4-422B-8272-46E4DBB8281F}" srcOrd="0" destOrd="0" presId="urn:microsoft.com/office/officeart/2005/8/layout/hierarchy2"/>
    <dgm:cxn modelId="{5DFC8971-321A-4516-917C-49C9B2BE5C00}" type="presParOf" srcId="{0915AC8E-7A38-4D09-A352-9559454822B3}" destId="{37673DAA-7418-4213-AE26-E45C857315DC}" srcOrd="1" destOrd="0" presId="urn:microsoft.com/office/officeart/2005/8/layout/hierarchy2"/>
    <dgm:cxn modelId="{C127F8D5-903B-474B-849D-BA271EB72064}" type="presParOf" srcId="{FF255E21-7265-4F6E-B2E6-1FABCF18168C}" destId="{187483D3-2081-4855-8D7E-A33FF4F14A7B}" srcOrd="2" destOrd="0" presId="urn:microsoft.com/office/officeart/2005/8/layout/hierarchy2"/>
    <dgm:cxn modelId="{E97C8A19-46C9-4458-B9F4-97737FB25507}" type="presParOf" srcId="{187483D3-2081-4855-8D7E-A33FF4F14A7B}" destId="{AFE3B649-567D-49B2-AAC1-2D7723444B9B}" srcOrd="0" destOrd="0" presId="urn:microsoft.com/office/officeart/2005/8/layout/hierarchy2"/>
    <dgm:cxn modelId="{86C975B6-C76F-443C-A828-B8644DFC67CF}" type="presParOf" srcId="{FF255E21-7265-4F6E-B2E6-1FABCF18168C}" destId="{87D86686-9053-434F-827E-BDAF98FB1B4D}" srcOrd="3" destOrd="0" presId="urn:microsoft.com/office/officeart/2005/8/layout/hierarchy2"/>
    <dgm:cxn modelId="{83A65684-C486-4BD3-9123-1A2AEC240265}" type="presParOf" srcId="{87D86686-9053-434F-827E-BDAF98FB1B4D}" destId="{C2A6D506-4388-4F89-A197-13D5C125CD1F}" srcOrd="0" destOrd="0" presId="urn:microsoft.com/office/officeart/2005/8/layout/hierarchy2"/>
    <dgm:cxn modelId="{FD3F9A51-068A-4909-8D9C-F4AB22E70CBF}" type="presParOf" srcId="{87D86686-9053-434F-827E-BDAF98FB1B4D}" destId="{B321F52D-27D1-4718-8F9D-03DF492F1D31}" srcOrd="1" destOrd="0" presId="urn:microsoft.com/office/officeart/2005/8/layout/hierarchy2"/>
    <dgm:cxn modelId="{A3B6A47D-3D91-427A-92EE-A8754EABCF61}" type="presParOf" srcId="{B321F52D-27D1-4718-8F9D-03DF492F1D31}" destId="{46E4CAFD-4B38-4D68-966E-AD4925A2983F}" srcOrd="0" destOrd="0" presId="urn:microsoft.com/office/officeart/2005/8/layout/hierarchy2"/>
    <dgm:cxn modelId="{E0AD2858-027D-4362-922A-6938DAC6D1F6}" type="presParOf" srcId="{46E4CAFD-4B38-4D68-966E-AD4925A2983F}" destId="{029A66A3-AFD5-4627-A0D0-300A6A568014}" srcOrd="0" destOrd="0" presId="urn:microsoft.com/office/officeart/2005/8/layout/hierarchy2"/>
    <dgm:cxn modelId="{36A59B0A-F90C-44BA-800B-28B13DB43BDB}" type="presParOf" srcId="{B321F52D-27D1-4718-8F9D-03DF492F1D31}" destId="{206CE3AF-806B-4AA3-826C-E527D187479F}" srcOrd="1" destOrd="0" presId="urn:microsoft.com/office/officeart/2005/8/layout/hierarchy2"/>
    <dgm:cxn modelId="{C05372BF-37F0-4CF4-9721-BF408FC8F54E}" type="presParOf" srcId="{206CE3AF-806B-4AA3-826C-E527D187479F}" destId="{73EAD149-FDF3-4595-8724-E0CB1D3FC3F9}" srcOrd="0" destOrd="0" presId="urn:microsoft.com/office/officeart/2005/8/layout/hierarchy2"/>
    <dgm:cxn modelId="{4063FF61-93AE-442D-8492-AB33001A0598}" type="presParOf" srcId="{206CE3AF-806B-4AA3-826C-E527D187479F}" destId="{84E1ECDE-0594-432B-88A5-0C7BF4B29DB9}" srcOrd="1" destOrd="0" presId="urn:microsoft.com/office/officeart/2005/8/layout/hierarchy2"/>
    <dgm:cxn modelId="{1A7F3B2B-6408-438C-9A21-C07E3EFDF08A}" type="presParOf" srcId="{B321F52D-27D1-4718-8F9D-03DF492F1D31}" destId="{C55D7EB6-9812-47E2-B830-286F059D4461}" srcOrd="2" destOrd="0" presId="urn:microsoft.com/office/officeart/2005/8/layout/hierarchy2"/>
    <dgm:cxn modelId="{B79924D6-3940-4432-860E-8FBCE6EA4623}" type="presParOf" srcId="{C55D7EB6-9812-47E2-B830-286F059D4461}" destId="{3CB71537-DAE7-4BBA-895C-DC72B08D2D3C}" srcOrd="0" destOrd="0" presId="urn:microsoft.com/office/officeart/2005/8/layout/hierarchy2"/>
    <dgm:cxn modelId="{AB699921-37CB-46A6-B5FD-3205303203FC}" type="presParOf" srcId="{B321F52D-27D1-4718-8F9D-03DF492F1D31}" destId="{A6CB0682-15D8-42C2-97AE-727447A0DD29}" srcOrd="3" destOrd="0" presId="urn:microsoft.com/office/officeart/2005/8/layout/hierarchy2"/>
    <dgm:cxn modelId="{C78AA801-C5D5-4DEC-9074-ECA018E54A0F}" type="presParOf" srcId="{A6CB0682-15D8-42C2-97AE-727447A0DD29}" destId="{961E17FB-D23D-429B-B81F-AEADA5E8B0ED}" srcOrd="0" destOrd="0" presId="urn:microsoft.com/office/officeart/2005/8/layout/hierarchy2"/>
    <dgm:cxn modelId="{999542A9-9BAF-403A-98B4-F92336509911}" type="presParOf" srcId="{A6CB0682-15D8-42C2-97AE-727447A0DD29}" destId="{6F1C01F0-CD7E-4B53-AB5C-1CCF1E28BA80}" srcOrd="1" destOrd="0" presId="urn:microsoft.com/office/officeart/2005/8/layout/hierarchy2"/>
    <dgm:cxn modelId="{0B733C31-0A72-4644-9F5D-CFD6A55F7009}" type="presParOf" srcId="{B321F52D-27D1-4718-8F9D-03DF492F1D31}" destId="{9BB838E8-7292-4DD2-AC15-CF895E01C9F6}" srcOrd="4" destOrd="0" presId="urn:microsoft.com/office/officeart/2005/8/layout/hierarchy2"/>
    <dgm:cxn modelId="{72D3867A-A67A-4408-8E94-0305CB18AFC6}" type="presParOf" srcId="{9BB838E8-7292-4DD2-AC15-CF895E01C9F6}" destId="{CCDB4192-B47B-4DC8-8A6B-C38F0C1251E3}" srcOrd="0" destOrd="0" presId="urn:microsoft.com/office/officeart/2005/8/layout/hierarchy2"/>
    <dgm:cxn modelId="{506CBBFD-9357-41F0-9830-FCB537619136}" type="presParOf" srcId="{B321F52D-27D1-4718-8F9D-03DF492F1D31}" destId="{FD480FA3-8C80-421A-BAB8-A3137CB61330}" srcOrd="5" destOrd="0" presId="urn:microsoft.com/office/officeart/2005/8/layout/hierarchy2"/>
    <dgm:cxn modelId="{FC5136CD-7927-41C0-B6C9-A2BA389E5546}" type="presParOf" srcId="{FD480FA3-8C80-421A-BAB8-A3137CB61330}" destId="{AF4F0169-C8C7-4BC5-B0B4-7FC8DA28D833}" srcOrd="0" destOrd="0" presId="urn:microsoft.com/office/officeart/2005/8/layout/hierarchy2"/>
    <dgm:cxn modelId="{E0252F92-021D-4C83-A211-85B151A6F8DE}" type="presParOf" srcId="{FD480FA3-8C80-421A-BAB8-A3137CB61330}" destId="{BA582C92-A186-4197-9DEC-F9946A4A61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A1C44E3-96EE-4EDE-BA1A-40A086DB1DAD}" type="presOf" srcId="{3FC2F6DE-8479-4629-94DD-137C37BB03B7}" destId="{CED2090B-51DE-49C7-9FE6-05D991FECCE2}" srcOrd="0" destOrd="0" presId="urn:microsoft.com/office/officeart/2005/8/layout/vList2"/>
    <dgm:cxn modelId="{F093FD18-2C59-48F7-AAA0-7BDCEE136183}" type="presOf" srcId="{21D204B7-8CEF-44B6-9C07-CE12F0775F3A}" destId="{FC1C9785-4EAA-40D5-A517-48DAC3F311E7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34811EBA-48B7-41EF-8AA3-27933B3BCBE1}" type="presOf" srcId="{030C7060-4832-4A80-9F4F-BB1ABC271F6F}" destId="{9C41F315-CC7E-40BE-B17C-32278D7AE19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40756E1F-E42C-4955-A879-75E31C306418}" type="presOf" srcId="{92441081-EF9A-4A41-9712-FFA268598394}" destId="{0B052A4C-9EC6-4953-B7A4-B3CB579AF515}" srcOrd="0" destOrd="0" presId="urn:microsoft.com/office/officeart/2005/8/layout/vList2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302B1E07-8418-4589-889D-9389D9358E0E}" type="presOf" srcId="{21874C3B-E6F9-46BE-BBA7-51B3A98F393E}" destId="{48045E5C-A433-40C5-A9A1-1F2ACC2731E6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FB0BD589-AB9A-4030-BC44-A1FE6BCE8ED7}" type="presOf" srcId="{2F5DF991-946B-4AD9-A724-2C6992D482E7}" destId="{680E033E-824C-47B4-85F5-2D3188202A9D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94A19BCA-564A-48B4-AB7A-96DF1EB62B4F}" type="presOf" srcId="{00ED5D90-178A-4A76-9B19-37CF749D85CA}" destId="{142932F9-D755-485C-B802-6E0ED67DE1C2}" srcOrd="0" destOrd="0" presId="urn:microsoft.com/office/officeart/2005/8/layout/vList2"/>
    <dgm:cxn modelId="{FB1CBDF5-4783-48F7-816D-F17A3163DBE2}" type="presOf" srcId="{466623E0-0040-4E26-A554-EEAA51687F87}" destId="{09A62253-66AE-4B25-BF05-80D4F5919D6A}" srcOrd="0" destOrd="0" presId="urn:microsoft.com/office/officeart/2005/8/layout/vList2"/>
    <dgm:cxn modelId="{1BC7EB6E-47E1-4AF8-9D77-D3033474D626}" type="presOf" srcId="{6EE1F8CB-366B-4837-A5B3-E150B7996724}" destId="{A541DA28-CDCD-489A-9F84-11D61EC9A3FF}" srcOrd="0" destOrd="0" presId="urn:microsoft.com/office/officeart/2005/8/layout/vList2"/>
    <dgm:cxn modelId="{383A69B5-2571-4AE0-A023-2AEA41469790}" type="presParOf" srcId="{A541DA28-CDCD-489A-9F84-11D61EC9A3FF}" destId="{09A62253-66AE-4B25-BF05-80D4F5919D6A}" srcOrd="0" destOrd="0" presId="urn:microsoft.com/office/officeart/2005/8/layout/vList2"/>
    <dgm:cxn modelId="{97D00E01-23AE-4A54-8165-F984883E67D8}" type="presParOf" srcId="{A541DA28-CDCD-489A-9F84-11D61EC9A3FF}" destId="{78E87418-2E9B-4068-BE3B-AA521FD793DE}" srcOrd="1" destOrd="0" presId="urn:microsoft.com/office/officeart/2005/8/layout/vList2"/>
    <dgm:cxn modelId="{0A5DB18F-D304-461F-9ED5-0BB5E1DDB987}" type="presParOf" srcId="{A541DA28-CDCD-489A-9F84-11D61EC9A3FF}" destId="{48045E5C-A433-40C5-A9A1-1F2ACC2731E6}" srcOrd="2" destOrd="0" presId="urn:microsoft.com/office/officeart/2005/8/layout/vList2"/>
    <dgm:cxn modelId="{233C6397-4E66-4057-8DEC-810A72994760}" type="presParOf" srcId="{A541DA28-CDCD-489A-9F84-11D61EC9A3FF}" destId="{8E796305-0BD0-4ECF-B55B-8944ACFC328D}" srcOrd="3" destOrd="0" presId="urn:microsoft.com/office/officeart/2005/8/layout/vList2"/>
    <dgm:cxn modelId="{48B2CA28-9630-43AE-A10B-4834004F5AC9}" type="presParOf" srcId="{A541DA28-CDCD-489A-9F84-11D61EC9A3FF}" destId="{0B052A4C-9EC6-4953-B7A4-B3CB579AF515}" srcOrd="4" destOrd="0" presId="urn:microsoft.com/office/officeart/2005/8/layout/vList2"/>
    <dgm:cxn modelId="{E673976B-BBF2-47C5-B1BD-3844FB2204EF}" type="presParOf" srcId="{A541DA28-CDCD-489A-9F84-11D61EC9A3FF}" destId="{74905B49-9F37-450F-B8D7-DD9F28F52CAD}" srcOrd="5" destOrd="0" presId="urn:microsoft.com/office/officeart/2005/8/layout/vList2"/>
    <dgm:cxn modelId="{DDA1B9A2-D36A-4992-8E5A-6BD828309E1C}" type="presParOf" srcId="{A541DA28-CDCD-489A-9F84-11D61EC9A3FF}" destId="{FC1C9785-4EAA-40D5-A517-48DAC3F311E7}" srcOrd="6" destOrd="0" presId="urn:microsoft.com/office/officeart/2005/8/layout/vList2"/>
    <dgm:cxn modelId="{86F0413A-7DC3-4E0C-8262-0A73BE00086B}" type="presParOf" srcId="{A541DA28-CDCD-489A-9F84-11D61EC9A3FF}" destId="{DC1B01AF-F6EF-4BE2-B454-D97AF8237B36}" srcOrd="7" destOrd="0" presId="urn:microsoft.com/office/officeart/2005/8/layout/vList2"/>
    <dgm:cxn modelId="{200CA23D-0832-4DB7-927D-9D5DF6F25E7B}" type="presParOf" srcId="{A541DA28-CDCD-489A-9F84-11D61EC9A3FF}" destId="{142932F9-D755-485C-B802-6E0ED67DE1C2}" srcOrd="8" destOrd="0" presId="urn:microsoft.com/office/officeart/2005/8/layout/vList2"/>
    <dgm:cxn modelId="{53E3E93F-7B57-4A46-8742-33B297F6ADAA}" type="presParOf" srcId="{A541DA28-CDCD-489A-9F84-11D61EC9A3FF}" destId="{ED455F38-8199-47C3-8DAB-F8CDAC39DBDD}" srcOrd="9" destOrd="0" presId="urn:microsoft.com/office/officeart/2005/8/layout/vList2"/>
    <dgm:cxn modelId="{90335397-848A-4F9D-8945-C7C4FE814AC3}" type="presParOf" srcId="{A541DA28-CDCD-489A-9F84-11D61EC9A3FF}" destId="{9C41F315-CC7E-40BE-B17C-32278D7AE19F}" srcOrd="10" destOrd="0" presId="urn:microsoft.com/office/officeart/2005/8/layout/vList2"/>
    <dgm:cxn modelId="{8CD91216-C0A3-4B58-B973-E41F211C58CA}" type="presParOf" srcId="{A541DA28-CDCD-489A-9F84-11D61EC9A3FF}" destId="{5524B9D4-D2FB-483B-9562-EDCC824D3BE3}" srcOrd="11" destOrd="0" presId="urn:microsoft.com/office/officeart/2005/8/layout/vList2"/>
    <dgm:cxn modelId="{ECBBDFFD-C420-498D-9821-994FA2476AB1}" type="presParOf" srcId="{A541DA28-CDCD-489A-9F84-11D61EC9A3FF}" destId="{CED2090B-51DE-49C7-9FE6-05D991FECCE2}" srcOrd="12" destOrd="0" presId="urn:microsoft.com/office/officeart/2005/8/layout/vList2"/>
    <dgm:cxn modelId="{40DC766D-2AB7-4CDB-9BE3-79AB1E34A593}" type="presParOf" srcId="{A541DA28-CDCD-489A-9F84-11D61EC9A3FF}" destId="{C95F6DD8-22C0-4DA6-B29D-5E2706A3FDFC}" srcOrd="13" destOrd="0" presId="urn:microsoft.com/office/officeart/2005/8/layout/vList2"/>
    <dgm:cxn modelId="{19B8AE5E-B04F-45DE-9F0F-9C73E6FD50F0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984A82-9B2D-4D0F-BBD5-B0AA9E10C70C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4050A89-E69F-4EB9-AF1A-3871974C40E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複雜型決策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300446A-E300-4261-9804-1C932D0D8FF2}" type="parTrans" cxnId="{AAF719BB-5069-4F2A-A917-518543D77CDE}">
      <dgm:prSet/>
      <dgm:spPr/>
      <dgm:t>
        <a:bodyPr/>
        <a:lstStyle/>
        <a:p>
          <a:endParaRPr lang="zh-TW" altLang="en-US"/>
        </a:p>
      </dgm:t>
    </dgm:pt>
    <dgm:pt modelId="{46A5B4A7-7F2A-4483-9761-25ACDC8CD275}" type="sibTrans" cxnId="{AAF719BB-5069-4F2A-A917-518543D77CDE}">
      <dgm:prSet/>
      <dgm:spPr/>
      <dgm:t>
        <a:bodyPr/>
        <a:lstStyle/>
        <a:p>
          <a:endParaRPr lang="zh-TW" altLang="en-US"/>
        </a:p>
      </dgm:t>
    </dgm:pt>
    <dgm:pt modelId="{86DDF01D-C680-42C3-AA51-7016E027DBE0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有限型決策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28C0285-F350-49CE-B8F1-547FD1D76F5A}" type="parTrans" cxnId="{5A14D490-3ADA-4EF3-9FA4-7FC37FFC9C6D}">
      <dgm:prSet/>
      <dgm:spPr/>
      <dgm:t>
        <a:bodyPr/>
        <a:lstStyle/>
        <a:p>
          <a:endParaRPr lang="zh-TW" altLang="en-US"/>
        </a:p>
      </dgm:t>
    </dgm:pt>
    <dgm:pt modelId="{D0267812-1B23-4B9C-8182-D91275A26056}" type="sibTrans" cxnId="{5A14D490-3ADA-4EF3-9FA4-7FC37FFC9C6D}">
      <dgm:prSet/>
      <dgm:spPr/>
      <dgm:t>
        <a:bodyPr/>
        <a:lstStyle/>
        <a:p>
          <a:endParaRPr lang="zh-TW" altLang="en-US"/>
        </a:p>
      </dgm:t>
    </dgm:pt>
    <dgm:pt modelId="{729E1A9A-FE83-442B-A10D-49E29024D35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品牌忠誠型決策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D8B5B2-DC47-4EBD-9350-418B460C548A}" type="parTrans" cxnId="{26D4D4B2-2106-4A95-B80A-B8EA1F01A55B}">
      <dgm:prSet/>
      <dgm:spPr/>
      <dgm:t>
        <a:bodyPr/>
        <a:lstStyle/>
        <a:p>
          <a:endParaRPr lang="zh-TW" altLang="en-US"/>
        </a:p>
      </dgm:t>
    </dgm:pt>
    <dgm:pt modelId="{22F45F9E-9766-4280-876B-9D2F651F8358}" type="sibTrans" cxnId="{26D4D4B2-2106-4A95-B80A-B8EA1F01A55B}">
      <dgm:prSet/>
      <dgm:spPr/>
      <dgm:t>
        <a:bodyPr/>
        <a:lstStyle/>
        <a:p>
          <a:endParaRPr lang="zh-TW" altLang="en-US"/>
        </a:p>
      </dgm:t>
    </dgm:pt>
    <dgm:pt modelId="{F5E97262-6D8E-4358-8F66-AAEECF3A56F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遲鈍型決策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251D489-37CF-4CD6-8A59-9207EE0F1E91}" type="parTrans" cxnId="{62E4C6B5-B123-4753-976A-4EB3B4B5F870}">
      <dgm:prSet/>
      <dgm:spPr/>
      <dgm:t>
        <a:bodyPr/>
        <a:lstStyle/>
        <a:p>
          <a:endParaRPr lang="zh-TW" altLang="en-US"/>
        </a:p>
      </dgm:t>
    </dgm:pt>
    <dgm:pt modelId="{A1EC64F7-B42D-4380-A685-BB3D4CEEA372}" type="sibTrans" cxnId="{62E4C6B5-B123-4753-976A-4EB3B4B5F870}">
      <dgm:prSet/>
      <dgm:spPr/>
      <dgm:t>
        <a:bodyPr/>
        <a:lstStyle/>
        <a:p>
          <a:endParaRPr lang="zh-TW" altLang="en-US"/>
        </a:p>
      </dgm:t>
    </dgm:pt>
    <dgm:pt modelId="{CFE416CA-E4A8-46DB-82EB-1B514C3CFF89}" type="pres">
      <dgm:prSet presAssocID="{01984A82-9B2D-4D0F-BBD5-B0AA9E10C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09E54D-526B-4357-8B2D-B6A404E4CC4F}" type="pres">
      <dgm:prSet presAssocID="{D4050A89-E69F-4EB9-AF1A-3871974C40E8}" presName="node" presStyleLbl="node1" presStyleIdx="0" presStyleCnt="4" custLinFactNeighborX="9157" custLinFactNeighborY="-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1A9EB6D-EDAC-4659-8E7A-86965618FB67}" type="pres">
      <dgm:prSet presAssocID="{46A5B4A7-7F2A-4483-9761-25ACDC8CD275}" presName="sibTrans" presStyleCnt="0"/>
      <dgm:spPr/>
    </dgm:pt>
    <dgm:pt modelId="{F74C201C-D5A3-49B3-ABD2-BABE66A801BC}" type="pres">
      <dgm:prSet presAssocID="{86DDF01D-C680-42C3-AA51-7016E027DBE0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DD63BFA-CD4E-487C-B015-9AA597D4F582}" type="pres">
      <dgm:prSet presAssocID="{D0267812-1B23-4B9C-8182-D91275A26056}" presName="sibTrans" presStyleCnt="0"/>
      <dgm:spPr/>
    </dgm:pt>
    <dgm:pt modelId="{8352D17A-84E4-4DC4-90C3-1D65729AE0F7}" type="pres">
      <dgm:prSet presAssocID="{729E1A9A-FE83-442B-A10D-49E29024D357}" presName="node" presStyleLbl="node1" presStyleIdx="2" presStyleCnt="4" custLinFactNeighborX="9157" custLinFactNeighborY="-13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BC6DEB1-0E29-4B6A-A153-C2D131BECB34}" type="pres">
      <dgm:prSet presAssocID="{22F45F9E-9766-4280-876B-9D2F651F8358}" presName="sibTrans" presStyleCnt="0"/>
      <dgm:spPr/>
    </dgm:pt>
    <dgm:pt modelId="{AB9D27E8-D69D-4F45-AB96-4F41275A904F}" type="pres">
      <dgm:prSet presAssocID="{F5E97262-6D8E-4358-8F66-AAEECF3A56F1}" presName="node" presStyleLbl="node1" presStyleIdx="3" presStyleCnt="4" custLinFactNeighborX="886" custLinFactNeighborY="-13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62E4C6B5-B123-4753-976A-4EB3B4B5F870}" srcId="{01984A82-9B2D-4D0F-BBD5-B0AA9E10C70C}" destId="{F5E97262-6D8E-4358-8F66-AAEECF3A56F1}" srcOrd="3" destOrd="0" parTransId="{F251D489-37CF-4CD6-8A59-9207EE0F1E91}" sibTransId="{A1EC64F7-B42D-4380-A685-BB3D4CEEA372}"/>
    <dgm:cxn modelId="{F0B93A25-532B-4BCD-90A4-D0BF289ABBFE}" type="presOf" srcId="{D4050A89-E69F-4EB9-AF1A-3871974C40E8}" destId="{AC09E54D-526B-4357-8B2D-B6A404E4CC4F}" srcOrd="0" destOrd="0" presId="urn:microsoft.com/office/officeart/2005/8/layout/default"/>
    <dgm:cxn modelId="{AAF719BB-5069-4F2A-A917-518543D77CDE}" srcId="{01984A82-9B2D-4D0F-BBD5-B0AA9E10C70C}" destId="{D4050A89-E69F-4EB9-AF1A-3871974C40E8}" srcOrd="0" destOrd="0" parTransId="{A300446A-E300-4261-9804-1C932D0D8FF2}" sibTransId="{46A5B4A7-7F2A-4483-9761-25ACDC8CD275}"/>
    <dgm:cxn modelId="{1D064609-B2B4-4972-A4F9-ACC525C547A0}" type="presOf" srcId="{F5E97262-6D8E-4358-8F66-AAEECF3A56F1}" destId="{AB9D27E8-D69D-4F45-AB96-4F41275A904F}" srcOrd="0" destOrd="0" presId="urn:microsoft.com/office/officeart/2005/8/layout/default"/>
    <dgm:cxn modelId="{521A0D31-456B-481A-80F0-DA3663CFE737}" type="presOf" srcId="{86DDF01D-C680-42C3-AA51-7016E027DBE0}" destId="{F74C201C-D5A3-49B3-ABD2-BABE66A801BC}" srcOrd="0" destOrd="0" presId="urn:microsoft.com/office/officeart/2005/8/layout/default"/>
    <dgm:cxn modelId="{A7B903D4-B984-48DC-9C99-1327906EA9A1}" type="presOf" srcId="{01984A82-9B2D-4D0F-BBD5-B0AA9E10C70C}" destId="{CFE416CA-E4A8-46DB-82EB-1B514C3CFF89}" srcOrd="0" destOrd="0" presId="urn:microsoft.com/office/officeart/2005/8/layout/default"/>
    <dgm:cxn modelId="{26D4D4B2-2106-4A95-B80A-B8EA1F01A55B}" srcId="{01984A82-9B2D-4D0F-BBD5-B0AA9E10C70C}" destId="{729E1A9A-FE83-442B-A10D-49E29024D357}" srcOrd="2" destOrd="0" parTransId="{64D8B5B2-DC47-4EBD-9350-418B460C548A}" sibTransId="{22F45F9E-9766-4280-876B-9D2F651F8358}"/>
    <dgm:cxn modelId="{30A9A8C5-489E-4997-BC7B-02ECC0555FBE}" type="presOf" srcId="{729E1A9A-FE83-442B-A10D-49E29024D357}" destId="{8352D17A-84E4-4DC4-90C3-1D65729AE0F7}" srcOrd="0" destOrd="0" presId="urn:microsoft.com/office/officeart/2005/8/layout/default"/>
    <dgm:cxn modelId="{5A14D490-3ADA-4EF3-9FA4-7FC37FFC9C6D}" srcId="{01984A82-9B2D-4D0F-BBD5-B0AA9E10C70C}" destId="{86DDF01D-C680-42C3-AA51-7016E027DBE0}" srcOrd="1" destOrd="0" parTransId="{828C0285-F350-49CE-B8F1-547FD1D76F5A}" sibTransId="{D0267812-1B23-4B9C-8182-D91275A26056}"/>
    <dgm:cxn modelId="{12B705E3-9AC5-4958-8A3B-DFA4A96AD1BC}" type="presParOf" srcId="{CFE416CA-E4A8-46DB-82EB-1B514C3CFF89}" destId="{AC09E54D-526B-4357-8B2D-B6A404E4CC4F}" srcOrd="0" destOrd="0" presId="urn:microsoft.com/office/officeart/2005/8/layout/default"/>
    <dgm:cxn modelId="{D36C5785-E6D4-4C1A-B1D5-25F22FEB4818}" type="presParOf" srcId="{CFE416CA-E4A8-46DB-82EB-1B514C3CFF89}" destId="{11A9EB6D-EDAC-4659-8E7A-86965618FB67}" srcOrd="1" destOrd="0" presId="urn:microsoft.com/office/officeart/2005/8/layout/default"/>
    <dgm:cxn modelId="{32D58749-3FDF-44D3-918B-3D28CD3C1904}" type="presParOf" srcId="{CFE416CA-E4A8-46DB-82EB-1B514C3CFF89}" destId="{F74C201C-D5A3-49B3-ABD2-BABE66A801BC}" srcOrd="2" destOrd="0" presId="urn:microsoft.com/office/officeart/2005/8/layout/default"/>
    <dgm:cxn modelId="{0F94CD3F-A2D2-496E-95B1-D75592819816}" type="presParOf" srcId="{CFE416CA-E4A8-46DB-82EB-1B514C3CFF89}" destId="{2DD63BFA-CD4E-487C-B015-9AA597D4F582}" srcOrd="3" destOrd="0" presId="urn:microsoft.com/office/officeart/2005/8/layout/default"/>
    <dgm:cxn modelId="{EC8BB0A7-C318-4224-9B74-43A6972D4D5A}" type="presParOf" srcId="{CFE416CA-E4A8-46DB-82EB-1B514C3CFF89}" destId="{8352D17A-84E4-4DC4-90C3-1D65729AE0F7}" srcOrd="4" destOrd="0" presId="urn:microsoft.com/office/officeart/2005/8/layout/default"/>
    <dgm:cxn modelId="{4162F282-A322-4B2F-A9DB-8972E6196CCA}" type="presParOf" srcId="{CFE416CA-E4A8-46DB-82EB-1B514C3CFF89}" destId="{EBC6DEB1-0E29-4B6A-A153-C2D131BECB34}" srcOrd="5" destOrd="0" presId="urn:microsoft.com/office/officeart/2005/8/layout/default"/>
    <dgm:cxn modelId="{4DA99449-B95B-47E8-8ACE-B32A0D23517F}" type="presParOf" srcId="{CFE416CA-E4A8-46DB-82EB-1B514C3CFF89}" destId="{AB9D27E8-D69D-4F45-AB96-4F41275A904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 custLinFactNeighborX="8654" custLinFactNeighborY="-6851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26B0F2-3828-4D2F-BD3D-1E3AEA3D3440}" type="presOf" srcId="{00ED5D90-178A-4A76-9B19-37CF749D85CA}" destId="{142932F9-D755-485C-B802-6E0ED67DE1C2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FC85BB6C-802F-4A62-9A46-46D91097D8FC}" type="presOf" srcId="{030C7060-4832-4A80-9F4F-BB1ABC271F6F}" destId="{9C41F315-CC7E-40BE-B17C-32278D7AE19F}" srcOrd="0" destOrd="0" presId="urn:microsoft.com/office/officeart/2005/8/layout/vList2"/>
    <dgm:cxn modelId="{B7ED34A5-8A54-4BDA-872C-ECEDFEF99C78}" type="presOf" srcId="{466623E0-0040-4E26-A554-EEAA51687F87}" destId="{09A62253-66AE-4B25-BF05-80D4F5919D6A}" srcOrd="0" destOrd="0" presId="urn:microsoft.com/office/officeart/2005/8/layout/vList2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7F36EFBC-8D0A-468F-A097-800A6367DB21}" type="presOf" srcId="{92441081-EF9A-4A41-9712-FFA268598394}" destId="{0B052A4C-9EC6-4953-B7A4-B3CB579AF515}" srcOrd="0" destOrd="0" presId="urn:microsoft.com/office/officeart/2005/8/layout/vList2"/>
    <dgm:cxn modelId="{2A145F68-721D-4BC1-B41B-9D8338AE7B16}" type="presOf" srcId="{2F5DF991-946B-4AD9-A724-2C6992D482E7}" destId="{680E033E-824C-47B4-85F5-2D3188202A9D}" srcOrd="0" destOrd="0" presId="urn:microsoft.com/office/officeart/2005/8/layout/vList2"/>
    <dgm:cxn modelId="{C2D93022-F4D7-41FF-86D6-C6B5013DD42D}" type="presOf" srcId="{6EE1F8CB-366B-4837-A5B3-E150B7996724}" destId="{A541DA28-CDCD-489A-9F84-11D61EC9A3FF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FAF80BAF-5244-4670-AEA1-BC3B4B9E63F1}" type="presOf" srcId="{3FC2F6DE-8479-4629-94DD-137C37BB03B7}" destId="{CED2090B-51DE-49C7-9FE6-05D991FECCE2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8DAEEC7F-2CE2-4454-B106-D0708D75E3E7}" type="presOf" srcId="{21874C3B-E6F9-46BE-BBA7-51B3A98F393E}" destId="{48045E5C-A433-40C5-A9A1-1F2ACC2731E6}" srcOrd="0" destOrd="0" presId="urn:microsoft.com/office/officeart/2005/8/layout/vList2"/>
    <dgm:cxn modelId="{F7428535-AB6C-4F6D-A5E5-4DB2E0497752}" type="presOf" srcId="{21D204B7-8CEF-44B6-9C07-CE12F0775F3A}" destId="{FC1C9785-4EAA-40D5-A517-48DAC3F311E7}" srcOrd="0" destOrd="0" presId="urn:microsoft.com/office/officeart/2005/8/layout/vList2"/>
    <dgm:cxn modelId="{90B6AB71-D778-4D8A-B484-6947DE35A640}" type="presParOf" srcId="{A541DA28-CDCD-489A-9F84-11D61EC9A3FF}" destId="{09A62253-66AE-4B25-BF05-80D4F5919D6A}" srcOrd="0" destOrd="0" presId="urn:microsoft.com/office/officeart/2005/8/layout/vList2"/>
    <dgm:cxn modelId="{67A275A7-51D0-4927-ACFF-520FDCAD11BB}" type="presParOf" srcId="{A541DA28-CDCD-489A-9F84-11D61EC9A3FF}" destId="{78E87418-2E9B-4068-BE3B-AA521FD793DE}" srcOrd="1" destOrd="0" presId="urn:microsoft.com/office/officeart/2005/8/layout/vList2"/>
    <dgm:cxn modelId="{D7E2EEA9-DF48-4255-BF2F-03109A163172}" type="presParOf" srcId="{A541DA28-CDCD-489A-9F84-11D61EC9A3FF}" destId="{48045E5C-A433-40C5-A9A1-1F2ACC2731E6}" srcOrd="2" destOrd="0" presId="urn:microsoft.com/office/officeart/2005/8/layout/vList2"/>
    <dgm:cxn modelId="{C41C9349-4134-495F-876E-C8BD0A52F821}" type="presParOf" srcId="{A541DA28-CDCD-489A-9F84-11D61EC9A3FF}" destId="{8E796305-0BD0-4ECF-B55B-8944ACFC328D}" srcOrd="3" destOrd="0" presId="urn:microsoft.com/office/officeart/2005/8/layout/vList2"/>
    <dgm:cxn modelId="{334B8E4C-77A0-4459-BFA2-A59237AF6310}" type="presParOf" srcId="{A541DA28-CDCD-489A-9F84-11D61EC9A3FF}" destId="{0B052A4C-9EC6-4953-B7A4-B3CB579AF515}" srcOrd="4" destOrd="0" presId="urn:microsoft.com/office/officeart/2005/8/layout/vList2"/>
    <dgm:cxn modelId="{BAEAD3E0-617F-4E9B-B6A6-ED7461602316}" type="presParOf" srcId="{A541DA28-CDCD-489A-9F84-11D61EC9A3FF}" destId="{74905B49-9F37-450F-B8D7-DD9F28F52CAD}" srcOrd="5" destOrd="0" presId="urn:microsoft.com/office/officeart/2005/8/layout/vList2"/>
    <dgm:cxn modelId="{8B400DE6-17ED-430D-88F6-B25A019801A0}" type="presParOf" srcId="{A541DA28-CDCD-489A-9F84-11D61EC9A3FF}" destId="{FC1C9785-4EAA-40D5-A517-48DAC3F311E7}" srcOrd="6" destOrd="0" presId="urn:microsoft.com/office/officeart/2005/8/layout/vList2"/>
    <dgm:cxn modelId="{40B9D7FA-36C3-46F3-8EBB-1AB873F99C35}" type="presParOf" srcId="{A541DA28-CDCD-489A-9F84-11D61EC9A3FF}" destId="{DC1B01AF-F6EF-4BE2-B454-D97AF8237B36}" srcOrd="7" destOrd="0" presId="urn:microsoft.com/office/officeart/2005/8/layout/vList2"/>
    <dgm:cxn modelId="{1733B16F-BEC7-43B7-92FE-F52A2E18B414}" type="presParOf" srcId="{A541DA28-CDCD-489A-9F84-11D61EC9A3FF}" destId="{142932F9-D755-485C-B802-6E0ED67DE1C2}" srcOrd="8" destOrd="0" presId="urn:microsoft.com/office/officeart/2005/8/layout/vList2"/>
    <dgm:cxn modelId="{BC2A0A81-382A-4B6D-B495-CCC05DCFFD1B}" type="presParOf" srcId="{A541DA28-CDCD-489A-9F84-11D61EC9A3FF}" destId="{ED455F38-8199-47C3-8DAB-F8CDAC39DBDD}" srcOrd="9" destOrd="0" presId="urn:microsoft.com/office/officeart/2005/8/layout/vList2"/>
    <dgm:cxn modelId="{D0F05812-399D-492D-91B1-F9C855FF138D}" type="presParOf" srcId="{A541DA28-CDCD-489A-9F84-11D61EC9A3FF}" destId="{9C41F315-CC7E-40BE-B17C-32278D7AE19F}" srcOrd="10" destOrd="0" presId="urn:microsoft.com/office/officeart/2005/8/layout/vList2"/>
    <dgm:cxn modelId="{B234AF32-6986-4791-BE39-0CB027B2ED1A}" type="presParOf" srcId="{A541DA28-CDCD-489A-9F84-11D61EC9A3FF}" destId="{5524B9D4-D2FB-483B-9562-EDCC824D3BE3}" srcOrd="11" destOrd="0" presId="urn:microsoft.com/office/officeart/2005/8/layout/vList2"/>
    <dgm:cxn modelId="{954BCC23-7029-480C-8BEA-ADE55556FF2B}" type="presParOf" srcId="{A541DA28-CDCD-489A-9F84-11D61EC9A3FF}" destId="{CED2090B-51DE-49C7-9FE6-05D991FECCE2}" srcOrd="12" destOrd="0" presId="urn:microsoft.com/office/officeart/2005/8/layout/vList2"/>
    <dgm:cxn modelId="{1114B259-F499-4EDC-8E5F-0338CAFA181A}" type="presParOf" srcId="{A541DA28-CDCD-489A-9F84-11D61EC9A3FF}" destId="{C95F6DD8-22C0-4DA6-B29D-5E2706A3FDFC}" srcOrd="13" destOrd="0" presId="urn:microsoft.com/office/officeart/2005/8/layout/vList2"/>
    <dgm:cxn modelId="{CFE599C7-2DE7-4726-BD59-B282062A6E89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94E4D5-AEBB-444F-9157-74A2022A63C3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</dgm:pt>
    <dgm:pt modelId="{2D25377B-AED7-4E74-A928-0F4A5C2D6D2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知曉</a:t>
          </a:r>
          <a:endParaRPr lang="en-US" altLang="zh-TW" sz="2800" b="1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F7BBB70-4E85-4A5E-B37F-6467D934F58B}" type="parTrans" cxnId="{5229850E-3737-41AD-9B1F-7C96CA40F7C0}">
      <dgm:prSet/>
      <dgm:spPr/>
      <dgm:t>
        <a:bodyPr/>
        <a:lstStyle/>
        <a:p>
          <a:endParaRPr lang="zh-TW" altLang="en-US"/>
        </a:p>
      </dgm:t>
    </dgm:pt>
    <dgm:pt modelId="{8A4F6C41-8D6D-43A6-BFF3-D801C9071C8C}" type="sibTrans" cxnId="{5229850E-3737-41AD-9B1F-7C96CA40F7C0}">
      <dgm:prSet/>
      <dgm:spPr/>
      <dgm:t>
        <a:bodyPr/>
        <a:lstStyle/>
        <a:p>
          <a:endParaRPr lang="zh-TW" altLang="en-US"/>
        </a:p>
      </dgm:t>
    </dgm:pt>
    <dgm:pt modelId="{970459CF-C499-4528-9BBD-3AE0F5BD33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興趣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32896BB-E60A-4438-ADE9-BB229E166F4D}" type="parTrans" cxnId="{27BEE2AD-1F72-4DE7-93AA-4E1D50018C9B}">
      <dgm:prSet/>
      <dgm:spPr/>
      <dgm:t>
        <a:bodyPr/>
        <a:lstStyle/>
        <a:p>
          <a:endParaRPr lang="zh-TW" altLang="en-US"/>
        </a:p>
      </dgm:t>
    </dgm:pt>
    <dgm:pt modelId="{B88CFEB2-E5F0-4987-8E32-42799B5F3A1A}" type="sibTrans" cxnId="{27BEE2AD-1F72-4DE7-93AA-4E1D50018C9B}">
      <dgm:prSet/>
      <dgm:spPr/>
      <dgm:t>
        <a:bodyPr/>
        <a:lstStyle/>
        <a:p>
          <a:endParaRPr lang="zh-TW" altLang="en-US"/>
        </a:p>
      </dgm:t>
    </dgm:pt>
    <dgm:pt modelId="{5905894C-75A2-42D1-9F86-DAADF4E7079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評估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5AD0349-C5C4-4EB7-A4C6-BFB78242C90E}" type="parTrans" cxnId="{68D8F505-532C-4716-8DD2-D5B2543BC415}">
      <dgm:prSet/>
      <dgm:spPr/>
      <dgm:t>
        <a:bodyPr/>
        <a:lstStyle/>
        <a:p>
          <a:endParaRPr lang="zh-TW" altLang="en-US"/>
        </a:p>
      </dgm:t>
    </dgm:pt>
    <dgm:pt modelId="{BE6A51F9-6702-480A-9EB9-A059147CDF69}" type="sibTrans" cxnId="{68D8F505-532C-4716-8DD2-D5B2543BC415}">
      <dgm:prSet/>
      <dgm:spPr/>
      <dgm:t>
        <a:bodyPr/>
        <a:lstStyle/>
        <a:p>
          <a:endParaRPr lang="zh-TW" altLang="en-US"/>
        </a:p>
      </dgm:t>
    </dgm:pt>
    <dgm:pt modelId="{E645CE9A-8765-40A0-9D18-4EA669A1B89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接納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B5C09CD-1FCA-4EEA-9E8D-470D18363878}" type="parTrans" cxnId="{8E329DBA-7967-419E-BBF8-55088A095F7B}">
      <dgm:prSet/>
      <dgm:spPr/>
      <dgm:t>
        <a:bodyPr/>
        <a:lstStyle/>
        <a:p>
          <a:endParaRPr lang="zh-TW" altLang="en-US"/>
        </a:p>
      </dgm:t>
    </dgm:pt>
    <dgm:pt modelId="{9409FF49-26D8-4942-8DDA-DD293E48E6A6}" type="sibTrans" cxnId="{8E329DBA-7967-419E-BBF8-55088A095F7B}">
      <dgm:prSet/>
      <dgm:spPr/>
      <dgm:t>
        <a:bodyPr/>
        <a:lstStyle/>
        <a:p>
          <a:endParaRPr lang="zh-TW" altLang="en-US"/>
        </a:p>
      </dgm:t>
    </dgm:pt>
    <dgm:pt modelId="{257FBFDC-373C-448F-9EC9-6A987788446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試用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0F8C37D-466F-4794-BD0A-C25A75B04C36}" type="parTrans" cxnId="{89F1E9E3-25ED-4AFE-909F-FF3D31A27160}">
      <dgm:prSet/>
      <dgm:spPr/>
      <dgm:t>
        <a:bodyPr/>
        <a:lstStyle/>
        <a:p>
          <a:endParaRPr lang="zh-TW" altLang="en-US"/>
        </a:p>
      </dgm:t>
    </dgm:pt>
    <dgm:pt modelId="{7BD8101A-3B2E-42E7-A29B-45FDFE6B92A2}" type="sibTrans" cxnId="{89F1E9E3-25ED-4AFE-909F-FF3D31A27160}">
      <dgm:prSet/>
      <dgm:spPr/>
      <dgm:t>
        <a:bodyPr/>
        <a:lstStyle/>
        <a:p>
          <a:endParaRPr lang="zh-TW" altLang="en-US"/>
        </a:p>
      </dgm:t>
    </dgm:pt>
    <dgm:pt modelId="{818D0332-C848-497E-A48A-A5867CE32E22}" type="pres">
      <dgm:prSet presAssocID="{C294E4D5-AEBB-444F-9157-74A2022A63C3}" presName="Name0" presStyleCnt="0">
        <dgm:presLayoutVars>
          <dgm:dir/>
          <dgm:resizeHandles val="exact"/>
        </dgm:presLayoutVars>
      </dgm:prSet>
      <dgm:spPr/>
    </dgm:pt>
    <dgm:pt modelId="{A939713E-13C5-4FDB-98D7-F5C3BFD45242}" type="pres">
      <dgm:prSet presAssocID="{2D25377B-AED7-4E74-A928-0F4A5C2D6D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776859-02DC-4406-8C55-BBD1F0075D10}" type="pres">
      <dgm:prSet presAssocID="{8A4F6C41-8D6D-43A6-BFF3-D801C9071C8C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2CB7F34D-4690-4F22-8D38-F2D090F0F571}" type="pres">
      <dgm:prSet presAssocID="{8A4F6C41-8D6D-43A6-BFF3-D801C9071C8C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7B9DD436-E2C5-4E48-ADD5-7186E9AEBB7F}" type="pres">
      <dgm:prSet presAssocID="{970459CF-C499-4528-9BBD-3AE0F5BD33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CB488C-F331-4645-A570-A2FC9FA4F83F}" type="pres">
      <dgm:prSet presAssocID="{B88CFEB2-E5F0-4987-8E32-42799B5F3A1A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D9F10A81-CE8D-43F7-A75C-C86DF4888116}" type="pres">
      <dgm:prSet presAssocID="{B88CFEB2-E5F0-4987-8E32-42799B5F3A1A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60DC53E7-2BC3-41B1-A5E3-C3B37225FB4F}" type="pres">
      <dgm:prSet presAssocID="{5905894C-75A2-42D1-9F86-DAADF4E707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EE763B-7C23-4419-9810-A434E486825A}" type="pres">
      <dgm:prSet presAssocID="{BE6A51F9-6702-480A-9EB9-A059147CDF69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8C6E2D8C-169B-4E27-A89B-EF7B34E6E358}" type="pres">
      <dgm:prSet presAssocID="{BE6A51F9-6702-480A-9EB9-A059147CDF69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C1B7E0BC-2054-4EE5-8B23-927D92DEABF7}" type="pres">
      <dgm:prSet presAssocID="{257FBFDC-373C-448F-9EC9-6A987788446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21B22-AF26-4570-A1D6-236D99337DE5}" type="pres">
      <dgm:prSet presAssocID="{7BD8101A-3B2E-42E7-A29B-45FDFE6B92A2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188FACD1-5644-4512-8D4A-C7879B2B9F79}" type="pres">
      <dgm:prSet presAssocID="{7BD8101A-3B2E-42E7-A29B-45FDFE6B92A2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40A56DE5-430C-436F-B547-11DCF7E7763D}" type="pres">
      <dgm:prSet presAssocID="{E645CE9A-8765-40A0-9D18-4EA669A1B8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17C83A-23E9-4FF0-AFA4-F0B1BF33B2D9}" type="presOf" srcId="{970459CF-C499-4528-9BBD-3AE0F5BD3380}" destId="{7B9DD436-E2C5-4E48-ADD5-7186E9AEBB7F}" srcOrd="0" destOrd="0" presId="urn:microsoft.com/office/officeart/2005/8/layout/process1"/>
    <dgm:cxn modelId="{2B496E67-52BB-45EF-9DA9-6C2F8326B072}" type="presOf" srcId="{B88CFEB2-E5F0-4987-8E32-42799B5F3A1A}" destId="{D9F10A81-CE8D-43F7-A75C-C86DF4888116}" srcOrd="1" destOrd="0" presId="urn:microsoft.com/office/officeart/2005/8/layout/process1"/>
    <dgm:cxn modelId="{8E329DBA-7967-419E-BBF8-55088A095F7B}" srcId="{C294E4D5-AEBB-444F-9157-74A2022A63C3}" destId="{E645CE9A-8765-40A0-9D18-4EA669A1B892}" srcOrd="4" destOrd="0" parTransId="{AB5C09CD-1FCA-4EEA-9E8D-470D18363878}" sibTransId="{9409FF49-26D8-4942-8DDA-DD293E48E6A6}"/>
    <dgm:cxn modelId="{699199EE-43F7-4E57-B50F-DD75207E737E}" type="presOf" srcId="{C294E4D5-AEBB-444F-9157-74A2022A63C3}" destId="{818D0332-C848-497E-A48A-A5867CE32E22}" srcOrd="0" destOrd="0" presId="urn:microsoft.com/office/officeart/2005/8/layout/process1"/>
    <dgm:cxn modelId="{89F1E9E3-25ED-4AFE-909F-FF3D31A27160}" srcId="{C294E4D5-AEBB-444F-9157-74A2022A63C3}" destId="{257FBFDC-373C-448F-9EC9-6A9877884468}" srcOrd="3" destOrd="0" parTransId="{80F8C37D-466F-4794-BD0A-C25A75B04C36}" sibTransId="{7BD8101A-3B2E-42E7-A29B-45FDFE6B92A2}"/>
    <dgm:cxn modelId="{C6327C3C-4020-4755-8B65-77E9207FD2F6}" type="presOf" srcId="{257FBFDC-373C-448F-9EC9-6A9877884468}" destId="{C1B7E0BC-2054-4EE5-8B23-927D92DEABF7}" srcOrd="0" destOrd="0" presId="urn:microsoft.com/office/officeart/2005/8/layout/process1"/>
    <dgm:cxn modelId="{45A53B9F-A01E-45AB-8948-DC3A66593EBF}" type="presOf" srcId="{BE6A51F9-6702-480A-9EB9-A059147CDF69}" destId="{8C6E2D8C-169B-4E27-A89B-EF7B34E6E358}" srcOrd="1" destOrd="0" presId="urn:microsoft.com/office/officeart/2005/8/layout/process1"/>
    <dgm:cxn modelId="{68D8F505-532C-4716-8DD2-D5B2543BC415}" srcId="{C294E4D5-AEBB-444F-9157-74A2022A63C3}" destId="{5905894C-75A2-42D1-9F86-DAADF4E70796}" srcOrd="2" destOrd="0" parTransId="{35AD0349-C5C4-4EB7-A4C6-BFB78242C90E}" sibTransId="{BE6A51F9-6702-480A-9EB9-A059147CDF69}"/>
    <dgm:cxn modelId="{F580DC14-84D6-4BD8-BFD6-C7AD0A554D6D}" type="presOf" srcId="{B88CFEB2-E5F0-4987-8E32-42799B5F3A1A}" destId="{4FCB488C-F331-4645-A570-A2FC9FA4F83F}" srcOrd="0" destOrd="0" presId="urn:microsoft.com/office/officeart/2005/8/layout/process1"/>
    <dgm:cxn modelId="{FDFE710F-336F-4260-B0E0-6D358F495864}" type="presOf" srcId="{7BD8101A-3B2E-42E7-A29B-45FDFE6B92A2}" destId="{188FACD1-5644-4512-8D4A-C7879B2B9F79}" srcOrd="1" destOrd="0" presId="urn:microsoft.com/office/officeart/2005/8/layout/process1"/>
    <dgm:cxn modelId="{BFDF051E-BE41-4368-8464-3A48BA32D12A}" type="presOf" srcId="{5905894C-75A2-42D1-9F86-DAADF4E70796}" destId="{60DC53E7-2BC3-41B1-A5E3-C3B37225FB4F}" srcOrd="0" destOrd="0" presId="urn:microsoft.com/office/officeart/2005/8/layout/process1"/>
    <dgm:cxn modelId="{ED57FF42-AD54-4C8B-B4B0-ED7C3D0524B6}" type="presOf" srcId="{7BD8101A-3B2E-42E7-A29B-45FDFE6B92A2}" destId="{FEB21B22-AF26-4570-A1D6-236D99337DE5}" srcOrd="0" destOrd="0" presId="urn:microsoft.com/office/officeart/2005/8/layout/process1"/>
    <dgm:cxn modelId="{617FBE76-895B-4E78-8DC5-968AEA6A982A}" type="presOf" srcId="{BE6A51F9-6702-480A-9EB9-A059147CDF69}" destId="{86EE763B-7C23-4419-9810-A434E486825A}" srcOrd="0" destOrd="0" presId="urn:microsoft.com/office/officeart/2005/8/layout/process1"/>
    <dgm:cxn modelId="{5229850E-3737-41AD-9B1F-7C96CA40F7C0}" srcId="{C294E4D5-AEBB-444F-9157-74A2022A63C3}" destId="{2D25377B-AED7-4E74-A928-0F4A5C2D6D2E}" srcOrd="0" destOrd="0" parTransId="{3F7BBB70-4E85-4A5E-B37F-6467D934F58B}" sibTransId="{8A4F6C41-8D6D-43A6-BFF3-D801C9071C8C}"/>
    <dgm:cxn modelId="{9EDF823E-4529-485E-90DC-8696DE53F193}" type="presOf" srcId="{2D25377B-AED7-4E74-A928-0F4A5C2D6D2E}" destId="{A939713E-13C5-4FDB-98D7-F5C3BFD45242}" srcOrd="0" destOrd="0" presId="urn:microsoft.com/office/officeart/2005/8/layout/process1"/>
    <dgm:cxn modelId="{83377E7C-5930-4BC0-BA37-B2A66686A421}" type="presOf" srcId="{8A4F6C41-8D6D-43A6-BFF3-D801C9071C8C}" destId="{2CB7F34D-4690-4F22-8D38-F2D090F0F571}" srcOrd="1" destOrd="0" presId="urn:microsoft.com/office/officeart/2005/8/layout/process1"/>
    <dgm:cxn modelId="{AFB9CC77-6C4C-42BD-8CA3-B00E20FB4FC7}" type="presOf" srcId="{E645CE9A-8765-40A0-9D18-4EA669A1B892}" destId="{40A56DE5-430C-436F-B547-11DCF7E7763D}" srcOrd="0" destOrd="0" presId="urn:microsoft.com/office/officeart/2005/8/layout/process1"/>
    <dgm:cxn modelId="{27BEE2AD-1F72-4DE7-93AA-4E1D50018C9B}" srcId="{C294E4D5-AEBB-444F-9157-74A2022A63C3}" destId="{970459CF-C499-4528-9BBD-3AE0F5BD3380}" srcOrd="1" destOrd="0" parTransId="{332896BB-E60A-4438-ADE9-BB229E166F4D}" sibTransId="{B88CFEB2-E5F0-4987-8E32-42799B5F3A1A}"/>
    <dgm:cxn modelId="{7B5D21F6-1B13-4912-A5BA-DCF833AF5C50}" type="presOf" srcId="{8A4F6C41-8D6D-43A6-BFF3-D801C9071C8C}" destId="{7D776859-02DC-4406-8C55-BBD1F0075D10}" srcOrd="0" destOrd="0" presId="urn:microsoft.com/office/officeart/2005/8/layout/process1"/>
    <dgm:cxn modelId="{394C9C8E-03EF-4455-86DB-30DD032D698B}" type="presParOf" srcId="{818D0332-C848-497E-A48A-A5867CE32E22}" destId="{A939713E-13C5-4FDB-98D7-F5C3BFD45242}" srcOrd="0" destOrd="0" presId="urn:microsoft.com/office/officeart/2005/8/layout/process1"/>
    <dgm:cxn modelId="{F7303D2F-41DB-413C-82BF-7B0EB3AD5F5D}" type="presParOf" srcId="{818D0332-C848-497E-A48A-A5867CE32E22}" destId="{7D776859-02DC-4406-8C55-BBD1F0075D10}" srcOrd="1" destOrd="0" presId="urn:microsoft.com/office/officeart/2005/8/layout/process1"/>
    <dgm:cxn modelId="{CD35CC2B-F5DF-412A-B259-A411404BA952}" type="presParOf" srcId="{7D776859-02DC-4406-8C55-BBD1F0075D10}" destId="{2CB7F34D-4690-4F22-8D38-F2D090F0F571}" srcOrd="0" destOrd="0" presId="urn:microsoft.com/office/officeart/2005/8/layout/process1"/>
    <dgm:cxn modelId="{C3900F6E-5824-4038-B334-C378ECA29834}" type="presParOf" srcId="{818D0332-C848-497E-A48A-A5867CE32E22}" destId="{7B9DD436-E2C5-4E48-ADD5-7186E9AEBB7F}" srcOrd="2" destOrd="0" presId="urn:microsoft.com/office/officeart/2005/8/layout/process1"/>
    <dgm:cxn modelId="{62DB4A4C-89D5-4B93-B0D4-0322D0E49036}" type="presParOf" srcId="{818D0332-C848-497E-A48A-A5867CE32E22}" destId="{4FCB488C-F331-4645-A570-A2FC9FA4F83F}" srcOrd="3" destOrd="0" presId="urn:microsoft.com/office/officeart/2005/8/layout/process1"/>
    <dgm:cxn modelId="{C5CDBCF7-90B2-472A-9E82-9946FBB0C4EB}" type="presParOf" srcId="{4FCB488C-F331-4645-A570-A2FC9FA4F83F}" destId="{D9F10A81-CE8D-43F7-A75C-C86DF4888116}" srcOrd="0" destOrd="0" presId="urn:microsoft.com/office/officeart/2005/8/layout/process1"/>
    <dgm:cxn modelId="{3B726517-DD7C-4F81-B6D7-2E1B86E2E734}" type="presParOf" srcId="{818D0332-C848-497E-A48A-A5867CE32E22}" destId="{60DC53E7-2BC3-41B1-A5E3-C3B37225FB4F}" srcOrd="4" destOrd="0" presId="urn:microsoft.com/office/officeart/2005/8/layout/process1"/>
    <dgm:cxn modelId="{2CA5CB1D-7C97-43D3-86C7-B606CFEED179}" type="presParOf" srcId="{818D0332-C848-497E-A48A-A5867CE32E22}" destId="{86EE763B-7C23-4419-9810-A434E486825A}" srcOrd="5" destOrd="0" presId="urn:microsoft.com/office/officeart/2005/8/layout/process1"/>
    <dgm:cxn modelId="{1336C62A-8E42-47FA-ACA7-2E6B20C15922}" type="presParOf" srcId="{86EE763B-7C23-4419-9810-A434E486825A}" destId="{8C6E2D8C-169B-4E27-A89B-EF7B34E6E358}" srcOrd="0" destOrd="0" presId="urn:microsoft.com/office/officeart/2005/8/layout/process1"/>
    <dgm:cxn modelId="{D93A1441-278A-4A3E-A5D5-8553534F1AFD}" type="presParOf" srcId="{818D0332-C848-497E-A48A-A5867CE32E22}" destId="{C1B7E0BC-2054-4EE5-8B23-927D92DEABF7}" srcOrd="6" destOrd="0" presId="urn:microsoft.com/office/officeart/2005/8/layout/process1"/>
    <dgm:cxn modelId="{18B26367-3F95-4479-B6EA-C0D8491F0A8E}" type="presParOf" srcId="{818D0332-C848-497E-A48A-A5867CE32E22}" destId="{FEB21B22-AF26-4570-A1D6-236D99337DE5}" srcOrd="7" destOrd="0" presId="urn:microsoft.com/office/officeart/2005/8/layout/process1"/>
    <dgm:cxn modelId="{4B6E31A9-9DF3-446E-B804-273085050F6F}" type="presParOf" srcId="{FEB21B22-AF26-4570-A1D6-236D99337DE5}" destId="{188FACD1-5644-4512-8D4A-C7879B2B9F79}" srcOrd="0" destOrd="0" presId="urn:microsoft.com/office/officeart/2005/8/layout/process1"/>
    <dgm:cxn modelId="{84D9CCB7-C659-42B4-9B7F-A80E9DDDE8B5}" type="presParOf" srcId="{818D0332-C848-497E-A48A-A5867CE32E22}" destId="{40A56DE5-430C-436F-B547-11DCF7E7763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5DF991-946B-4AD9-A724-2C6992D482E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F59644-6B00-4075-9BA4-1521505D172F}" type="par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7D7571D0-A47D-4871-8BF2-84A5113D648F}" type="sibTrans" cxnId="{013FAF81-2310-4890-833D-269053AFB9E6}">
      <dgm:prSet/>
      <dgm:spPr/>
      <dgm:t>
        <a:bodyPr/>
        <a:lstStyle/>
        <a:p>
          <a:endParaRPr lang="zh-TW" altLang="en-US" sz="2300"/>
        </a:p>
      </dgm:t>
    </dgm:pt>
    <dgm:pt modelId="{00ED5D90-178A-4A76-9B19-37CF749D85CA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CEEDEA2-BEE1-4EC2-A009-1FA4B712B61A}" type="par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4B9C45C1-EEFF-479A-9940-AF5C20E2C74C}" type="sibTrans" cxnId="{1F12811D-D82B-4FF5-8E05-DD6325670775}">
      <dgm:prSet/>
      <dgm:spPr/>
      <dgm:t>
        <a:bodyPr/>
        <a:lstStyle/>
        <a:p>
          <a:endParaRPr lang="zh-TW" altLang="en-US" sz="2300"/>
        </a:p>
      </dgm:t>
    </dgm:pt>
    <dgm:pt modelId="{030C7060-4832-4A80-9F4F-BB1ABC271F6F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575487F-DC1A-4097-BE25-3BB7B756CBC3}" type="par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86D16FF4-A898-4145-A101-57E68C0DE68C}" type="sibTrans" cxnId="{F074A8A6-9FA4-4EA1-9C1B-537FDC9BF955}">
      <dgm:prSet/>
      <dgm:spPr/>
      <dgm:t>
        <a:bodyPr/>
        <a:lstStyle/>
        <a:p>
          <a:endParaRPr lang="zh-TW" altLang="en-US" sz="2300"/>
        </a:p>
      </dgm:t>
    </dgm:pt>
    <dgm:pt modelId="{3FC2F6DE-8479-4629-94DD-137C37BB03B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4FB4DFC-605D-4157-963B-9301A9FA45DC}" type="par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CDB2A685-1733-47FD-AAC2-CA451AFCC729}" type="sibTrans" cxnId="{4AB3DC71-1A45-4B63-9405-0340033EF590}">
      <dgm:prSet/>
      <dgm:spPr/>
      <dgm:t>
        <a:bodyPr/>
        <a:lstStyle/>
        <a:p>
          <a:endParaRPr lang="zh-TW" altLang="en-US" sz="2300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8" custLinFactNeighborX="5769" custLinFactNeighborY="-6851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B01AF-F6EF-4BE2-B454-D97AF8237B36}" type="pres">
      <dgm:prSet presAssocID="{CDFD2A5D-B0D1-4D17-A09F-91C885A0B343}" presName="spacer" presStyleCnt="0"/>
      <dgm:spPr/>
    </dgm:pt>
    <dgm:pt modelId="{142932F9-D755-485C-B802-6E0ED67DE1C2}" type="pres">
      <dgm:prSet presAssocID="{00ED5D90-178A-4A76-9B19-37CF749D85CA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55F38-8199-47C3-8DAB-F8CDAC39DBDD}" type="pres">
      <dgm:prSet presAssocID="{4B9C45C1-EEFF-479A-9940-AF5C20E2C74C}" presName="spacer" presStyleCnt="0"/>
      <dgm:spPr/>
    </dgm:pt>
    <dgm:pt modelId="{9C41F315-CC7E-40BE-B17C-32278D7AE19F}" type="pres">
      <dgm:prSet presAssocID="{030C7060-4832-4A80-9F4F-BB1ABC271F6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24B9D4-D2FB-483B-9562-EDCC824D3BE3}" type="pres">
      <dgm:prSet presAssocID="{86D16FF4-A898-4145-A101-57E68C0DE68C}" presName="spacer" presStyleCnt="0"/>
      <dgm:spPr/>
    </dgm:pt>
    <dgm:pt modelId="{CED2090B-51DE-49C7-9FE6-05D991FECCE2}" type="pres">
      <dgm:prSet presAssocID="{3FC2F6DE-8479-4629-94DD-137C37BB03B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F6DD8-22C0-4DA6-B29D-5E2706A3FDFC}" type="pres">
      <dgm:prSet presAssocID="{CDB2A685-1733-47FD-AAC2-CA451AFCC729}" presName="spacer" presStyleCnt="0"/>
      <dgm:spPr/>
    </dgm:pt>
    <dgm:pt modelId="{680E033E-824C-47B4-85F5-2D3188202A9D}" type="pres">
      <dgm:prSet presAssocID="{2F5DF991-946B-4AD9-A724-2C6992D482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CBBA785-CB45-4963-BB06-CABF17B850F2}" type="presOf" srcId="{21D204B7-8CEF-44B6-9C07-CE12F0775F3A}" destId="{FC1C9785-4EAA-40D5-A517-48DAC3F311E7}" srcOrd="0" destOrd="0" presId="urn:microsoft.com/office/officeart/2005/8/layout/vList2"/>
    <dgm:cxn modelId="{C03216AF-15FC-4FE8-A9F8-5BFC0708F792}" type="presOf" srcId="{6EE1F8CB-366B-4837-A5B3-E150B7996724}" destId="{A541DA28-CDCD-489A-9F84-11D61EC9A3FF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13FAF81-2310-4890-833D-269053AFB9E6}" srcId="{6EE1F8CB-366B-4837-A5B3-E150B7996724}" destId="{2F5DF991-946B-4AD9-A724-2C6992D482E7}" srcOrd="7" destOrd="0" parTransId="{6DF59644-6B00-4075-9BA4-1521505D172F}" sibTransId="{7D7571D0-A47D-4871-8BF2-84A5113D648F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8EA01166-1388-41FD-8913-2DC41871455E}" type="presOf" srcId="{3FC2F6DE-8479-4629-94DD-137C37BB03B7}" destId="{CED2090B-51DE-49C7-9FE6-05D991FECCE2}" srcOrd="0" destOrd="0" presId="urn:microsoft.com/office/officeart/2005/8/layout/vList2"/>
    <dgm:cxn modelId="{4AB3DC71-1A45-4B63-9405-0340033EF590}" srcId="{6EE1F8CB-366B-4837-A5B3-E150B7996724}" destId="{3FC2F6DE-8479-4629-94DD-137C37BB03B7}" srcOrd="6" destOrd="0" parTransId="{34FB4DFC-605D-4157-963B-9301A9FA45DC}" sibTransId="{CDB2A685-1733-47FD-AAC2-CA451AFCC729}"/>
    <dgm:cxn modelId="{B7659E6E-98F4-4964-984E-7D0AE29F0EBE}" type="presOf" srcId="{466623E0-0040-4E26-A554-EEAA51687F87}" destId="{09A62253-66AE-4B25-BF05-80D4F5919D6A}" srcOrd="0" destOrd="0" presId="urn:microsoft.com/office/officeart/2005/8/layout/vList2"/>
    <dgm:cxn modelId="{5E8F5B16-A98C-499A-9011-EE268AEBA3DB}" type="presOf" srcId="{92441081-EF9A-4A41-9712-FFA268598394}" destId="{0B052A4C-9EC6-4953-B7A4-B3CB579AF515}" srcOrd="0" destOrd="0" presId="urn:microsoft.com/office/officeart/2005/8/layout/vList2"/>
    <dgm:cxn modelId="{665FE685-0079-42DB-AB0E-4884185331A6}" type="presOf" srcId="{2F5DF991-946B-4AD9-A724-2C6992D482E7}" destId="{680E033E-824C-47B4-85F5-2D3188202A9D}" srcOrd="0" destOrd="0" presId="urn:microsoft.com/office/officeart/2005/8/layout/vList2"/>
    <dgm:cxn modelId="{80082302-A273-45AA-8E26-24B17954C3BD}" type="presOf" srcId="{030C7060-4832-4A80-9F4F-BB1ABC271F6F}" destId="{9C41F315-CC7E-40BE-B17C-32278D7AE19F}" srcOrd="0" destOrd="0" presId="urn:microsoft.com/office/officeart/2005/8/layout/vList2"/>
    <dgm:cxn modelId="{F074A8A6-9FA4-4EA1-9C1B-537FDC9BF955}" srcId="{6EE1F8CB-366B-4837-A5B3-E150B7996724}" destId="{030C7060-4832-4A80-9F4F-BB1ABC271F6F}" srcOrd="5" destOrd="0" parTransId="{B575487F-DC1A-4097-BE25-3BB7B756CBC3}" sibTransId="{86D16FF4-A898-4145-A101-57E68C0DE68C}"/>
    <dgm:cxn modelId="{1F12811D-D82B-4FF5-8E05-DD6325670775}" srcId="{6EE1F8CB-366B-4837-A5B3-E150B7996724}" destId="{00ED5D90-178A-4A76-9B19-37CF749D85CA}" srcOrd="4" destOrd="0" parTransId="{3CEEDEA2-BEE1-4EC2-A009-1FA4B712B61A}" sibTransId="{4B9C45C1-EEFF-479A-9940-AF5C20E2C74C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8E17DB35-C8EB-4C18-B62F-A296260B7D93}" type="presOf" srcId="{21874C3B-E6F9-46BE-BBA7-51B3A98F393E}" destId="{48045E5C-A433-40C5-A9A1-1F2ACC2731E6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BE3EB39D-A6DB-4AA3-A5B8-83AC7D6044F9}" type="presOf" srcId="{00ED5D90-178A-4A76-9B19-37CF749D85CA}" destId="{142932F9-D755-485C-B802-6E0ED67DE1C2}" srcOrd="0" destOrd="0" presId="urn:microsoft.com/office/officeart/2005/8/layout/vList2"/>
    <dgm:cxn modelId="{5DC9257D-874E-48C3-9CF1-1ACBE035EDA0}" type="presParOf" srcId="{A541DA28-CDCD-489A-9F84-11D61EC9A3FF}" destId="{09A62253-66AE-4B25-BF05-80D4F5919D6A}" srcOrd="0" destOrd="0" presId="urn:microsoft.com/office/officeart/2005/8/layout/vList2"/>
    <dgm:cxn modelId="{313AC5CD-ADD7-4CE2-A6F7-71CBF56D3D88}" type="presParOf" srcId="{A541DA28-CDCD-489A-9F84-11D61EC9A3FF}" destId="{78E87418-2E9B-4068-BE3B-AA521FD793DE}" srcOrd="1" destOrd="0" presId="urn:microsoft.com/office/officeart/2005/8/layout/vList2"/>
    <dgm:cxn modelId="{AC710A28-E457-4021-986A-06E4931F1905}" type="presParOf" srcId="{A541DA28-CDCD-489A-9F84-11D61EC9A3FF}" destId="{48045E5C-A433-40C5-A9A1-1F2ACC2731E6}" srcOrd="2" destOrd="0" presId="urn:microsoft.com/office/officeart/2005/8/layout/vList2"/>
    <dgm:cxn modelId="{9875D0C9-F793-43C8-A3CD-BB826A51998A}" type="presParOf" srcId="{A541DA28-CDCD-489A-9F84-11D61EC9A3FF}" destId="{8E796305-0BD0-4ECF-B55B-8944ACFC328D}" srcOrd="3" destOrd="0" presId="urn:microsoft.com/office/officeart/2005/8/layout/vList2"/>
    <dgm:cxn modelId="{02AE6139-3AB2-4470-9E29-332B76819E97}" type="presParOf" srcId="{A541DA28-CDCD-489A-9F84-11D61EC9A3FF}" destId="{0B052A4C-9EC6-4953-B7A4-B3CB579AF515}" srcOrd="4" destOrd="0" presId="urn:microsoft.com/office/officeart/2005/8/layout/vList2"/>
    <dgm:cxn modelId="{4B27A732-A4E6-468D-8C3C-D64B58F015CD}" type="presParOf" srcId="{A541DA28-CDCD-489A-9F84-11D61EC9A3FF}" destId="{74905B49-9F37-450F-B8D7-DD9F28F52CAD}" srcOrd="5" destOrd="0" presId="urn:microsoft.com/office/officeart/2005/8/layout/vList2"/>
    <dgm:cxn modelId="{89512D54-7697-4FDC-8131-BC17F3989D90}" type="presParOf" srcId="{A541DA28-CDCD-489A-9F84-11D61EC9A3FF}" destId="{FC1C9785-4EAA-40D5-A517-48DAC3F311E7}" srcOrd="6" destOrd="0" presId="urn:microsoft.com/office/officeart/2005/8/layout/vList2"/>
    <dgm:cxn modelId="{D939ED89-DB35-4669-A08E-4ED84B7EB1E9}" type="presParOf" srcId="{A541DA28-CDCD-489A-9F84-11D61EC9A3FF}" destId="{DC1B01AF-F6EF-4BE2-B454-D97AF8237B36}" srcOrd="7" destOrd="0" presId="urn:microsoft.com/office/officeart/2005/8/layout/vList2"/>
    <dgm:cxn modelId="{DA8D4F80-E20F-4A85-910D-3563090FCCB5}" type="presParOf" srcId="{A541DA28-CDCD-489A-9F84-11D61EC9A3FF}" destId="{142932F9-D755-485C-B802-6E0ED67DE1C2}" srcOrd="8" destOrd="0" presId="urn:microsoft.com/office/officeart/2005/8/layout/vList2"/>
    <dgm:cxn modelId="{4C95240C-0002-4975-A69C-00F9DC86EF96}" type="presParOf" srcId="{A541DA28-CDCD-489A-9F84-11D61EC9A3FF}" destId="{ED455F38-8199-47C3-8DAB-F8CDAC39DBDD}" srcOrd="9" destOrd="0" presId="urn:microsoft.com/office/officeart/2005/8/layout/vList2"/>
    <dgm:cxn modelId="{B1085FFC-3A9E-44A1-9288-1CEB0DE52296}" type="presParOf" srcId="{A541DA28-CDCD-489A-9F84-11D61EC9A3FF}" destId="{9C41F315-CC7E-40BE-B17C-32278D7AE19F}" srcOrd="10" destOrd="0" presId="urn:microsoft.com/office/officeart/2005/8/layout/vList2"/>
    <dgm:cxn modelId="{A10AA9B0-09C3-496D-ABAF-51208852F896}" type="presParOf" srcId="{A541DA28-CDCD-489A-9F84-11D61EC9A3FF}" destId="{5524B9D4-D2FB-483B-9562-EDCC824D3BE3}" srcOrd="11" destOrd="0" presId="urn:microsoft.com/office/officeart/2005/8/layout/vList2"/>
    <dgm:cxn modelId="{A131E954-6489-468F-9DCF-9CFD968D1D6C}" type="presParOf" srcId="{A541DA28-CDCD-489A-9F84-11D61EC9A3FF}" destId="{CED2090B-51DE-49C7-9FE6-05D991FECCE2}" srcOrd="12" destOrd="0" presId="urn:microsoft.com/office/officeart/2005/8/layout/vList2"/>
    <dgm:cxn modelId="{C43F4F59-23A6-420E-A142-D34F42621603}" type="presParOf" srcId="{A541DA28-CDCD-489A-9F84-11D61EC9A3FF}" destId="{C95F6DD8-22C0-4DA6-B29D-5E2706A3FDFC}" srcOrd="13" destOrd="0" presId="urn:microsoft.com/office/officeart/2005/8/layout/vList2"/>
    <dgm:cxn modelId="{559514F6-DB46-473C-9067-3F465F67B58A}" type="presParOf" srcId="{A541DA28-CDCD-489A-9F84-11D61EC9A3FF}" destId="{680E033E-824C-47B4-85F5-2D3188202A9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578"/>
          <a:ext cx="7488832" cy="64509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33069"/>
        <a:ext cx="7425850" cy="582117"/>
      </dsp:txXfrm>
    </dsp:sp>
    <dsp:sp modelId="{48045E5C-A433-40C5-A9A1-1F2ACC2731E6}">
      <dsp:nvSpPr>
        <dsp:cNvPr id="0" name=""/>
        <dsp:cNvSpPr/>
      </dsp:nvSpPr>
      <dsp:spPr>
        <a:xfrm>
          <a:off x="0" y="659911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691402"/>
        <a:ext cx="7425850" cy="582117"/>
      </dsp:txXfrm>
    </dsp:sp>
    <dsp:sp modelId="{0B052A4C-9EC6-4953-B7A4-B3CB579AF515}">
      <dsp:nvSpPr>
        <dsp:cNvPr id="0" name=""/>
        <dsp:cNvSpPr/>
      </dsp:nvSpPr>
      <dsp:spPr>
        <a:xfrm>
          <a:off x="0" y="1318243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1349734"/>
        <a:ext cx="7425850" cy="582117"/>
      </dsp:txXfrm>
    </dsp:sp>
    <dsp:sp modelId="{FC1C9785-4EAA-40D5-A517-48DAC3F311E7}">
      <dsp:nvSpPr>
        <dsp:cNvPr id="0" name=""/>
        <dsp:cNvSpPr/>
      </dsp:nvSpPr>
      <dsp:spPr>
        <a:xfrm>
          <a:off x="0" y="1976575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2008066"/>
        <a:ext cx="7425850" cy="582117"/>
      </dsp:txXfrm>
    </dsp:sp>
    <dsp:sp modelId="{142932F9-D755-485C-B802-6E0ED67DE1C2}">
      <dsp:nvSpPr>
        <dsp:cNvPr id="0" name=""/>
        <dsp:cNvSpPr/>
      </dsp:nvSpPr>
      <dsp:spPr>
        <a:xfrm>
          <a:off x="0" y="2634908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2666399"/>
        <a:ext cx="7425850" cy="582117"/>
      </dsp:txXfrm>
    </dsp:sp>
    <dsp:sp modelId="{9C41F315-CC7E-40BE-B17C-32278D7AE19F}">
      <dsp:nvSpPr>
        <dsp:cNvPr id="0" name=""/>
        <dsp:cNvSpPr/>
      </dsp:nvSpPr>
      <dsp:spPr>
        <a:xfrm>
          <a:off x="0" y="3293240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3324731"/>
        <a:ext cx="7425850" cy="582117"/>
      </dsp:txXfrm>
    </dsp:sp>
    <dsp:sp modelId="{CED2090B-51DE-49C7-9FE6-05D991FECCE2}">
      <dsp:nvSpPr>
        <dsp:cNvPr id="0" name=""/>
        <dsp:cNvSpPr/>
      </dsp:nvSpPr>
      <dsp:spPr>
        <a:xfrm>
          <a:off x="0" y="3951573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3983064"/>
        <a:ext cx="7425850" cy="582117"/>
      </dsp:txXfrm>
    </dsp:sp>
    <dsp:sp modelId="{680E033E-824C-47B4-85F5-2D3188202A9D}">
      <dsp:nvSpPr>
        <dsp:cNvPr id="0" name=""/>
        <dsp:cNvSpPr/>
      </dsp:nvSpPr>
      <dsp:spPr>
        <a:xfrm>
          <a:off x="0" y="4609905"/>
          <a:ext cx="7488832" cy="645099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491" y="4641396"/>
        <a:ext cx="7425850" cy="5821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8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6109"/>
        <a:ext cx="7420294" cy="633462"/>
      </dsp:txXfrm>
    </dsp:sp>
    <dsp:sp modelId="{48045E5C-A433-40C5-A9A1-1F2ACC2731E6}">
      <dsp:nvSpPr>
        <dsp:cNvPr id="0" name=""/>
        <dsp:cNvSpPr/>
      </dsp:nvSpPr>
      <dsp:spPr>
        <a:xfrm>
          <a:off x="0" y="731120"/>
          <a:ext cx="7488832" cy="7020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765389"/>
        <a:ext cx="7420294" cy="633462"/>
      </dsp:txXfrm>
    </dsp:sp>
    <dsp:sp modelId="{0B052A4C-9EC6-4953-B7A4-B3CB579AF515}">
      <dsp:nvSpPr>
        <dsp:cNvPr id="0" name=""/>
        <dsp:cNvSpPr/>
      </dsp:nvSpPr>
      <dsp:spPr>
        <a:xfrm>
          <a:off x="0" y="145040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1484669"/>
        <a:ext cx="7420294" cy="633462"/>
      </dsp:txXfrm>
    </dsp:sp>
    <dsp:sp modelId="{FC1C9785-4EAA-40D5-A517-48DAC3F311E7}">
      <dsp:nvSpPr>
        <dsp:cNvPr id="0" name=""/>
        <dsp:cNvSpPr/>
      </dsp:nvSpPr>
      <dsp:spPr>
        <a:xfrm>
          <a:off x="0" y="216968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203949"/>
        <a:ext cx="7420294" cy="633462"/>
      </dsp:txXfrm>
    </dsp:sp>
    <dsp:sp modelId="{142932F9-D755-485C-B802-6E0ED67DE1C2}">
      <dsp:nvSpPr>
        <dsp:cNvPr id="0" name=""/>
        <dsp:cNvSpPr/>
      </dsp:nvSpPr>
      <dsp:spPr>
        <a:xfrm>
          <a:off x="0" y="288896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923229"/>
        <a:ext cx="7420294" cy="633462"/>
      </dsp:txXfrm>
    </dsp:sp>
    <dsp:sp modelId="{9C41F315-CC7E-40BE-B17C-32278D7AE19F}">
      <dsp:nvSpPr>
        <dsp:cNvPr id="0" name=""/>
        <dsp:cNvSpPr/>
      </dsp:nvSpPr>
      <dsp:spPr>
        <a:xfrm>
          <a:off x="0" y="36082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3642509"/>
        <a:ext cx="7420294" cy="633462"/>
      </dsp:txXfrm>
    </dsp:sp>
    <dsp:sp modelId="{CED2090B-51DE-49C7-9FE6-05D991FECCE2}">
      <dsp:nvSpPr>
        <dsp:cNvPr id="0" name=""/>
        <dsp:cNvSpPr/>
      </dsp:nvSpPr>
      <dsp:spPr>
        <a:xfrm>
          <a:off x="0" y="43275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361789"/>
        <a:ext cx="7420294" cy="633462"/>
      </dsp:txXfrm>
    </dsp:sp>
    <dsp:sp modelId="{680E033E-824C-47B4-85F5-2D3188202A9D}">
      <dsp:nvSpPr>
        <dsp:cNvPr id="0" name=""/>
        <dsp:cNvSpPr/>
      </dsp:nvSpPr>
      <dsp:spPr>
        <a:xfrm>
          <a:off x="0" y="5046799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5081068"/>
        <a:ext cx="7420294" cy="6334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8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§5.1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消費者行為的內涵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6109"/>
        <a:ext cx="7420294" cy="633462"/>
      </dsp:txXfrm>
    </dsp:sp>
    <dsp:sp modelId="{48045E5C-A433-40C5-A9A1-1F2ACC2731E6}">
      <dsp:nvSpPr>
        <dsp:cNvPr id="0" name=""/>
        <dsp:cNvSpPr/>
      </dsp:nvSpPr>
      <dsp:spPr>
        <a:xfrm>
          <a:off x="0" y="7311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§5.2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消費者行為的思考架構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765389"/>
        <a:ext cx="7420294" cy="633462"/>
      </dsp:txXfrm>
    </dsp:sp>
    <dsp:sp modelId="{0B052A4C-9EC6-4953-B7A4-B3CB579AF515}">
      <dsp:nvSpPr>
        <dsp:cNvPr id="0" name=""/>
        <dsp:cNvSpPr/>
      </dsp:nvSpPr>
      <dsp:spPr>
        <a:xfrm>
          <a:off x="0" y="1450400"/>
          <a:ext cx="7488832" cy="7020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§5.3</a:t>
          </a:r>
          <a:r>
            <a:rPr lang="zh-TW" altLang="en-US" sz="23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消費者的購買決策程序</a:t>
          </a:r>
          <a:endParaRPr lang="zh-TW" altLang="en-US" sz="23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1484669"/>
        <a:ext cx="7420294" cy="633462"/>
      </dsp:txXfrm>
    </dsp:sp>
    <dsp:sp modelId="{FC1C9785-4EAA-40D5-A517-48DAC3F311E7}">
      <dsp:nvSpPr>
        <dsp:cNvPr id="0" name=""/>
        <dsp:cNvSpPr/>
      </dsp:nvSpPr>
      <dsp:spPr>
        <a:xfrm>
          <a:off x="0" y="216968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§5.4 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消費者購買決策的類型與涉入程度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203949"/>
        <a:ext cx="7420294" cy="633462"/>
      </dsp:txXfrm>
    </dsp:sp>
    <dsp:sp modelId="{142932F9-D755-485C-B802-6E0ED67DE1C2}">
      <dsp:nvSpPr>
        <dsp:cNvPr id="0" name=""/>
        <dsp:cNvSpPr/>
      </dsp:nvSpPr>
      <dsp:spPr>
        <a:xfrm>
          <a:off x="0" y="288896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§5.5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購買角色與產品採用階段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2923229"/>
        <a:ext cx="7420294" cy="633462"/>
      </dsp:txXfrm>
    </dsp:sp>
    <dsp:sp modelId="{9C41F315-CC7E-40BE-B17C-32278D7AE19F}">
      <dsp:nvSpPr>
        <dsp:cNvPr id="0" name=""/>
        <dsp:cNvSpPr/>
      </dsp:nvSpPr>
      <dsp:spPr>
        <a:xfrm>
          <a:off x="0" y="360824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§5.6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消費者內在的心理運作機制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3642509"/>
        <a:ext cx="7420294" cy="633462"/>
      </dsp:txXfrm>
    </dsp:sp>
    <dsp:sp modelId="{CED2090B-51DE-49C7-9FE6-05D991FECCE2}">
      <dsp:nvSpPr>
        <dsp:cNvPr id="0" name=""/>
        <dsp:cNvSpPr/>
      </dsp:nvSpPr>
      <dsp:spPr>
        <a:xfrm>
          <a:off x="0" y="4327520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§5.7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影響消費者行為的微觀因素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4361789"/>
        <a:ext cx="7420294" cy="633462"/>
      </dsp:txXfrm>
    </dsp:sp>
    <dsp:sp modelId="{680E033E-824C-47B4-85F5-2D3188202A9D}">
      <dsp:nvSpPr>
        <dsp:cNvPr id="0" name=""/>
        <dsp:cNvSpPr/>
      </dsp:nvSpPr>
      <dsp:spPr>
        <a:xfrm>
          <a:off x="0" y="5046799"/>
          <a:ext cx="7488832" cy="70200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§5.8</a:t>
          </a:r>
          <a:r>
            <a:rPr lang="zh-TW" altLang="en-US" sz="23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影響消費者行為的宏觀因素</a:t>
          </a:r>
          <a:endParaRPr lang="zh-TW" altLang="en-US" sz="23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269" y="5081068"/>
        <a:ext cx="7420294" cy="633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58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7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388133"/>
      </p:ext>
    </p:extLst>
  </p:cSld>
  <p:clrMapOvr>
    <a:masterClrMapping/>
  </p:clrMapOvr>
  <p:transition spd="slow" advClick="0">
    <p:fade thruBlk="1"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06163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541193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466728" cy="365125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58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A21AD18-0016-43D3-B5F7-7E6682693C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005684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71C1231-67D4-47D4-AE4D-1BF11199CC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1543946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98A1423-1878-40F4-A12E-1CCE4FE190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0323365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744BC27-F6AF-4F0D-A227-C8A07E953D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318722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6A897A9-E5CD-4C2A-B85F-1BE231D21A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5586257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2963E66-6181-41B0-8244-B5F0689DAE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4546962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A925CFE-AD30-4B3C-AC63-A71B53474A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44603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076110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2751C83-7572-4054-BD6F-3DA83D87B8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5364700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7D6646B-74C3-4BA8-87E5-DC14A4D29A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4931979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7100466-E216-4F97-8BEA-1812937DD7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8136679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B67C253-3692-43DA-9A41-F07737D62A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385686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C5B0ED8-6A50-44C9-B60C-D9E6189609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7797633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B9E237A-C134-4D15-B8AE-D464233C5A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1821595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B6BD0EC-4246-4244-899F-D6A81A1818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3332778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52DB676-DC9E-4450-A2D9-AB41269162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485027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2B3FCBE-6556-420C-B8B7-17F08E478F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1312972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981F5D6-2084-4BD1-A35F-0EBE26E9A1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3062933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491926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E4C831E-DB0D-439C-9236-839AC26B9F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80616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0B0A88B-60E8-43D7-AD69-3B2AF35272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971946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064E993-B325-4DDA-8FF3-ECE4EF73D4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796789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797FEB2-0DB4-429B-917E-BD49DB9CCD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926227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5D8448F-7612-4C88-82E4-0AC91A6DA5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204327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281996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422803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94319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526291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423475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441187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zh-TW" altLang="en-US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4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 dirty="0"/>
              <a:t>行銷管理 </a:t>
            </a:r>
            <a:r>
              <a:rPr lang="en-US" altLang="zh-TW" dirty="0" err="1"/>
              <a:t>Ch</a:t>
            </a:r>
            <a:r>
              <a:rPr lang="en-US" altLang="zh-TW" dirty="0"/>
              <a:t>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F595472E-495C-46BD-9B01-A7CCAA783B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76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F7A089A5-6A49-4D87-8507-5A4E94C65D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91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2.jp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42.png"/><Relationship Id="rId2" Type="http://schemas.openxmlformats.org/officeDocument/2006/relationships/image" Target="../media/image12.jp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3.jpg"/><Relationship Id="rId7" Type="http://schemas.openxmlformats.org/officeDocument/2006/relationships/image" Target="../media/image5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5.png"/><Relationship Id="rId10" Type="http://schemas.microsoft.com/office/2007/relationships/hdphoto" Target="../media/hdphoto3.wdp"/><Relationship Id="rId4" Type="http://schemas.openxmlformats.org/officeDocument/2006/relationships/image" Target="../media/image54.jp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6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openxmlformats.org/officeDocument/2006/relationships/image" Target="../media/image7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71.png"/><Relationship Id="rId5" Type="http://schemas.openxmlformats.org/officeDocument/2006/relationships/diagramQuickStyle" Target="../diagrams/quickStyle18.xml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image" Target="../media/image8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79.pn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78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07904" y="2132856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5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71800" y="2933655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消費者市場與其購買行為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資訊蒐集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579910"/>
              </p:ext>
            </p:extLst>
          </p:nvPr>
        </p:nvGraphicFramePr>
        <p:xfrm>
          <a:off x="107504" y="908720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256338"/>
            <a:ext cx="2601913" cy="268287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87824" y="1610489"/>
            <a:ext cx="388843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儲存於消費者記憶中的資訊。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92080" y="2298701"/>
            <a:ext cx="237966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行銷人員為推廣產品而產生。</a:t>
            </a:r>
            <a:endParaRPr lang="zh-TW" altLang="en-US" sz="22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/>
          <a:stretch/>
        </p:blipFill>
        <p:spPr bwMode="auto">
          <a:xfrm>
            <a:off x="7380312" y="2924944"/>
            <a:ext cx="1763688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17213" r="5978"/>
          <a:stretch/>
        </p:blipFill>
        <p:spPr bwMode="auto">
          <a:xfrm>
            <a:off x="7380312" y="4288808"/>
            <a:ext cx="1763688" cy="1229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39" y="5594641"/>
            <a:ext cx="1560709" cy="1169026"/>
          </a:xfrm>
          <a:prstGeom prst="roundRect">
            <a:avLst>
              <a:gd name="adj" fmla="val 134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3106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107F5D-71DC-4DD1-8F18-5A8A585F1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6107F5D-71DC-4DD1-8F18-5A8A585F1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EE7BFF-ECC9-4FBA-B8DD-893479F84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3EE7BFF-ECC9-4FBA-B8DD-893479F84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C1E26D-133D-4AC5-8483-8F4E48C60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AC1E26D-133D-4AC5-8483-8F4E48C60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F3794-E801-48D2-8E83-28E1293A1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76F3794-E801-48D2-8E83-28E1293A1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F44600-BEA0-4BB5-A67C-EE3A5AA85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C9F44600-BEA0-4BB5-A67C-EE3A5AA85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4B80B-917E-415B-B743-B0D711409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F504B80B-917E-415B-B743-B0D711409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663B30-81A4-422B-8272-46E4DBB8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7663B30-81A4-422B-8272-46E4DBB82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7483D3-2081-4855-8D7E-A33FF4F14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187483D3-2081-4855-8D7E-A33FF4F14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A6D506-4388-4F89-A197-13D5C125C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C2A6D506-4388-4F89-A197-13D5C125C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E4CAFD-4B38-4D68-966E-AD4925A29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46E4CAFD-4B38-4D68-966E-AD4925A29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EAD149-FDF3-4595-8724-E0CB1D3FC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73EAD149-FDF3-4595-8724-E0CB1D3FC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5D7EB6-9812-47E2-B830-286F059D4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C55D7EB6-9812-47E2-B830-286F059D4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1E17FB-D23D-429B-B81F-AEADA5E8B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961E17FB-D23D-429B-B81F-AEADA5E8B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B838E8-7292-4DD2-AC15-CF895E01C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9BB838E8-7292-4DD2-AC15-CF895E01C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F0169-C8C7-4BC5-B0B4-7FC8DA28D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AF4F0169-C8C7-4BC5-B0B4-7FC8DA28D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5.3.2.3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消費者資訊蒐集程度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影響消費者資訊蒐集程度的因素：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3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消費者所面對的風險。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涉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入程度：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指對於某一事物或行為的關切程度，或利益攸關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程度。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消費者的產品或服務相關知識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消費者的產品經驗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消費者的興趣高低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時間壓力。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279368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3077859"/>
            <a:ext cx="2231293" cy="3354742"/>
          </a:xfrm>
          <a:prstGeom prst="roundRect">
            <a:avLst>
              <a:gd name="adj" fmla="val 109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0321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5115"/>
            <a:ext cx="8229600" cy="122899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§5.3.2.3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消費者資訊蒐集程度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9425" y="1124829"/>
            <a:ext cx="8229600" cy="367240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消費者的資訊蒐集往往會產生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喚引集合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(evoked set)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，其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代表消費者會認真思索的少數品牌。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人員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而言，喚引集合的意義是代表消費者最可能考慮的替代品牌集合。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262624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12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81"/>
            <a:ext cx="1662811" cy="1777752"/>
          </a:xfrm>
          <a:prstGeom prst="roundRect">
            <a:avLst>
              <a:gd name="adj" fmla="val 1151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96" y="4477811"/>
            <a:ext cx="2453348" cy="993849"/>
          </a:xfrm>
          <a:prstGeom prst="roundRect">
            <a:avLst>
              <a:gd name="adj" fmla="val 804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52" y="4234696"/>
            <a:ext cx="2232248" cy="1480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3814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替代方案評估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9705" y="1196752"/>
            <a:ext cx="8229600" cy="478539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消費者會使用存放於記憶中的資訊，以及外部的資訊，來建立一套替代方案的評估標準。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通常，消費者會先採取一些措施來</a:t>
            </a:r>
            <a:r>
              <a:rPr lang="zh-TW" altLang="en-US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降低替代方案評估上的困難度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1.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限制喚引集合中的替代方案數目。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使用「門檻」。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將屬性依其重要性加以排列，然後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重要性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高低逐一進行比較。</a:t>
            </a:r>
            <a:endParaRPr lang="zh-TW" altLang="en-US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251374"/>
            <a:ext cx="2601913" cy="268287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86359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§5.3.3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替代方案評估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4420" y="1132676"/>
            <a:ext cx="8363272" cy="162304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有關消費者替代方案評估的一個重要模式是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費雪賓模式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b="1" spc="150" dirty="0" err="1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Fishbein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model)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，其公式如下：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7460" y="6390482"/>
            <a:ext cx="2601913" cy="268287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267744" y="3844948"/>
            <a:ext cx="2664296" cy="10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：權重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(weight)</a:t>
            </a:r>
          </a:p>
          <a:p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B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：信念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(belief)</a:t>
            </a:r>
          </a:p>
          <a:p>
            <a:r>
              <a:rPr lang="en-US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：態度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(attitude)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076056" y="3844947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k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</a:t>
            </a:r>
            <a:endParaRPr lang="en-US" altLang="zh-TW" sz="21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j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：品牌</a:t>
            </a:r>
            <a:endParaRPr lang="en-US" altLang="zh-TW" sz="21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：屬性</a:t>
            </a:r>
            <a:endParaRPr lang="en-US" altLang="zh-TW" sz="21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：屬性的數目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雲朵形 14"/>
          <p:cNvSpPr/>
          <p:nvPr/>
        </p:nvSpPr>
        <p:spPr>
          <a:xfrm>
            <a:off x="1043608" y="5264856"/>
            <a:ext cx="7272808" cy="1490025"/>
          </a:xfrm>
          <a:prstGeom prst="cloud">
            <a:avLst/>
          </a:prstGeom>
          <a:solidFill>
            <a:srgbClr val="B7FFD8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行銷人員可以藉由“改變</a:t>
            </a:r>
            <a:r>
              <a:rPr lang="en-US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、改變</a:t>
            </a:r>
            <a:r>
              <a:rPr lang="en-US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、改變</a:t>
            </a:r>
            <a:r>
              <a:rPr lang="en-US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、或是同時改變很多變數”來影響消費者的態度。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6575" y="1728776"/>
            <a:ext cx="8229600" cy="2228334"/>
            <a:chOff x="536575" y="1728776"/>
            <a:chExt cx="8229600" cy="2228334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536575" y="2415647"/>
              <a:ext cx="8229600" cy="15414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TW" sz="7200" dirty="0" err="1" smtClean="0">
                  <a:solidFill>
                    <a:srgbClr val="7030A0"/>
                  </a:solidFill>
                </a:rPr>
                <a:t>A</a:t>
              </a:r>
              <a:r>
                <a:rPr lang="en-US" altLang="zh-TW" sz="7200" baseline="-25000" dirty="0" err="1" smtClean="0">
                  <a:solidFill>
                    <a:srgbClr val="7030A0"/>
                  </a:solidFill>
                </a:rPr>
                <a:t>kj</a:t>
              </a:r>
              <a:r>
                <a:rPr lang="en-US" altLang="zh-TW" sz="7200" dirty="0" smtClean="0">
                  <a:solidFill>
                    <a:srgbClr val="7030A0"/>
                  </a:solidFill>
                </a:rPr>
                <a:t>=</a:t>
              </a:r>
              <a:r>
                <a:rPr lang="en-US" altLang="zh-TW" sz="7200" dirty="0" err="1" smtClean="0">
                  <a:solidFill>
                    <a:srgbClr val="7030A0"/>
                  </a:solidFill>
                </a:rPr>
                <a:t>ΣW</a:t>
              </a:r>
              <a:r>
                <a:rPr lang="en-US" altLang="zh-TW" sz="7200" baseline="-25000" dirty="0" err="1" smtClean="0">
                  <a:solidFill>
                    <a:srgbClr val="7030A0"/>
                  </a:solidFill>
                </a:rPr>
                <a:t>ki</a:t>
              </a:r>
              <a:r>
                <a:rPr lang="en-US" altLang="zh-TW" sz="7200" dirty="0" err="1" smtClean="0">
                  <a:solidFill>
                    <a:srgbClr val="7030A0"/>
                  </a:solidFill>
                </a:rPr>
                <a:t>B</a:t>
              </a:r>
              <a:r>
                <a:rPr lang="en-US" altLang="zh-TW" sz="7200" baseline="-25000" dirty="0" err="1" smtClean="0">
                  <a:solidFill>
                    <a:srgbClr val="7030A0"/>
                  </a:solidFill>
                </a:rPr>
                <a:t>kij</a:t>
              </a:r>
              <a:endParaRPr lang="en-US" altLang="zh-TW" sz="72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95936" y="1728776"/>
              <a:ext cx="55038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6000" baseline="-25000" dirty="0" smtClean="0">
                  <a:solidFill>
                    <a:srgbClr val="7030A0"/>
                  </a:solidFill>
                </a:rPr>
                <a:t>n</a:t>
              </a:r>
              <a:endParaRPr lang="zh-TW" altLang="en-US" sz="6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923928" y="3007885"/>
              <a:ext cx="100811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4400" baseline="-25000" dirty="0" err="1" smtClean="0">
                  <a:solidFill>
                    <a:srgbClr val="7030A0"/>
                  </a:solidFill>
                </a:rPr>
                <a:t>i</a:t>
              </a:r>
              <a:r>
                <a:rPr lang="en-US" altLang="zh-TW" sz="4400" baseline="-25000" dirty="0" smtClean="0">
                  <a:solidFill>
                    <a:srgbClr val="7030A0"/>
                  </a:solidFill>
                </a:rPr>
                <a:t>=1</a:t>
              </a:r>
              <a:endParaRPr lang="zh-TW" alt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672978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8563" y="6256338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15</a:t>
            </a:fld>
            <a:endParaRPr lang="zh-TW" altLang="en-US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33606"/>
              </p:ext>
            </p:extLst>
          </p:nvPr>
        </p:nvGraphicFramePr>
        <p:xfrm>
          <a:off x="395536" y="1412776"/>
          <a:ext cx="8461375" cy="444398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04963"/>
                <a:gridCol w="1214437"/>
                <a:gridCol w="1411288"/>
                <a:gridCol w="1411287"/>
                <a:gridCol w="1408113"/>
                <a:gridCol w="1411287"/>
              </a:tblGrid>
              <a:tr h="4733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屬性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屬性</a:t>
                      </a:r>
                      <a:endParaRPr kumimoji="1" lang="en-US" altLang="zh-TW" sz="2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權重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對各品牌屬性的信念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33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D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閱讀舒適度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體積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重量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價位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擴充能力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外型設計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F7BA9F"/>
                    </a:solidFill>
                  </a:tcPr>
                </a:tc>
              </a:tr>
              <a:tr h="473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總得分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324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344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350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311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691680" y="38985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5-1 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消費者對</a:t>
            </a:r>
            <a:r>
              <a:rPr lang="zh-TW" altLang="en-US" sz="24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平板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電腦的品牌評價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08370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制定購買決策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6546290" cy="5073427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在這個階段裡，包括五項相關的購買決策：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基本</a:t>
            </a: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：決定是否要採取購買行為來滿足其需要。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產品類別決策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決定所要購買的產品類別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品牌購買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決定所要購買的產品品牌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通路購買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決定所要購買產品的通路與地點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支付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包括決定所要購買的數量、進行購買的時間，以及交易條件等。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72639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2" y="731274"/>
            <a:ext cx="1010380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4370" r="7386" b="4370"/>
          <a:stretch/>
        </p:blipFill>
        <p:spPr bwMode="auto">
          <a:xfrm>
            <a:off x="6744405" y="2114822"/>
            <a:ext cx="830454" cy="1489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870" y="2421005"/>
            <a:ext cx="1381865" cy="975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714" y="3789040"/>
            <a:ext cx="2073479" cy="44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956" y="3666814"/>
            <a:ext cx="1394163" cy="766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8453" y="4551812"/>
            <a:ext cx="1334107" cy="1013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8253" y="4551813"/>
            <a:ext cx="1185747" cy="1013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1944" y="5661248"/>
            <a:ext cx="1372056" cy="1029042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327" y="5733256"/>
            <a:ext cx="1548495" cy="98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094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實際購買行為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80430"/>
            <a:ext cx="8579296" cy="338437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影響消費者選擇商店的因素：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000" b="1" spc="150" dirty="0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3000" b="1" spc="150" dirty="0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商店形象</a:t>
            </a:r>
            <a:r>
              <a:rPr lang="en-US" altLang="zh-TW" sz="3000" b="1" spc="150" dirty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(store image</a:t>
            </a:r>
            <a:r>
              <a:rPr lang="en-US" altLang="zh-TW" sz="3000" b="1" spc="150" dirty="0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150" dirty="0" smtClean="0">
                <a:ln w="11430"/>
                <a:solidFill>
                  <a:srgbClr val="FF33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solidFill>
                <a:srgbClr val="FF33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000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000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商店</a:t>
            </a:r>
            <a:r>
              <a:rPr lang="zh-TW" altLang="zh-TW" sz="3000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的氣氛</a:t>
            </a:r>
            <a:r>
              <a:rPr lang="en-US" altLang="zh-TW" sz="3000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(store </a:t>
            </a:r>
            <a:r>
              <a:rPr lang="en-US" altLang="zh-TW" sz="3000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atmospherics)</a:t>
            </a:r>
            <a:r>
              <a:rPr lang="zh-TW" altLang="en-US" sz="3000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000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000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000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店頭</a:t>
            </a:r>
            <a:r>
              <a:rPr lang="zh-TW" altLang="zh-TW" sz="3000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廣告</a:t>
            </a:r>
            <a:r>
              <a:rPr lang="en-US" altLang="zh-TW" sz="3000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(point-of-purchase advertising)</a:t>
            </a:r>
            <a:r>
              <a:rPr lang="zh-TW" altLang="zh-TW" sz="3000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或是店頭展示</a:t>
            </a:r>
            <a:r>
              <a:rPr lang="en-US" altLang="zh-TW" sz="3000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(point-of-purchase display</a:t>
            </a:r>
            <a:r>
              <a:rPr lang="en-US" altLang="zh-TW" sz="3000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000" b="1" spc="150" dirty="0">
              <a:ln w="11430"/>
              <a:solidFill>
                <a:srgbClr val="33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58805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4030076"/>
            <a:ext cx="3280513" cy="2175123"/>
          </a:xfrm>
          <a:prstGeom prst="roundRect">
            <a:avLst>
              <a:gd name="adj" fmla="val 87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858627"/>
            <a:ext cx="1945295" cy="2518021"/>
          </a:xfrm>
          <a:prstGeom prst="roundRect">
            <a:avLst>
              <a:gd name="adj" fmla="val 1079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1895"/>
            <a:ext cx="2685437" cy="2011486"/>
          </a:xfrm>
          <a:prstGeom prst="roundRect">
            <a:avLst>
              <a:gd name="adj" fmla="val 109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7702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購後行為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360040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消費者往往會對所欲購買的產品有所期待，這是</a:t>
            </a:r>
            <a:r>
              <a:rPr lang="zh-TW" altLang="en-US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消費者的期望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認知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失調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(cognitive dissonance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指消費者購買後，經歷認知與價值或見解間的不一致後，所產生的精神緊張。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01680"/>
            <a:ext cx="2601913" cy="268287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039860" cy="262709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00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90481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19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090627713"/>
              </p:ext>
            </p:extLst>
          </p:nvPr>
        </p:nvGraphicFramePr>
        <p:xfrm>
          <a:off x="1185658" y="332656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86140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732656"/>
          </a:xfrm>
        </p:spPr>
        <p:txBody>
          <a:bodyPr>
            <a:normAutofit/>
          </a:bodyPr>
          <a:lstStyle/>
          <a:p>
            <a:r>
              <a:rPr lang="en-US" altLang="zh-TW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Chapter 5 </a:t>
            </a:r>
            <a:r>
              <a:rPr lang="zh-TW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消費者市場與其購買行為</a:t>
            </a:r>
            <a:endParaRPr lang="zh-TW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5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消費者市場與其購買行為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711410223"/>
              </p:ext>
            </p:extLst>
          </p:nvPr>
        </p:nvGraphicFramePr>
        <p:xfrm>
          <a:off x="1197968" y="892696"/>
          <a:ext cx="74888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5.4.1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消費者購買決策的類型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0156" y="965297"/>
            <a:ext cx="6336704" cy="5400600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例行</a:t>
            </a:r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(routine decision)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：在例行決策下，消費者的涉入程度很低；制定決策所花費的時間很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短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廣泛決策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(extensive decision)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：較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常出現在消費者購買不熟悉、昂貴，且稀少或不常購買的產品或服務時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有限決策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(limited decision)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：有限決策是介於例行決策與廣泛決策之間。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88976" y="6325302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5" b="20626"/>
          <a:stretch/>
        </p:blipFill>
        <p:spPr bwMode="auto">
          <a:xfrm>
            <a:off x="6588224" y="1268760"/>
            <a:ext cx="2160240" cy="999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0867"/>
          <a:stretch/>
        </p:blipFill>
        <p:spPr bwMode="auto">
          <a:xfrm>
            <a:off x="6511540" y="2924944"/>
            <a:ext cx="2313607" cy="1272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r="10773"/>
          <a:stretch/>
        </p:blipFill>
        <p:spPr bwMode="auto">
          <a:xfrm>
            <a:off x="7498096" y="4845000"/>
            <a:ext cx="1296144" cy="1735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r="3796"/>
          <a:stretch/>
        </p:blipFill>
        <p:spPr bwMode="auto">
          <a:xfrm>
            <a:off x="5578971" y="5655804"/>
            <a:ext cx="1776164" cy="1095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2440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5.4.2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葉索的購買類型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82051" y="6308129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163369793"/>
              </p:ext>
            </p:extLst>
          </p:nvPr>
        </p:nvGraphicFramePr>
        <p:xfrm>
          <a:off x="1795463" y="1980926"/>
          <a:ext cx="5934188" cy="375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579439" y="274513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79439" y="446007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低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60180" y="1600150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148511" y="1571600"/>
            <a:ext cx="90353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低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75395" y="2348880"/>
            <a:ext cx="504044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品牌間的差異程度</a:t>
            </a:r>
            <a:endParaRPr lang="zh-TW" altLang="en-US" sz="26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707904" y="1109935"/>
            <a:ext cx="2736304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購買的涉入程度</a:t>
            </a:r>
            <a:endParaRPr lang="zh-TW" altLang="en-US" sz="26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17526" r="5985" b="13660"/>
          <a:stretch/>
        </p:blipFill>
        <p:spPr bwMode="auto">
          <a:xfrm>
            <a:off x="425891" y="828289"/>
            <a:ext cx="1803052" cy="1055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88061"/>
            <a:ext cx="1754162" cy="116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t3.gstatic.com/images?q=tbn:ANd9GcR2aLR2ps3UEVQ05la647_C7gYs7luxLNNLbR-qav5stytq2x2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2074"/>
            <a:ext cx="1402215" cy="1955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6" b="6832"/>
          <a:stretch/>
        </p:blipFill>
        <p:spPr bwMode="auto">
          <a:xfrm>
            <a:off x="712382" y="3206803"/>
            <a:ext cx="1227097" cy="1938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5" b="29820"/>
          <a:stretch/>
        </p:blipFill>
        <p:spPr bwMode="auto">
          <a:xfrm>
            <a:off x="2128930" y="5690964"/>
            <a:ext cx="2520330" cy="916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r="14373"/>
          <a:stretch/>
        </p:blipFill>
        <p:spPr bwMode="auto">
          <a:xfrm>
            <a:off x="916998" y="5229462"/>
            <a:ext cx="1022481" cy="1491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7991"/>
          <a:stretch/>
        </p:blipFill>
        <p:spPr bwMode="auto">
          <a:xfrm>
            <a:off x="5585204" y="5647677"/>
            <a:ext cx="2258747" cy="1059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r="10167"/>
          <a:stretch/>
        </p:blipFill>
        <p:spPr bwMode="auto">
          <a:xfrm>
            <a:off x="7817111" y="3778337"/>
            <a:ext cx="1215391" cy="1682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1819" r="8742" b="4806"/>
          <a:stretch/>
        </p:blipFill>
        <p:spPr bwMode="auto">
          <a:xfrm>
            <a:off x="5817337" y="52659"/>
            <a:ext cx="1565881" cy="1875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9623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09E54D-526B-4357-8B2D-B6A404E4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AC09E54D-526B-4357-8B2D-B6A404E4C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4C201C-D5A3-49B3-ABD2-BABE66A80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F74C201C-D5A3-49B3-ABD2-BABE66A80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52D17A-84E4-4DC4-90C3-1D65729AE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8352D17A-84E4-4DC4-90C3-1D65729AE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9D27E8-D69D-4F45-AB96-4F41275A9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AB9D27E8-D69D-4F45-AB96-4F41275A9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5.4.3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消費者的涉入程度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874988"/>
            <a:ext cx="8229600" cy="525658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涉入程度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消費者願意花費在蒐集、評估與決策過程中的時間多寡，以及努力程度的高低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消費者的涉入程度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高低之影響因素：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先前經驗。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興趣。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風險。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情境。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社會外顯性。</a:t>
            </a:r>
            <a:endParaRPr lang="zh-TW" altLang="en-US" b="1" spc="150" dirty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264131"/>
            <a:ext cx="2601913" cy="268287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22</a:t>
            </a:fld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14" y="3621959"/>
            <a:ext cx="2143125" cy="2143125"/>
          </a:xfrm>
          <a:prstGeom prst="roundRect">
            <a:avLst>
              <a:gd name="adj" fmla="val 12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2" t="43583" r="37304" b="23598"/>
          <a:stretch/>
        </p:blipFill>
        <p:spPr bwMode="auto">
          <a:xfrm>
            <a:off x="6442299" y="4372231"/>
            <a:ext cx="1884264" cy="1062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圖說文字 7"/>
          <p:cNvSpPr/>
          <p:nvPr/>
        </p:nvSpPr>
        <p:spPr>
          <a:xfrm>
            <a:off x="3491880" y="2296654"/>
            <a:ext cx="3822452" cy="1008111"/>
          </a:xfrm>
          <a:prstGeom prst="wedgeRoundRectCallout">
            <a:avLst>
              <a:gd name="adj1" fmla="val -55284"/>
              <a:gd name="adj2" fmla="val -2253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若消費者曾經有購買某項產品與服務的經驗，則涉入程度減少。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2961349" y="2800709"/>
            <a:ext cx="3822452" cy="1008111"/>
          </a:xfrm>
          <a:prstGeom prst="wedgeRoundRectCallout">
            <a:avLst>
              <a:gd name="adj1" fmla="val -55284"/>
              <a:gd name="adj2" fmla="val -225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當消費者對於產品的興趣愈高時，其涉入程度也會愈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2961348" y="3350501"/>
            <a:ext cx="4058923" cy="1008111"/>
          </a:xfrm>
          <a:prstGeom prst="wedgeRoundRectCallout">
            <a:avLst>
              <a:gd name="adj1" fmla="val -55284"/>
              <a:gd name="adj2" fmla="val -22535"/>
              <a:gd name="adj3" fmla="val 16667"/>
            </a:avLst>
          </a:prstGeom>
          <a:solidFill>
            <a:srgbClr val="FAD6C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當購買某產品的風險增加時，消費者的涉入程度也跟著</a:t>
            </a:r>
            <a:r>
              <a:rPr lang="zh-TW" altLang="zh-TW" sz="21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提高。</a:t>
            </a:r>
            <a:endParaRPr lang="zh-TW" altLang="en-US" sz="21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2830095" y="3868702"/>
            <a:ext cx="3960738" cy="1008111"/>
          </a:xfrm>
          <a:prstGeom prst="wedgeRoundRectCallout">
            <a:avLst>
              <a:gd name="adj1" fmla="val -55284"/>
              <a:gd name="adj2" fmla="val -22535"/>
              <a:gd name="adj3" fmla="val 16667"/>
            </a:avLst>
          </a:prstGeom>
          <a:solidFill>
            <a:srgbClr val="B7FF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購買情境不同，也可能會暫時將低涉入程度轉換成高涉入</a:t>
            </a:r>
            <a:r>
              <a:rPr lang="zh-TW" altLang="zh-TW" sz="21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程度。</a:t>
            </a:r>
            <a:endParaRPr lang="zh-TW" altLang="en-US" sz="21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3386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5.4.3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消費者的涉入程度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496855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推敲可能性模式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(ELM)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：說明涉入對於態度的形成與變化如何產生影響的一項重要理論。其包括兩條路徑：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中央路徑：態度的形成是來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自對於產品資訊所進行的理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spc="150" dirty="0" smtClean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性考慮。</a:t>
            </a:r>
            <a:endParaRPr lang="en-US" altLang="zh-TW" b="1" spc="150" dirty="0" smtClean="0">
              <a:ln w="11430"/>
              <a:solidFill>
                <a:srgbClr val="CC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邊陲路徑：態度的形成是由於</a:t>
            </a:r>
            <a:endParaRPr lang="en-US" altLang="zh-TW" b="1" spc="150" dirty="0" smtClean="0">
              <a:ln w="11430"/>
              <a:solidFill>
                <a:srgbClr val="33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將品牌與一些正面或負面的邊</a:t>
            </a:r>
            <a:endParaRPr lang="en-US" altLang="zh-TW" b="1" spc="150" dirty="0" smtClean="0">
              <a:ln w="11430"/>
              <a:solidFill>
                <a:srgbClr val="33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陲訊息相連結所致。</a:t>
            </a:r>
            <a:endParaRPr lang="zh-TW" altLang="en-US" b="1" spc="150" dirty="0">
              <a:ln w="11430"/>
              <a:solidFill>
                <a:srgbClr val="3366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02890"/>
            <a:ext cx="2601913" cy="268287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23</a:t>
            </a:fld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56" y="3887800"/>
            <a:ext cx="1728192" cy="2597010"/>
          </a:xfrm>
          <a:prstGeom prst="roundRect">
            <a:avLst>
              <a:gd name="adj" fmla="val 128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907308" y="5746146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牙膏廣告中的美女模特兒引發了顧客的好感。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8" t="35322" r="4151" b="7766"/>
          <a:stretch/>
        </p:blipFill>
        <p:spPr bwMode="auto">
          <a:xfrm>
            <a:off x="5726335" y="2813361"/>
            <a:ext cx="2950121" cy="787511"/>
          </a:xfrm>
          <a:prstGeom prst="roundRect">
            <a:avLst>
              <a:gd name="adj" fmla="val 1196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483437" y="2370217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防蛀牙膏</a:t>
            </a:r>
            <a:endParaRPr lang="zh-TW" altLang="en-US" sz="21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3701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264253"/>
            <a:ext cx="2601913" cy="268287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671143273"/>
              </p:ext>
            </p:extLst>
          </p:nvPr>
        </p:nvGraphicFramePr>
        <p:xfrm>
          <a:off x="1207287" y="332656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5626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5.5.1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購買角色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9" y="908720"/>
            <a:ext cx="6901495" cy="54006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購買角色可分為五種：</a:t>
            </a:r>
          </a:p>
          <a:p>
            <a:pPr marL="0" indent="0">
              <a:buNone/>
            </a:pPr>
            <a:r>
              <a:rPr lang="en-US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發起者</a:t>
            </a:r>
            <a:r>
              <a:rPr lang="en-US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(initiator</a:t>
            </a:r>
            <a:r>
              <a:rPr lang="en-US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購買決策中提議購買的人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影響者</a:t>
            </a:r>
            <a:r>
              <a:rPr lang="en-US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(influencer</a:t>
            </a:r>
            <a:r>
              <a:rPr lang="en-US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那些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就替代方案或購買決策，提供意見與資訊以供參考，並且會影響購買決策的人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決策者</a:t>
            </a:r>
            <a:r>
              <a:rPr lang="en-US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(decider</a:t>
            </a:r>
            <a:r>
              <a:rPr lang="en-US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實際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決定要不要購買及購買何種品牌的人，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也就是實際</a:t>
            </a:r>
            <a:r>
              <a:rPr lang="zh-TW" altLang="en-US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決策的人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購買者</a:t>
            </a:r>
            <a:r>
              <a:rPr lang="en-US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(buyer</a:t>
            </a:r>
            <a:r>
              <a:rPr lang="en-US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實際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拿錢去交換物品的人，也就是實際進行採購的人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使用者</a:t>
            </a:r>
            <a:r>
              <a:rPr lang="en-US" altLang="zh-TW" sz="26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(user</a:t>
            </a:r>
            <a:r>
              <a:rPr lang="en-US" altLang="zh-TW" sz="2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最後</a:t>
            </a:r>
            <a:r>
              <a:rPr lang="zh-TW" altLang="zh-TW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的產品實際使用者</a:t>
            </a:r>
            <a:r>
              <a:rPr lang="zh-TW" altLang="zh-TW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3514" y="6309320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25</a:t>
            </a:fld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0943" y="442810"/>
            <a:ext cx="1146110" cy="145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8375" y="4082660"/>
            <a:ext cx="1685625" cy="129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6" b="98529" l="4118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128" y="5366774"/>
            <a:ext cx="97509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2" b="97368" l="10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3856" y="2599499"/>
            <a:ext cx="1057571" cy="160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26" b="94763" l="1875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5040" y="1464493"/>
            <a:ext cx="1613898" cy="183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90573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5.5.2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消費者採用的階段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55771"/>
            <a:ext cx="8229600" cy="158417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消費者對一項新產品、新事物或新觀念的採用，大概要經過五個階段，稱為</a:t>
            </a: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AIETA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1442" y="6256338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90061201"/>
              </p:ext>
            </p:extLst>
          </p:nvPr>
        </p:nvGraphicFramePr>
        <p:xfrm>
          <a:off x="374291" y="1882363"/>
          <a:ext cx="8280920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7481" y="3821080"/>
            <a:ext cx="1638722" cy="115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TW" altLang="en-US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消費者要先知道有這些新事物</a:t>
            </a:r>
            <a:r>
              <a:rPr lang="zh-TW" altLang="en-US" sz="21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存在。</a:t>
            </a:r>
            <a:endParaRPr lang="zh-TW" altLang="en-US" sz="21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18244" y="3869554"/>
            <a:ext cx="172722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1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消費者要對這些新事物發生</a:t>
            </a:r>
            <a:r>
              <a:rPr lang="zh-TW" altLang="en-US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興趣。</a:t>
            </a:r>
            <a:endParaRPr lang="zh-TW" altLang="en-US" sz="2100" b="1" spc="150" dirty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757392" y="3841018"/>
            <a:ext cx="1471612" cy="15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TW" altLang="en-US" sz="21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消費者對這些新事物做出有利的</a:t>
            </a:r>
            <a:r>
              <a:rPr lang="zh-TW" altLang="en-US" sz="21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評估。</a:t>
            </a:r>
            <a:endParaRPr lang="zh-TW" altLang="en-US" sz="21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609333" y="3821080"/>
            <a:ext cx="15708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200" b="1" spc="1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消費者要試用這些新</a:t>
            </a:r>
            <a:r>
              <a:rPr lang="zh-TW" altLang="en-US" sz="22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事物。</a:t>
            </a:r>
            <a:endParaRPr lang="zh-TW" altLang="en-US" sz="2200" b="1" spc="1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269163" y="3801181"/>
            <a:ext cx="14176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1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消費者接納這些新</a:t>
            </a:r>
            <a:r>
              <a:rPr lang="zh-TW" altLang="en-US" sz="21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事物而成為</a:t>
            </a:r>
            <a:r>
              <a:rPr lang="zh-TW" altLang="en-US" sz="21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愛用</a:t>
            </a:r>
            <a:r>
              <a:rPr lang="zh-TW" altLang="en-US" sz="21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者。</a:t>
            </a:r>
            <a:endParaRPr lang="zh-TW" altLang="en-US" sz="21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229611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9713E-13C5-4FDB-98D7-F5C3BFD45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939713E-13C5-4FDB-98D7-F5C3BFD45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776859-02DC-4406-8C55-BBD1F0075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7D776859-02DC-4406-8C55-BBD1F0075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9DD436-E2C5-4E48-ADD5-7186E9AEB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7B9DD436-E2C5-4E48-ADD5-7186E9AEB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CB488C-F331-4645-A570-A2FC9FA4F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4FCB488C-F331-4645-A570-A2FC9FA4F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DC53E7-2BC3-41B1-A5E3-C3B37225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0DC53E7-2BC3-41B1-A5E3-C3B37225F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EE763B-7C23-4419-9810-A434E4868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86EE763B-7C23-4419-9810-A434E4868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B7E0BC-2054-4EE5-8B23-927D92DEA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C1B7E0BC-2054-4EE5-8B23-927D92DEA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B21B22-AF26-4570-A1D6-236D99337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FEB21B22-AF26-4570-A1D6-236D99337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A56DE5-430C-436F-B547-11DCF7E77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40A56DE5-430C-436F-B547-11DCF7E77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4359" y="6372639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34251367"/>
              </p:ext>
            </p:extLst>
          </p:nvPr>
        </p:nvGraphicFramePr>
        <p:xfrm>
          <a:off x="1183878" y="332656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706170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5.6.1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知覺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492941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知覺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消費者進行選擇、組織及解釋外界的「刺激」，並給予有意義及完整圖像的一個過程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選擇性偏誤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分為四種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選擇性展露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跳台和快轉。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選擇性注意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選擇性扭曲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選擇性記憶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電話號碼。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46744" y="6324265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28</a:t>
            </a:fld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8" b="8373"/>
          <a:stretch/>
        </p:blipFill>
        <p:spPr bwMode="auto">
          <a:xfrm>
            <a:off x="6668673" y="2762085"/>
            <a:ext cx="2460926" cy="1328739"/>
          </a:xfrm>
          <a:prstGeom prst="roundRect">
            <a:avLst>
              <a:gd name="adj" fmla="val 102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577524"/>
            <a:ext cx="1684536" cy="124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44848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5.6.2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：指來自資訊與經驗的影響，所產生的一種行為、情感以及思想上的持久改變。其有兩種形式：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4575" y="6369159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29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88497"/>
              </p:ext>
            </p:extLst>
          </p:nvPr>
        </p:nvGraphicFramePr>
        <p:xfrm>
          <a:off x="1331640" y="2827922"/>
          <a:ext cx="813690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586" y="2960984"/>
            <a:ext cx="2118214" cy="1509984"/>
          </a:xfrm>
          <a:prstGeom prst="roundRect">
            <a:avLst>
              <a:gd name="adj" fmla="val 591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92831" y="4721161"/>
            <a:ext cx="199796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化妝品常選用美麗的模特兒，讓消費者產生好感。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雲朵形 7"/>
          <p:cNvSpPr/>
          <p:nvPr/>
        </p:nvSpPr>
        <p:spPr>
          <a:xfrm>
            <a:off x="5364088" y="5225001"/>
            <a:ext cx="3168352" cy="1296144"/>
          </a:xfrm>
          <a:prstGeom prst="cloud">
            <a:avLst/>
          </a:prstGeom>
          <a:solidFill>
            <a:srgbClr val="6600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zh-TW" altLang="en-US" sz="2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可透過增強和重複加快學習。</a:t>
            </a:r>
            <a:endParaRPr lang="zh-TW" altLang="en-US" sz="2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36554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42A27B5-24AA-414B-8E69-D8B7BA49E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1FCCDEC-176B-4B92-BF4D-D31757FDF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7ECC88E-7E71-4AE3-9A42-08DC483D3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847FE46-1327-4A7F-B849-F2BF10D4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9072390-F0C0-4D21-9E41-1FD38F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E1A429E3-7BC1-4870-AAA7-0B49DB302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43A8B5E0-04EC-4C8D-BE69-7E7779AB3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7067E8C7-0D9D-4B82-8A2D-C4F26FF2C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lvlOne"/>
        </p:bldSub>
      </p:bldGraphic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消費者行為的內涵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244126"/>
            <a:ext cx="8229600" cy="180019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(customer)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可以分為兩種：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(consumer)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工業用戶</a:t>
            </a: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(industrial buyer)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5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消費者市場與其購買行為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049843" y="2624563"/>
            <a:ext cx="7886101" cy="2486340"/>
            <a:chOff x="299" y="1352"/>
            <a:chExt cx="4755" cy="1391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99" y="1356"/>
              <a:ext cx="1020" cy="345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產品類別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507" y="1352"/>
              <a:ext cx="1020" cy="345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顧客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782" y="1360"/>
              <a:ext cx="1020" cy="345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市場類型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4034" y="1362"/>
              <a:ext cx="1020" cy="345"/>
            </a:xfrm>
            <a:prstGeom prst="round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行銷類型</a:t>
              </a:r>
              <a:endParaRPr lang="zh-TW" altLang="en-US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67" y="1895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C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消費品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63" y="2434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工業品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1573" y="1891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C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消費者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574" y="2435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工業用戶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2850" y="1892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C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消費市場</a:t>
              </a: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2859" y="2435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組織市場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4095" y="1892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C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消費行銷</a:t>
              </a: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4102" y="2433"/>
              <a:ext cx="885" cy="308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工業行銷</a:t>
              </a:r>
            </a:p>
          </p:txBody>
        </p:sp>
        <p:cxnSp>
          <p:nvCxnSpPr>
            <p:cNvPr id="19" name="AutoShape 16"/>
            <p:cNvCxnSpPr>
              <a:cxnSpLocks noChangeShapeType="1"/>
              <a:stCxn id="11" idx="3"/>
              <a:endCxn id="13" idx="1"/>
            </p:cNvCxnSpPr>
            <p:nvPr/>
          </p:nvCxnSpPr>
          <p:spPr bwMode="auto">
            <a:xfrm flipV="1">
              <a:off x="1261" y="2045"/>
              <a:ext cx="303" cy="4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13" idx="3"/>
              <a:endCxn id="15" idx="1"/>
            </p:cNvCxnSpPr>
            <p:nvPr/>
          </p:nvCxnSpPr>
          <p:spPr bwMode="auto">
            <a:xfrm>
              <a:off x="2467" y="2045"/>
              <a:ext cx="374" cy="1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15" idx="3"/>
              <a:endCxn id="17" idx="1"/>
            </p:cNvCxnSpPr>
            <p:nvPr/>
          </p:nvCxnSpPr>
          <p:spPr bwMode="auto">
            <a:xfrm>
              <a:off x="3744" y="2046"/>
              <a:ext cx="342" cy="0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12" idx="3"/>
              <a:endCxn id="14" idx="1"/>
            </p:cNvCxnSpPr>
            <p:nvPr/>
          </p:nvCxnSpPr>
          <p:spPr bwMode="auto">
            <a:xfrm>
              <a:off x="1257" y="2588"/>
              <a:ext cx="308" cy="1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14" idx="3"/>
              <a:endCxn id="16" idx="1"/>
            </p:cNvCxnSpPr>
            <p:nvPr/>
          </p:nvCxnSpPr>
          <p:spPr bwMode="auto">
            <a:xfrm>
              <a:off x="2468" y="2589"/>
              <a:ext cx="382" cy="0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16" idx="3"/>
              <a:endCxn id="18" idx="1"/>
            </p:cNvCxnSpPr>
            <p:nvPr/>
          </p:nvCxnSpPr>
          <p:spPr bwMode="auto">
            <a:xfrm flipV="1">
              <a:off x="3753" y="2587"/>
              <a:ext cx="340" cy="2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文字方塊 24"/>
          <p:cNvSpPr txBox="1"/>
          <p:nvPr/>
        </p:nvSpPr>
        <p:spPr>
          <a:xfrm>
            <a:off x="2682199" y="5480075"/>
            <a:ext cx="461085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圖</a:t>
            </a:r>
            <a:r>
              <a:rPr lang="en-US" altLang="zh-TW" sz="20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-1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消費者與工業用戶相關的概念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5.6.3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態度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3224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態度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指針對某一個特定的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對象，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所學習到的一種持續性的反應傾向，此一傾向代表著個人的偏好與厭惡、對與錯等個人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標準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影響態度的因素為</a:t>
            </a:r>
            <a:r>
              <a:rPr lang="en-US" altLang="zh-TW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ABC</a:t>
            </a:r>
            <a:r>
              <a:rPr lang="zh-TW" altLang="en-US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</a:t>
            </a:r>
            <a:r>
              <a:rPr lang="zh-TW" altLang="en-US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46882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48544323"/>
              </p:ext>
            </p:extLst>
          </p:nvPr>
        </p:nvGraphicFramePr>
        <p:xfrm>
          <a:off x="971600" y="3068960"/>
          <a:ext cx="720080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220072" y="3140967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指一個人對某個標的物的整體感覺。</a:t>
            </a:r>
            <a:endParaRPr lang="zh-TW" altLang="en-US" sz="21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4918057"/>
            <a:ext cx="199796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66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指一個人對某個標的物的行動意圖或實際的行動。</a:t>
            </a:r>
            <a:endParaRPr lang="zh-TW" altLang="en-US" sz="2100" b="1" spc="150" dirty="0">
              <a:ln w="11430"/>
              <a:solidFill>
                <a:srgbClr val="66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7584" y="5079639"/>
            <a:ext cx="2232248" cy="10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指一個人對某個標的物的信念與知識。</a:t>
            </a:r>
            <a:endParaRPr lang="zh-TW" altLang="en-US" sz="21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8703665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83BA5E-8A4B-4EB5-A103-279B29141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6783BA5E-8A4B-4EB5-A103-279B29141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4DE92C-0170-4A69-A9BE-34DF0CC5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A74DE92C-0170-4A69-A9BE-34DF0CC55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A6FDDF-1411-4F94-9B85-41B21E4C5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DCA6FDDF-1411-4F94-9B85-41B21E4C5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272C9C-076E-42C2-A81D-32D5D69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94272C9C-076E-42C2-A81D-32D5D69CD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3251B-AAB9-410B-8311-E3EA70406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04E3251B-AAB9-410B-8311-E3EA70406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F313D8-3660-49CA-8445-7B5030D09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9DF313D8-3660-49CA-8445-7B5030D09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3E2018-C242-49CA-8F73-F2C5A0140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D63E2018-C242-49CA-8F73-F2C5A0140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72639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161318609"/>
              </p:ext>
            </p:extLst>
          </p:nvPr>
        </p:nvGraphicFramePr>
        <p:xfrm>
          <a:off x="1197968" y="332656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7515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235" y="116633"/>
            <a:ext cx="8229600" cy="1296144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5.7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影響消費者行為的微觀因素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0235" y="1340768"/>
            <a:ext cx="8229600" cy="14401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消費者內在的個人因素會影響其行為，這些因素可稱為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微觀因素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，包括：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7350" y="6256338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83099837"/>
              </p:ext>
            </p:extLst>
          </p:nvPr>
        </p:nvGraphicFramePr>
        <p:xfrm>
          <a:off x="1378631" y="2539926"/>
          <a:ext cx="72728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13173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§5.7.1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269142"/>
            <a:ext cx="8229600" cy="194421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動機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：一種個人內在的驅力，會促使個人採取行為來滿足其需要。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可將需要分為：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1515" y="6390482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09714122"/>
              </p:ext>
            </p:extLst>
          </p:nvPr>
        </p:nvGraphicFramePr>
        <p:xfrm>
          <a:off x="1119784" y="2420888"/>
          <a:ext cx="56886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7529" r="7670" b="6415"/>
          <a:stretch/>
        </p:blipFill>
        <p:spPr bwMode="auto">
          <a:xfrm>
            <a:off x="7005809" y="2420888"/>
            <a:ext cx="1600200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221833" y="4293096"/>
            <a:ext cx="116815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洗衣機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09" y="4941168"/>
            <a:ext cx="1459880" cy="1459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154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EAB97D-0851-48B6-8D3C-F40DD8E68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31EAB97D-0851-48B6-8D3C-F40DD8E68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F913F5-4381-4CE2-8475-665F42C55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45F913F5-4381-4CE2-8475-665F42C55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41FF8-F979-4C26-B736-CBBF93799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33C41FF8-F979-4C26-B736-CBBF93799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41DCC3-8B91-4F27-B03D-D00634D90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D841DCC3-8B91-4F27-B03D-D00634D90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C0386-C2C6-4E20-AA9A-6C8F98219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71CC0386-C2C6-4E20-AA9A-6C8F98219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§5.7.1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824223"/>
            <a:ext cx="8229600" cy="288032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佛洛伊</a:t>
            </a:r>
            <a:r>
              <a:rPr lang="zh-TW" altLang="zh-TW" sz="3000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德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動機理論著重潛意識的重要性，並強調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購買行為背後隱藏的動機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他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認為動機與人格發展有關，並主張一個人的人格發展是源於童年時期三種系統的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交互作用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這三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種系統是：</a:t>
            </a:r>
          </a:p>
          <a:p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72639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15971241"/>
              </p:ext>
            </p:extLst>
          </p:nvPr>
        </p:nvGraphicFramePr>
        <p:xfrm>
          <a:off x="1197968" y="3284984"/>
          <a:ext cx="7488832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33524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BE50D1B-DE04-4595-B44C-AA2D05663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AA2E3C2-0796-4702-9EAC-52838928B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465A98F-C06C-4CD6-A14B-6176EAC43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0C473A32-7290-4B4D-A437-7A958BADB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4866BD7-8CF4-414D-9656-026FEE66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44DDCE6-22AF-425C-8427-98A664FD0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5.7.2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信念與價值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3" y="1124744"/>
            <a:ext cx="5971548" cy="500141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信念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(belief)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：個人所擁有並認為是真實的一種對外在世界有組織的知識。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(value)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一種持續的信念。例如，由於社會的「拜金」傾向，因此導致「敗金」商品大受歡迎。</a:t>
            </a:r>
            <a:endParaRPr lang="en-US" altLang="zh-TW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3" y="6264253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5-</a:t>
            </a:r>
            <a:fld id="{5694EA51-34AC-46FA-B7BF-A2DC63CF62FB}" type="slidenum">
              <a:rPr lang="zh-TW" altLang="en-US" smtClean="0"/>
              <a:t>35</a:t>
            </a:fld>
            <a:endParaRPr lang="zh-TW" alt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3244" y="1028656"/>
            <a:ext cx="2365373" cy="2401485"/>
          </a:xfrm>
          <a:prstGeom prst="roundRect">
            <a:avLst>
              <a:gd name="adj" fmla="val 964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279013" y="3430141"/>
            <a:ext cx="2304256" cy="10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「愛拚才會贏」是對於如何獲致成功的一種信念。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55" y="4610224"/>
            <a:ext cx="2560162" cy="1917650"/>
          </a:xfrm>
          <a:prstGeom prst="roundRect">
            <a:avLst>
              <a:gd name="adj" fmla="val 99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046625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5.7.3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人格特質、自我概念與生活型態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人格特質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(personality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人們內在的一些心理特性，基於這些心理特性，人們對環境存在一些持續而穩定的反應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自我概念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(self-concept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消費者如何看待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自己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人格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特質與自我概念均會反映在生活型態上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生活型態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(life style)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是一種生活的模式，可以藉由個人的活動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000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ctivities)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、興趣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000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nterests)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與意見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000" b="1" spc="150" dirty="0">
                <a:ln w="11430"/>
                <a:solidFill>
                  <a:srgbClr val="CC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pinions)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來加以辨別，這也就是一般所謂的</a:t>
            </a:r>
            <a:r>
              <a:rPr lang="en-US" altLang="zh-TW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AIO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359761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347635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017403"/>
              </p:ext>
            </p:extLst>
          </p:nvPr>
        </p:nvGraphicFramePr>
        <p:xfrm>
          <a:off x="467544" y="1196752"/>
          <a:ext cx="8428037" cy="463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2300"/>
                <a:gridCol w="1914525"/>
                <a:gridCol w="2146300"/>
                <a:gridCol w="2474912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構面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6600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範例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66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活動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嗜好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社交事件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度假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娛樂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俱樂部會員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購物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運動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興趣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家庭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居家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休閒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時尚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食物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媒體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成就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意見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自我認知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社會議題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政治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商業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經濟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教育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產品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未來看法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文化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人口統計變數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所得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家庭生命週期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地理範圍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種族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寓所</a:t>
                      </a:r>
                      <a:endParaRPr kumimoji="1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職業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家庭規模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教育程度</a:t>
                      </a:r>
                      <a:endParaRPr kumimoji="1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solidFill>
                      <a:srgbClr val="89AAD3"/>
                    </a:solidFill>
                  </a:tcPr>
                </a:tc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59761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37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15616" y="34006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5-2 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生活型態的構面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包括部分人口統計變數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2526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3829" y="6390482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559682007"/>
              </p:ext>
            </p:extLst>
          </p:nvPr>
        </p:nvGraphicFramePr>
        <p:xfrm>
          <a:off x="1197968" y="404664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5537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11368"/>
            <a:ext cx="8229600" cy="1080120"/>
          </a:xfrm>
        </p:spPr>
        <p:txBody>
          <a:bodyPr>
            <a:normAutofit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影響消費者行為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的宏觀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91488"/>
            <a:ext cx="8229600" cy="187220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消費者的決策過程並不是在一個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真空或是單一個人的狀態下進行，因此他的決策會受到一些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宏觀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因素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的綜合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，其包括：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1515" y="6256338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39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17908012"/>
              </p:ext>
            </p:extLst>
          </p:nvPr>
        </p:nvGraphicFramePr>
        <p:xfrm>
          <a:off x="996752" y="2564904"/>
          <a:ext cx="806489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72364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760AE0-AA63-4A37-83AD-49466EDF8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E760AE0-AA63-4A37-83AD-49466EDF8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FA53F9-417D-4A40-A9D1-89307BF67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C0FA53F9-417D-4A40-A9D1-89307BF67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內容版面配置區 16"/>
          <p:cNvSpPr>
            <a:spLocks noGrp="1"/>
          </p:cNvSpPr>
          <p:nvPr>
            <p:ph idx="1"/>
          </p:nvPr>
        </p:nvSpPr>
        <p:spPr>
          <a:xfrm>
            <a:off x="457200" y="900692"/>
            <a:ext cx="8579296" cy="594928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7O</a:t>
            </a:r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的模式」</a:t>
            </a: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有助於了解消費者行為的一項工具</a:t>
            </a: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參與者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(occupants)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：目標消費者包括哪些人？他們的屬性為何？</a:t>
            </a:r>
          </a:p>
          <a:p>
            <a:pPr marL="0" indent="0">
              <a:buNone/>
            </a:pPr>
            <a:r>
              <a:rPr lang="zh-TW" altLang="en-US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</a:t>
            </a:r>
            <a:r>
              <a:rPr lang="zh-TW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的客體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(objects)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：消費者到底買些什麼？他們所要購買的標的物是什麼？</a:t>
            </a:r>
          </a:p>
          <a:p>
            <a:pPr marL="0" indent="0">
              <a:buNone/>
            </a:pP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</a:t>
            </a:r>
            <a:r>
              <a:rPr lang="zh-TW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的目的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(objectives)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：消費者的購買動機為何？其所追求的目的為何？</a:t>
            </a:r>
          </a:p>
          <a:p>
            <a:pPr marL="0" indent="0">
              <a:buNone/>
            </a:pP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(organization)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：參與購買行動的成員有哪些？各自扮演什麼角色？</a:t>
            </a:r>
          </a:p>
          <a:p>
            <a:pPr marL="0" indent="0">
              <a:buNone/>
            </a:pP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作業</a:t>
            </a:r>
            <a:r>
              <a:rPr lang="zh-TW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程序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(operations)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：消費者的購買決策包括哪些步驟，以及如何採取購買行動？</a:t>
            </a:r>
          </a:p>
          <a:p>
            <a:pPr marL="0" indent="0">
              <a:buNone/>
            </a:pP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</a:t>
            </a:r>
            <a:r>
              <a:rPr lang="zh-TW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的時機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(occasions)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：消費者何時採取購買行動？</a:t>
            </a:r>
          </a:p>
          <a:p>
            <a:pPr marL="0" indent="0">
              <a:buNone/>
            </a:pPr>
            <a:r>
              <a:rPr lang="zh-TW" alt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zh-TW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零售</a:t>
            </a:r>
            <a:r>
              <a:rPr lang="zh-TW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出口</a:t>
            </a:r>
            <a:r>
              <a:rPr lang="en-US" altLang="zh-TW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(outlets)</a:t>
            </a:r>
            <a:r>
              <a:rPr lang="zh-TW" altLang="zh-TW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：消費者進行購買的場合和地點何在？</a:t>
            </a:r>
            <a:endParaRPr lang="zh-TW" altLang="en-US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290011"/>
            <a:ext cx="2601913" cy="268287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5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消費者市場與其購買行為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§5.1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消費者行為的內涵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47736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1317625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文化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8987" y="1276251"/>
            <a:ext cx="8229600" cy="310894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文化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(culture)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：是社會影響個人行為的最重要方式。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文化包括一個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所共同接受的信念、價值、風俗習慣與行為標準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文化可以塑造人類的行為。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53561" y="6390482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40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9106" y="3714495"/>
            <a:ext cx="3531891" cy="2675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42" y="4089807"/>
            <a:ext cx="2095077" cy="20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8628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次文化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24745"/>
            <a:ext cx="8424936" cy="252028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次文化</a:t>
            </a:r>
            <a:r>
              <a:rPr lang="en-US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(subculture</a:t>
            </a:r>
            <a:r>
              <a:rPr lang="en-US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的是社會內的某一群體所具有的獨特文化，此一群體具有某些和其他群體，以及其所在大群體間不同的文化特性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影響次文化的形成有下列幾個主要因素：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5345" y="6390482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31323457"/>
              </p:ext>
            </p:extLst>
          </p:nvPr>
        </p:nvGraphicFramePr>
        <p:xfrm>
          <a:off x="467544" y="3140968"/>
          <a:ext cx="8496944" cy="247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7414" r="7954"/>
          <a:stretch/>
        </p:blipFill>
        <p:spPr bwMode="auto">
          <a:xfrm>
            <a:off x="973293" y="1260305"/>
            <a:ext cx="1628776" cy="1598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35" y="757535"/>
            <a:ext cx="1631826" cy="218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00302"/>
            <a:ext cx="1671062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19" y="1467972"/>
            <a:ext cx="1476546" cy="1476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6" y="5500688"/>
            <a:ext cx="2197231" cy="12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538" y="5406157"/>
            <a:ext cx="2054494" cy="1451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t="16007" r="12615" b="5807"/>
          <a:stretch/>
        </p:blipFill>
        <p:spPr bwMode="auto">
          <a:xfrm>
            <a:off x="5292080" y="5413235"/>
            <a:ext cx="1008112" cy="1432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67" y="5500689"/>
            <a:ext cx="1379051" cy="131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3179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760AE0-AA63-4A37-83AD-49466EDF8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">
                                            <p:graphicEl>
                                              <a:dgm id="{FE760AE0-AA63-4A37-83AD-49466EDF8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BD5688-FAE3-4DB4-B719-EDBD99328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">
                                            <p:graphicEl>
                                              <a:dgm id="{B2BD5688-FAE3-4DB4-B719-EDBD99328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33E218-FFF8-4CA0-8FAA-A6AD79C47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6">
                                            <p:graphicEl>
                                              <a:dgm id="{1333E218-FFF8-4CA0-8FAA-A6AD79C47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5.8.3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參考群體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872209"/>
          </a:xfrm>
        </p:spPr>
        <p:txBody>
          <a:bodyPr>
            <a:normAutofit/>
          </a:bodyPr>
          <a:lstStyle/>
          <a:p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參考群體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(Reference Groups)</a:t>
            </a:r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個人在形成其態度、價值或行為時，任何會成為其參考或比較對象的個人或群體。</a:t>
            </a:r>
            <a:endParaRPr lang="en-US" altLang="zh-TW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92807" y="6289599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42</a:t>
            </a:fld>
            <a:endParaRPr lang="zh-TW" altLang="en-US" dirty="0"/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816324"/>
              </p:ext>
            </p:extLst>
          </p:nvPr>
        </p:nvGraphicFramePr>
        <p:xfrm>
          <a:off x="226088" y="2060848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t1.gstatic.com/images?q=tbn:ANd9GcT4Vc0EO_US4duxayDD7LNGZEWW_dyNbK4VGYEiOasSjUC-wM6Gq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7640" r="5241"/>
          <a:stretch/>
        </p:blipFill>
        <p:spPr bwMode="auto">
          <a:xfrm>
            <a:off x="416701" y="5768131"/>
            <a:ext cx="1322609" cy="90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newjams.net/sites/default/files/artists/lady-gag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19" y="3741294"/>
            <a:ext cx="1040709" cy="1270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t="16492" r="6083" b="17540"/>
          <a:stretch/>
        </p:blipFill>
        <p:spPr bwMode="auto">
          <a:xfrm>
            <a:off x="7323402" y="5051898"/>
            <a:ext cx="1669092" cy="476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5635614"/>
            <a:ext cx="1054689" cy="977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1895" y="5944863"/>
            <a:ext cx="1322609" cy="868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479" y="5707948"/>
            <a:ext cx="1372113" cy="1029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9904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8FB25-23CC-44C9-937B-1B83704C1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6">
                                            <p:graphicEl>
                                              <a:dgm id="{C568FB25-23CC-44C9-937B-1B83704C1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56CD5-0FA2-4730-9368-C3C45E758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9B156CD5-0FA2-4730-9368-C3C45E758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8812E1-5B97-47CF-BB9D-0B5EE7613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6">
                                            <p:graphicEl>
                                              <a:dgm id="{2D8812E1-5B97-47CF-BB9D-0B5EE7613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DBD8B7-BE74-4DB0-867D-DAD4394B3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7CDBD8B7-BE74-4DB0-867D-DAD4394B3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9FA323-DEE6-4631-933D-E5A19D8E2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739FA323-DEE6-4631-933D-E5A19D8E2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256032-698F-44BF-97F7-3BD489082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6">
                                            <p:graphicEl>
                                              <a:dgm id="{58256032-698F-44BF-97F7-3BD489082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7F2CA2-53A7-4940-B4F7-CA7FCF450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6">
                                            <p:graphicEl>
                                              <a:dgm id="{7B7F2CA2-53A7-4940-B4F7-CA7FCF450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27AEB7-2689-48F0-81AE-8194C3790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6">
                                            <p:graphicEl>
                                              <a:dgm id="{2A27AEB7-2689-48F0-81AE-8194C3790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60F16D-EA36-43B0-B899-7917DBE0C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6">
                                            <p:graphicEl>
                                              <a:dgm id="{8060F16D-EA36-43B0-B899-7917DBE0C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375300-1BBA-45BE-9412-7F5F99655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6">
                                            <p:graphicEl>
                                              <a:dgm id="{70375300-1BBA-45BE-9412-7F5F99655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CF8E12-280B-4180-95BF-162E201E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6">
                                            <p:graphicEl>
                                              <a:dgm id="{BECF8E12-280B-4180-95BF-162E201E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81364C-4815-4E12-830B-6101268D7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6">
                                            <p:graphicEl>
                                              <a:dgm id="{ED81364C-4815-4E12-830B-6101268D7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75BB6A-3A7B-4718-9E71-6CFA9834C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6">
                                            <p:graphicEl>
                                              <a:dgm id="{8B75BB6A-3A7B-4718-9E71-6CFA9834C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A1A0DD-6EA5-483B-A753-8D471EB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6">
                                            <p:graphicEl>
                                              <a:dgm id="{11A1A0DD-6EA5-483B-A753-8D471EB04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019493-3903-4611-9396-7A4CA713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6">
                                            <p:graphicEl>
                                              <a:dgm id="{63019493-3903-4611-9396-7A4CA7135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4BA9B4-A20D-4B05-9687-83A75E87E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6">
                                            <p:graphicEl>
                                              <a:dgm id="{7C4BA9B4-A20D-4B05-9687-83A75E87E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160F34-3867-4B5D-BD95-2A514E6A9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6">
                                            <p:graphicEl>
                                              <a:dgm id="{10160F34-3867-4B5D-BD95-2A514E6A9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14EB0B-F2DD-494F-9ADA-3B779B7F7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6">
                                            <p:graphicEl>
                                              <a:dgm id="{CE14EB0B-F2DD-494F-9ADA-3B779B7F7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5.8.4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意見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領袖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32048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意見領袖：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指一些能經常影響他人態度或意見的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人，也就是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在非正式的溝通中，就某一特定的產品或服務類別，能夠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提供建議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與資訊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的一群人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有許多公司採用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藝人、運動明星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、甚至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政治人物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等名人來推廣產品，就是希望讓這些名人扮演該產品類的意見領袖，藉此推廣產品。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713" y="6322477"/>
            <a:ext cx="2601913" cy="268287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43</a:t>
            </a:fld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0833" y="4520436"/>
            <a:ext cx="1789318" cy="2201039"/>
          </a:xfrm>
          <a:prstGeom prst="roundRect">
            <a:avLst>
              <a:gd name="adj" fmla="val 87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384" y="4515375"/>
            <a:ext cx="3161266" cy="2190428"/>
          </a:xfrm>
          <a:prstGeom prst="roundRect">
            <a:avLst>
              <a:gd name="adj" fmla="val 108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3586" y="4512152"/>
            <a:ext cx="2149779" cy="2193651"/>
          </a:xfrm>
          <a:prstGeom prst="roundRect">
            <a:avLst>
              <a:gd name="adj" fmla="val 156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39914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家庭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73630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家庭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(family)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在影響消費者的價值觀、態度及自我概念，甚至購買行為方面，都扮演相當重要的角色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可以將典型家庭決策的</a:t>
            </a:r>
            <a:r>
              <a:rPr lang="zh-TW" altLang="zh-TW" b="1" spc="150" dirty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主宰</a:t>
            </a:r>
            <a:r>
              <a:rPr lang="zh-TW" altLang="zh-TW" b="1" spc="150" dirty="0" smtClean="0">
                <a:ln w="11430"/>
                <a:solidFill>
                  <a:srgbClr val="33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類型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分為以下幾種：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98397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354054264"/>
              </p:ext>
            </p:extLst>
          </p:nvPr>
        </p:nvGraphicFramePr>
        <p:xfrm>
          <a:off x="-756592" y="3068960"/>
          <a:ext cx="9144000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70038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家庭生命週期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51135" y="6256338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45</a:t>
            </a:fld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674835" cy="575612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6995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社會階級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904" y="980728"/>
            <a:ext cx="8229600" cy="5073427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社會階級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(social class</a:t>
            </a:r>
            <a:r>
              <a:rPr lang="en-US" altLang="zh-TW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在社會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層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被認為具有相同社會地位的一群人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社會階級具有下列的特性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同一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社會階級往往代表著具有相同的價值、興趣及行為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階級也代表著社會地位和社會聲望的高低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階級是受許多變數綜合影響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</a:t>
            </a:r>
            <a:r>
              <a:rPr lang="zh-TW" altLang="en-US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致</a:t>
            </a: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階級之間存在著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流動性</a:t>
            </a: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階級通常在短期間內並不會有太大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改變</a:t>
            </a: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spc="150" dirty="0" smtClean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zh-TW" sz="28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階級具有周延性與互斥性。</a:t>
            </a:r>
            <a:endParaRPr lang="zh-TW" altLang="en-US" sz="2800" b="1" spc="150" dirty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256338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65899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5.8.8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情境因素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0841" y="1021600"/>
            <a:ext cx="8229600" cy="507342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關於情境因素的影響，可分以下五個層面來探討：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實體環境。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社交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環境。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時間。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任務。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瞬間的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狀況。</a:t>
            </a:r>
            <a:endParaRPr lang="zh-TW" altLang="en-US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256338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47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16" y="1753359"/>
            <a:ext cx="2627668" cy="1748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 r="7957"/>
          <a:stretch/>
        </p:blipFill>
        <p:spPr bwMode="auto">
          <a:xfrm>
            <a:off x="6394361" y="1641989"/>
            <a:ext cx="2304256" cy="2594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5563" y="3558313"/>
            <a:ext cx="2617961" cy="1527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250345" y="4366136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購物慾往往會被同行朋友的購買行動所挑起。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30516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0" y="6292256"/>
            <a:ext cx="4283968" cy="50986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行銷管理  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Chapter 5  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消費者市場與其購買行為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-</a:t>
            </a:r>
            <a:fld id="{5694EA51-34AC-46FA-B7BF-A2DC63CF62FB}" type="slidenum">
              <a:rPr lang="zh-TW" altLang="en-US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2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256338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028640002"/>
              </p:ext>
            </p:extLst>
          </p:nvPr>
        </p:nvGraphicFramePr>
        <p:xfrm>
          <a:off x="1197968" y="404664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60766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消費者行為的思考架構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855" y="1009100"/>
            <a:ext cx="8229600" cy="1224136"/>
          </a:xfrm>
        </p:spPr>
        <p:txBody>
          <a:bodyPr/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可分為三個階段：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輸入階段、處理階段、以及輸出階段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85995" y="6313096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960118" y="2289175"/>
            <a:ext cx="13901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處理階段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958531" y="3125787"/>
            <a:ext cx="1404937" cy="488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微觀因素</a:t>
            </a:r>
            <a:endParaRPr lang="zh-TW" altLang="en-US" sz="20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707904" y="4081462"/>
            <a:ext cx="2040470" cy="7508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消費者的資訊</a:t>
            </a:r>
          </a:p>
          <a:p>
            <a:pPr algn="ctr"/>
            <a:r>
              <a:rPr lang="zh-TW" altLang="en-US" sz="2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處理與決策</a:t>
            </a:r>
            <a:endParaRPr lang="zh-TW" altLang="en-US" sz="20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67544" y="4212431"/>
            <a:ext cx="1532012" cy="4889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行銷影響</a:t>
            </a:r>
            <a:endParaRPr lang="zh-TW" alt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6436618" y="4212431"/>
            <a:ext cx="1735782" cy="4889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決策後行為</a:t>
            </a:r>
            <a:endParaRPr lang="zh-TW" altLang="en-US" sz="2000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3988693" y="5297487"/>
            <a:ext cx="1404938" cy="488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宏觀因素</a:t>
            </a:r>
            <a:endParaRPr lang="zh-TW" altLang="en-US" sz="2000" b="1" spc="15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4" name="AutoShape 21"/>
          <p:cNvCxnSpPr>
            <a:cxnSpLocks noChangeShapeType="1"/>
            <a:endCxn id="8" idx="1"/>
          </p:cNvCxnSpPr>
          <p:nvPr/>
        </p:nvCxnSpPr>
        <p:spPr bwMode="auto">
          <a:xfrm flipV="1">
            <a:off x="1835696" y="2504619"/>
            <a:ext cx="2124422" cy="1322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AutoShape 22"/>
          <p:cNvCxnSpPr>
            <a:cxnSpLocks noChangeShapeType="1"/>
            <a:stCxn id="8" idx="3"/>
            <a:endCxn id="31" idx="1"/>
          </p:cNvCxnSpPr>
          <p:nvPr/>
        </p:nvCxnSpPr>
        <p:spPr bwMode="auto">
          <a:xfrm flipV="1">
            <a:off x="5350242" y="2503031"/>
            <a:ext cx="143203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AutoShape 23"/>
          <p:cNvCxnSpPr>
            <a:cxnSpLocks noChangeShapeType="1"/>
            <a:stCxn id="11" idx="3"/>
            <a:endCxn id="10" idx="1"/>
          </p:cNvCxnSpPr>
          <p:nvPr/>
        </p:nvCxnSpPr>
        <p:spPr bwMode="auto">
          <a:xfrm>
            <a:off x="1999556" y="4456906"/>
            <a:ext cx="1708348" cy="0"/>
          </a:xfrm>
          <a:prstGeom prst="straightConnector1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AutoShape 24"/>
          <p:cNvCxnSpPr>
            <a:cxnSpLocks noChangeShapeType="1"/>
            <a:stCxn id="9" idx="3"/>
            <a:endCxn id="12" idx="0"/>
          </p:cNvCxnSpPr>
          <p:nvPr/>
        </p:nvCxnSpPr>
        <p:spPr bwMode="auto">
          <a:xfrm>
            <a:off x="5363468" y="3370262"/>
            <a:ext cx="1941041" cy="842169"/>
          </a:xfrm>
          <a:prstGeom prst="bentConnector2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AutoShape 25"/>
          <p:cNvCxnSpPr>
            <a:cxnSpLocks noChangeShapeType="1"/>
            <a:stCxn id="10" idx="3"/>
            <a:endCxn id="12" idx="1"/>
          </p:cNvCxnSpPr>
          <p:nvPr/>
        </p:nvCxnSpPr>
        <p:spPr bwMode="auto">
          <a:xfrm>
            <a:off x="5748374" y="4456906"/>
            <a:ext cx="688244" cy="0"/>
          </a:xfrm>
          <a:prstGeom prst="straightConnector1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AutoShape 26"/>
          <p:cNvCxnSpPr>
            <a:cxnSpLocks noChangeShapeType="1"/>
            <a:stCxn id="13" idx="3"/>
            <a:endCxn id="12" idx="2"/>
          </p:cNvCxnSpPr>
          <p:nvPr/>
        </p:nvCxnSpPr>
        <p:spPr bwMode="auto">
          <a:xfrm flipV="1">
            <a:off x="5393631" y="4701381"/>
            <a:ext cx="1910878" cy="840581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27"/>
          <p:cNvSpPr>
            <a:spLocks/>
          </p:cNvSpPr>
          <p:nvPr/>
        </p:nvSpPr>
        <p:spPr bwMode="auto">
          <a:xfrm>
            <a:off x="2820292" y="4450905"/>
            <a:ext cx="5856163" cy="1774825"/>
          </a:xfrm>
          <a:custGeom>
            <a:avLst/>
            <a:gdLst>
              <a:gd name="T0" fmla="*/ 3206 w 3506"/>
              <a:gd name="T1" fmla="*/ 0 h 1118"/>
              <a:gd name="T2" fmla="*/ 3506 w 3506"/>
              <a:gd name="T3" fmla="*/ 0 h 1118"/>
              <a:gd name="T4" fmla="*/ 3506 w 3506"/>
              <a:gd name="T5" fmla="*/ 1118 h 1118"/>
              <a:gd name="T6" fmla="*/ 0 w 3506"/>
              <a:gd name="T7" fmla="*/ 1118 h 1118"/>
              <a:gd name="T8" fmla="*/ 0 w 3506"/>
              <a:gd name="T9" fmla="*/ 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6" h="1118">
                <a:moveTo>
                  <a:pt x="3206" y="0"/>
                </a:moveTo>
                <a:lnTo>
                  <a:pt x="3506" y="0"/>
                </a:lnTo>
                <a:lnTo>
                  <a:pt x="3506" y="1118"/>
                </a:lnTo>
                <a:lnTo>
                  <a:pt x="0" y="1118"/>
                </a:lnTo>
                <a:lnTo>
                  <a:pt x="0" y="8"/>
                </a:ln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4679256" y="3692525"/>
            <a:ext cx="0" cy="368300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V="1">
            <a:off x="4679256" y="4832350"/>
            <a:ext cx="0" cy="382587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3" name="AutoShape 36"/>
          <p:cNvCxnSpPr>
            <a:cxnSpLocks noChangeShapeType="1"/>
          </p:cNvCxnSpPr>
          <p:nvPr/>
        </p:nvCxnSpPr>
        <p:spPr bwMode="auto">
          <a:xfrm flipV="1">
            <a:off x="5449193" y="4675187"/>
            <a:ext cx="1722438" cy="812800"/>
          </a:xfrm>
          <a:prstGeom prst="bentConnector2">
            <a:avLst/>
          </a:prstGeom>
          <a:ln w="28575"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782276" y="2287587"/>
            <a:ext cx="13901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輸出階段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57200" y="2287587"/>
            <a:ext cx="13901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輸入</a:t>
            </a:r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階段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3491880" y="638132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5-2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消費者行為模型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721827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31" grpId="0"/>
      <p:bldP spid="32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504" y="6309320"/>
            <a:ext cx="2601913" cy="268287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4874799"/>
              </p:ext>
            </p:extLst>
          </p:nvPr>
        </p:nvGraphicFramePr>
        <p:xfrm>
          <a:off x="1195545" y="404664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6004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142932F9-D755-485C-B802-6E0ED67DE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C41F315-CC7E-40BE-B17C-32278D7AE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CED2090B-51DE-49C7-9FE6-05D991FEC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>
                                            <p:graphicEl>
                                              <a:dgm id="{680E033E-824C-47B4-85F5-2D3188202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891" y="149410"/>
            <a:ext cx="8229600" cy="114300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消費者的購買決策程序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9864" y="1259353"/>
            <a:ext cx="8229600" cy="154076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消費者的購買決策程序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：是指消費者在購買產品或服務時，所進行的一系列過程。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8637" y="6251374"/>
            <a:ext cx="2601913" cy="268287"/>
          </a:xfrm>
        </p:spPr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smtClean="0"/>
              <a:t>消費者市場與其購買行為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8</a:t>
            </a:fld>
            <a:endParaRPr lang="zh-TW" alt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40188" y="2588344"/>
            <a:ext cx="8568951" cy="1087691"/>
            <a:chOff x="495" y="1784"/>
            <a:chExt cx="5136" cy="513"/>
          </a:xfrm>
          <a:solidFill>
            <a:srgbClr val="00B050"/>
          </a:solidFill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495" y="1797"/>
              <a:ext cx="640" cy="498"/>
            </a:xfrm>
            <a:prstGeom prst="roundRect">
              <a:avLst>
                <a:gd name="adj" fmla="val 11255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問題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確認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274" y="1788"/>
              <a:ext cx="687" cy="509"/>
            </a:xfrm>
            <a:prstGeom prst="roundRect">
              <a:avLst>
                <a:gd name="adj" fmla="val 15520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資訊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蒐集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2126" y="1793"/>
              <a:ext cx="820" cy="49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替代方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案評估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3044" y="1784"/>
              <a:ext cx="899" cy="509"/>
            </a:xfrm>
            <a:prstGeom prst="roundRect">
              <a:avLst>
                <a:gd name="adj" fmla="val 15520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制定購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買決策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4053" y="1786"/>
              <a:ext cx="797" cy="49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實際購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買行為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4944" y="1785"/>
              <a:ext cx="687" cy="509"/>
            </a:xfrm>
            <a:prstGeom prst="roundRect">
              <a:avLst>
                <a:gd name="adj" fmla="val 15520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購後</a:t>
              </a:r>
            </a:p>
            <a:p>
              <a:pPr algn="ctr"/>
              <a:r>
                <a:rPr lang="zh-TW" altLang="en-US" sz="2800" b="1" spc="150" dirty="0">
                  <a:ln w="11430"/>
                  <a:solidFill>
                    <a:srgbClr val="FFFF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行為</a:t>
              </a:r>
              <a:endParaRPr lang="zh-TW" altLang="en-US" sz="2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3" name="AutoShape 9"/>
            <p:cNvCxnSpPr>
              <a:cxnSpLocks noChangeShapeType="1"/>
              <a:stCxn id="7" idx="3"/>
              <a:endCxn id="8" idx="1"/>
            </p:cNvCxnSpPr>
            <p:nvPr/>
          </p:nvCxnSpPr>
          <p:spPr bwMode="auto">
            <a:xfrm flipV="1">
              <a:off x="1135" y="2042"/>
              <a:ext cx="139" cy="4"/>
            </a:xfrm>
            <a:prstGeom prst="straightConnector1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AutoShape 10"/>
            <p:cNvCxnSpPr>
              <a:cxnSpLocks noChangeShapeType="1"/>
              <a:stCxn id="8" idx="3"/>
              <a:endCxn id="9" idx="1"/>
            </p:cNvCxnSpPr>
            <p:nvPr/>
          </p:nvCxnSpPr>
          <p:spPr bwMode="auto">
            <a:xfrm flipV="1">
              <a:off x="1961" y="2042"/>
              <a:ext cx="165" cy="0"/>
            </a:xfrm>
            <a:prstGeom prst="straightConnector1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AutoShape 11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 flipV="1">
              <a:off x="2946" y="2039"/>
              <a:ext cx="98" cy="4"/>
            </a:xfrm>
            <a:prstGeom prst="straightConnector1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AutoShape 12"/>
            <p:cNvCxnSpPr>
              <a:cxnSpLocks noChangeShapeType="1"/>
              <a:stCxn id="10" idx="3"/>
              <a:endCxn id="11" idx="1"/>
            </p:cNvCxnSpPr>
            <p:nvPr/>
          </p:nvCxnSpPr>
          <p:spPr bwMode="auto">
            <a:xfrm flipV="1">
              <a:off x="3943" y="2035"/>
              <a:ext cx="110" cy="3"/>
            </a:xfrm>
            <a:prstGeom prst="straightConnector1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AutoShape 13"/>
            <p:cNvCxnSpPr>
              <a:cxnSpLocks noChangeShapeType="1"/>
              <a:stCxn id="11" idx="3"/>
              <a:endCxn id="12" idx="1"/>
            </p:cNvCxnSpPr>
            <p:nvPr/>
          </p:nvCxnSpPr>
          <p:spPr bwMode="auto">
            <a:xfrm>
              <a:off x="4850" y="2035"/>
              <a:ext cx="94" cy="4"/>
            </a:xfrm>
            <a:prstGeom prst="straightConnector1">
              <a:avLst/>
            </a:prstGeom>
            <a:ln>
              <a:solidFill>
                <a:srgbClr val="00B050"/>
              </a:solidFill>
              <a:headEnd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8" name="AutoShape 14"/>
          <p:cNvCxnSpPr>
            <a:cxnSpLocks noChangeShapeType="1"/>
          </p:cNvCxnSpPr>
          <p:nvPr/>
        </p:nvCxnSpPr>
        <p:spPr bwMode="auto">
          <a:xfrm rot="5400000">
            <a:off x="4591904" y="12768"/>
            <a:ext cx="2120" cy="7461962"/>
          </a:xfrm>
          <a:prstGeom prst="bentConnector3">
            <a:avLst>
              <a:gd name="adj1" fmla="val 35818726"/>
            </a:avLst>
          </a:prstGeom>
          <a:ln w="38100"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2550117" y="5024450"/>
            <a:ext cx="3664444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5-3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消費者的購買程序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9328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問題確認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3871" y="1199776"/>
            <a:ext cx="8229600" cy="338437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問題確認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：消費者要先界定其所面臨的問題。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確認來自於消費者所感受到的</a:t>
            </a:r>
            <a:r>
              <a:rPr lang="zh-TW" altLang="en-US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需要不滿足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需要不滿足來自於</a:t>
            </a:r>
            <a:r>
              <a:rPr lang="zh-TW" altLang="en-US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內部刺激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外部刺激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6302890"/>
            <a:ext cx="2601913" cy="268287"/>
          </a:xfrm>
        </p:spPr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5   </a:t>
            </a:r>
            <a:r>
              <a:rPr lang="zh-TW" altLang="en-US" dirty="0" smtClean="0"/>
              <a:t>消費者市場與其購買行為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5-</a:t>
            </a:r>
            <a:fld id="{5694EA51-34AC-46FA-B7BF-A2DC63CF62FB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6" name="雲朵形圖說文字 5"/>
          <p:cNvSpPr/>
          <p:nvPr/>
        </p:nvSpPr>
        <p:spPr>
          <a:xfrm>
            <a:off x="1532087" y="3717032"/>
            <a:ext cx="3022337" cy="1440160"/>
          </a:xfrm>
          <a:prstGeom prst="cloudCallout">
            <a:avLst>
              <a:gd name="adj1" fmla="val 63945"/>
              <a:gd name="adj2" fmla="val -84895"/>
            </a:avLst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因為內在的生理需要所產生的壓力</a:t>
            </a:r>
            <a:endParaRPr lang="zh-TW" altLang="en-US" sz="2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雲朵形圖說文字 6"/>
          <p:cNvSpPr/>
          <p:nvPr/>
        </p:nvSpPr>
        <p:spPr>
          <a:xfrm>
            <a:off x="6012160" y="3864073"/>
            <a:ext cx="2771800" cy="1440160"/>
          </a:xfrm>
          <a:prstGeom prst="cloudCallout">
            <a:avLst>
              <a:gd name="adj1" fmla="val -36424"/>
              <a:gd name="adj2" fmla="val -89111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zh-TW" altLang="en-US" sz="2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主要來自外部的環境</a:t>
            </a:r>
            <a:endParaRPr lang="zh-TW" altLang="en-US" sz="2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46100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行銷管理(改</Template>
  <TotalTime>1060</TotalTime>
  <Words>3725</Words>
  <Application>Microsoft Office PowerPoint</Application>
  <PresentationFormat>如螢幕大小 (4:3)</PresentationFormat>
  <Paragraphs>556</Paragraphs>
  <Slides>48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48</vt:i4>
      </vt:variant>
    </vt:vector>
  </HeadingPairs>
  <TitlesOfParts>
    <vt:vector size="57" baseType="lpstr">
      <vt:lpstr>Adobe 繁黑體 Std B</vt:lpstr>
      <vt:lpstr>微軟正黑體</vt:lpstr>
      <vt:lpstr>新細明體</vt:lpstr>
      <vt:lpstr>標楷體</vt:lpstr>
      <vt:lpstr>Arial</vt:lpstr>
      <vt:lpstr>Calibri</vt:lpstr>
      <vt:lpstr>行銷管理(改</vt:lpstr>
      <vt:lpstr>自訂設計</vt:lpstr>
      <vt:lpstr>1_自訂設計</vt:lpstr>
      <vt:lpstr>PowerPoint 簡報</vt:lpstr>
      <vt:lpstr>Chapter 5 消費者市場與其購買行為</vt:lpstr>
      <vt:lpstr>§5.1 消費者行為的內涵</vt:lpstr>
      <vt:lpstr>PowerPoint 簡報</vt:lpstr>
      <vt:lpstr>PowerPoint 簡報</vt:lpstr>
      <vt:lpstr>§5.2 消費者行為的思考架構</vt:lpstr>
      <vt:lpstr>PowerPoint 簡報</vt:lpstr>
      <vt:lpstr>§5.3 消費者的購買決策程序</vt:lpstr>
      <vt:lpstr>§5.3.1 問題確認</vt:lpstr>
      <vt:lpstr>§5.3.2 資訊蒐集</vt:lpstr>
      <vt:lpstr>§5.3.2.3 消費者資訊蒐集程度</vt:lpstr>
      <vt:lpstr>§5.3.2.3 消費者資訊蒐集程度</vt:lpstr>
      <vt:lpstr>§5.3.3 替代方案評估</vt:lpstr>
      <vt:lpstr>§5.3.3 替代方案評估</vt:lpstr>
      <vt:lpstr>PowerPoint 簡報</vt:lpstr>
      <vt:lpstr>§5.3.4 制定購買決策</vt:lpstr>
      <vt:lpstr>§5.3.5 實際購買行為</vt:lpstr>
      <vt:lpstr>§5.3.6 購後行為</vt:lpstr>
      <vt:lpstr>PowerPoint 簡報</vt:lpstr>
      <vt:lpstr>§5.4.1 消費者購買決策的類型</vt:lpstr>
      <vt:lpstr>§5.4.2 葉索的購買類型</vt:lpstr>
      <vt:lpstr>§5.4.3 消費者的涉入程度</vt:lpstr>
      <vt:lpstr>§5.4.3 消費者的涉入程度</vt:lpstr>
      <vt:lpstr>PowerPoint 簡報</vt:lpstr>
      <vt:lpstr>§5.5.1 購買角色</vt:lpstr>
      <vt:lpstr>§5.5.2 消費者採用的階段</vt:lpstr>
      <vt:lpstr>PowerPoint 簡報</vt:lpstr>
      <vt:lpstr>§5.6.1 知覺</vt:lpstr>
      <vt:lpstr>§5.6.2 學習</vt:lpstr>
      <vt:lpstr>§5.6.3 態度</vt:lpstr>
      <vt:lpstr>PowerPoint 簡報</vt:lpstr>
      <vt:lpstr>§5.7 影響消費者行為的微觀因素</vt:lpstr>
      <vt:lpstr>§5.7.1 動機</vt:lpstr>
      <vt:lpstr>§5.7.1 動機</vt:lpstr>
      <vt:lpstr>§5.7.2 信念與價值</vt:lpstr>
      <vt:lpstr>§5.7.3 人格特質、自我概念與生活型態</vt:lpstr>
      <vt:lpstr>PowerPoint 簡報</vt:lpstr>
      <vt:lpstr>PowerPoint 簡報</vt:lpstr>
      <vt:lpstr>§5.8 影響消費者行為的宏觀因素</vt:lpstr>
      <vt:lpstr>§5.8.1 文化</vt:lpstr>
      <vt:lpstr>§5.8.2 次文化</vt:lpstr>
      <vt:lpstr>§5.8.3 參考群體</vt:lpstr>
      <vt:lpstr>§5.8.4 意見領袖</vt:lpstr>
      <vt:lpstr>§5.8.5 家庭</vt:lpstr>
      <vt:lpstr>§5.8.6 家庭生命週期</vt:lpstr>
      <vt:lpstr>§5.8.7 社會階級</vt:lpstr>
      <vt:lpstr>§5.8.8 情境因素</vt:lpstr>
      <vt:lpstr>-The End-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</cp:lastModifiedBy>
  <cp:revision>336</cp:revision>
  <dcterms:created xsi:type="dcterms:W3CDTF">2011-05-30T14:06:51Z</dcterms:created>
  <dcterms:modified xsi:type="dcterms:W3CDTF">2014-05-20T12:21:55Z</dcterms:modified>
</cp:coreProperties>
</file>