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42"/>
  </p:notesMasterIdLst>
  <p:sldIdLst>
    <p:sldId id="295" r:id="rId2"/>
    <p:sldId id="300" r:id="rId3"/>
    <p:sldId id="301" r:id="rId4"/>
    <p:sldId id="302" r:id="rId5"/>
    <p:sldId id="303" r:id="rId6"/>
    <p:sldId id="296"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298"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40" r:id="rId38"/>
    <p:sldId id="341" r:id="rId39"/>
    <p:sldId id="333" r:id="rId40"/>
    <p:sldId id="27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92AA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9" autoAdjust="0"/>
    <p:restoredTop sz="94660"/>
  </p:normalViewPr>
  <p:slideViewPr>
    <p:cSldViewPr>
      <p:cViewPr varScale="1">
        <p:scale>
          <a:sx n="77" d="100"/>
          <a:sy n="77" d="100"/>
        </p:scale>
        <p:origin x="-124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F4EBA-73E5-4B4A-B4BE-5D0728DDF0A0}" type="doc">
      <dgm:prSet loTypeId="urn:microsoft.com/office/officeart/2005/8/layout/hList1" loCatId="list" qsTypeId="urn:microsoft.com/office/officeart/2005/8/quickstyle/3d2" qsCatId="3D" csTypeId="urn:microsoft.com/office/officeart/2005/8/colors/accent0_3" csCatId="mainScheme" phldr="1"/>
      <dgm:spPr/>
      <dgm:t>
        <a:bodyPr/>
        <a:lstStyle/>
        <a:p>
          <a:endParaRPr lang="zh-TW" altLang="en-US"/>
        </a:p>
      </dgm:t>
    </dgm:pt>
    <dgm:pt modelId="{E4A1EBB4-D39A-4D6E-A7E0-3FDF7F049E0E}">
      <dgm:prSet phldrT="[文字]"/>
      <dgm:spPr/>
      <dgm:t>
        <a:bodyPr/>
        <a:lstStyle/>
        <a:p>
          <a:r>
            <a:rPr lang="zh-TW" altLang="en-US" dirty="0" smtClean="0">
              <a:latin typeface="Comic Sans MS" pitchFamily="66" charset="0"/>
              <a:ea typeface="微軟正黑體" pitchFamily="34" charset="-120"/>
            </a:rPr>
            <a:t>本章架構</a:t>
          </a:r>
          <a:endParaRPr lang="zh-TW" altLang="en-US" dirty="0">
            <a:latin typeface="Comic Sans MS" pitchFamily="66" charset="0"/>
            <a:ea typeface="微軟正黑體" pitchFamily="34" charset="-120"/>
          </a:endParaRPr>
        </a:p>
      </dgm:t>
    </dgm:pt>
    <dgm:pt modelId="{864704CD-0D52-4A0D-BF36-78E3FBA4603B}" type="parTrans" cxnId="{0179FA65-3302-409D-AFF5-F5698B0843B5}">
      <dgm:prSet/>
      <dgm:spPr/>
      <dgm:t>
        <a:bodyPr/>
        <a:lstStyle/>
        <a:p>
          <a:endParaRPr lang="zh-TW" altLang="en-US">
            <a:latin typeface="Comic Sans MS" pitchFamily="66" charset="0"/>
            <a:ea typeface="微軟正黑體" pitchFamily="34" charset="-120"/>
          </a:endParaRPr>
        </a:p>
      </dgm:t>
    </dgm:pt>
    <dgm:pt modelId="{17603063-77FA-4F7D-A1C9-DF40F1F75996}" type="sibTrans" cxnId="{0179FA65-3302-409D-AFF5-F5698B0843B5}">
      <dgm:prSet/>
      <dgm:spPr/>
      <dgm:t>
        <a:bodyPr/>
        <a:lstStyle/>
        <a:p>
          <a:endParaRPr lang="zh-TW" altLang="en-US">
            <a:latin typeface="Comic Sans MS" pitchFamily="66" charset="0"/>
            <a:ea typeface="微軟正黑體" pitchFamily="34" charset="-120"/>
          </a:endParaRPr>
        </a:p>
      </dgm:t>
    </dgm:pt>
    <dgm:pt modelId="{98D33023-AC0E-467B-9396-0CAFD8DB1C96}">
      <dgm:prSet phldrT="[文字]"/>
      <dgm:spPr/>
      <dgm:t>
        <a:bodyPr/>
        <a:lstStyle/>
        <a:p>
          <a:r>
            <a:rPr lang="zh-TW" altLang="en-US" smtClean="0">
              <a:latin typeface="Comic Sans MS" pitchFamily="66" charset="0"/>
              <a:ea typeface="微軟正黑體" pitchFamily="34" charset="-120"/>
            </a:rPr>
            <a:t>網路的概念</a:t>
          </a:r>
          <a:endParaRPr lang="zh-TW" altLang="en-US" dirty="0">
            <a:latin typeface="Comic Sans MS" pitchFamily="66" charset="0"/>
            <a:ea typeface="微軟正黑體" pitchFamily="34" charset="-120"/>
          </a:endParaRPr>
        </a:p>
      </dgm:t>
    </dgm:pt>
    <dgm:pt modelId="{C217A114-BAE2-4675-AF9B-E26BE3638A74}" type="parTrans" cxnId="{6912C096-5145-4095-B1D9-6CB980A1E041}">
      <dgm:prSet/>
      <dgm:spPr/>
      <dgm:t>
        <a:bodyPr/>
        <a:lstStyle/>
        <a:p>
          <a:endParaRPr lang="zh-TW" altLang="en-US">
            <a:latin typeface="Comic Sans MS" pitchFamily="66" charset="0"/>
            <a:ea typeface="微軟正黑體" pitchFamily="34" charset="-120"/>
          </a:endParaRPr>
        </a:p>
      </dgm:t>
    </dgm:pt>
    <dgm:pt modelId="{49637A52-E230-4C72-B792-F36C3CE352C6}" type="sibTrans" cxnId="{6912C096-5145-4095-B1D9-6CB980A1E041}">
      <dgm:prSet/>
      <dgm:spPr/>
      <dgm:t>
        <a:bodyPr/>
        <a:lstStyle/>
        <a:p>
          <a:endParaRPr lang="zh-TW" altLang="en-US">
            <a:latin typeface="Comic Sans MS" pitchFamily="66" charset="0"/>
            <a:ea typeface="微軟正黑體" pitchFamily="34" charset="-120"/>
          </a:endParaRPr>
        </a:p>
      </dgm:t>
    </dgm:pt>
    <dgm:pt modelId="{77F9DB03-9D2B-4BF8-B8E7-887802EC4E0A}">
      <dgm:prSet phldrT="[文字]"/>
      <dgm:spPr/>
      <dgm:t>
        <a:bodyPr/>
        <a:lstStyle/>
        <a:p>
          <a:r>
            <a:rPr lang="zh-TW" altLang="en-US" dirty="0" smtClean="0">
              <a:latin typeface="Comic Sans MS" pitchFamily="66" charset="0"/>
              <a:ea typeface="微軟正黑體" pitchFamily="34" charset="-120"/>
            </a:rPr>
            <a:t>學習重點</a:t>
          </a:r>
          <a:endParaRPr lang="zh-TW" altLang="en-US" dirty="0">
            <a:latin typeface="Comic Sans MS" pitchFamily="66" charset="0"/>
            <a:ea typeface="微軟正黑體" pitchFamily="34" charset="-120"/>
          </a:endParaRPr>
        </a:p>
      </dgm:t>
    </dgm:pt>
    <dgm:pt modelId="{09803F90-D37F-4C53-BA88-A9EE3B9F2DD6}" type="parTrans" cxnId="{0AB6AC6C-35BA-452C-A27F-E727F130016E}">
      <dgm:prSet/>
      <dgm:spPr/>
      <dgm:t>
        <a:bodyPr/>
        <a:lstStyle/>
        <a:p>
          <a:endParaRPr lang="zh-TW" altLang="en-US">
            <a:latin typeface="Comic Sans MS" pitchFamily="66" charset="0"/>
            <a:ea typeface="微軟正黑體" pitchFamily="34" charset="-120"/>
          </a:endParaRPr>
        </a:p>
      </dgm:t>
    </dgm:pt>
    <dgm:pt modelId="{D6E20EEC-1409-4E9D-A229-54903BB28780}" type="sibTrans" cxnId="{0AB6AC6C-35BA-452C-A27F-E727F130016E}">
      <dgm:prSet/>
      <dgm:spPr/>
      <dgm:t>
        <a:bodyPr/>
        <a:lstStyle/>
        <a:p>
          <a:endParaRPr lang="zh-TW" altLang="en-US">
            <a:latin typeface="Comic Sans MS" pitchFamily="66" charset="0"/>
            <a:ea typeface="微軟正黑體" pitchFamily="34" charset="-120"/>
          </a:endParaRPr>
        </a:p>
      </dgm:t>
    </dgm:pt>
    <dgm:pt modelId="{003EE496-4A51-49B3-8F65-7984AC4651B7}">
      <dgm:prSet phldrT="[文字]"/>
      <dgm:spPr/>
      <dgm:t>
        <a:bodyPr/>
        <a:lstStyle/>
        <a:p>
          <a:r>
            <a:rPr lang="zh-TW" altLang="en-US" dirty="0" smtClean="0">
              <a:latin typeface="Comic Sans MS" pitchFamily="66" charset="0"/>
              <a:ea typeface="微軟正黑體" pitchFamily="34" charset="-120"/>
            </a:rPr>
            <a:t>網路的類型</a:t>
          </a:r>
          <a:endParaRPr lang="zh-TW" altLang="en-US" dirty="0">
            <a:latin typeface="Comic Sans MS" pitchFamily="66" charset="0"/>
            <a:ea typeface="微軟正黑體" pitchFamily="34" charset="-120"/>
          </a:endParaRPr>
        </a:p>
      </dgm:t>
    </dgm:pt>
    <dgm:pt modelId="{0B18AADB-8F1D-4B8E-B0AC-6190A571DB36}" type="parTrans" cxnId="{9401087A-51AE-4442-9CFD-29547F89D6AE}">
      <dgm:prSet/>
      <dgm:spPr/>
      <dgm:t>
        <a:bodyPr/>
        <a:lstStyle/>
        <a:p>
          <a:endParaRPr lang="zh-TW" altLang="en-US">
            <a:latin typeface="Comic Sans MS" pitchFamily="66" charset="0"/>
            <a:ea typeface="微軟正黑體" pitchFamily="34" charset="-120"/>
          </a:endParaRPr>
        </a:p>
      </dgm:t>
    </dgm:pt>
    <dgm:pt modelId="{9D4B41EB-DD00-40AC-91B6-C2E44CB70115}" type="sibTrans" cxnId="{9401087A-51AE-4442-9CFD-29547F89D6AE}">
      <dgm:prSet/>
      <dgm:spPr/>
      <dgm:t>
        <a:bodyPr/>
        <a:lstStyle/>
        <a:p>
          <a:endParaRPr lang="zh-TW" altLang="en-US">
            <a:latin typeface="Comic Sans MS" pitchFamily="66" charset="0"/>
            <a:ea typeface="微軟正黑體" pitchFamily="34" charset="-120"/>
          </a:endParaRPr>
        </a:p>
      </dgm:t>
    </dgm:pt>
    <dgm:pt modelId="{77EF39BB-33DE-4A6F-9217-A926D65F0384}">
      <dgm:prSet/>
      <dgm:spPr/>
      <dgm:t>
        <a:bodyPr/>
        <a:lstStyle/>
        <a:p>
          <a:r>
            <a:rPr lang="zh-TW" altLang="en-US" dirty="0" smtClean="0">
              <a:latin typeface="Comic Sans MS" pitchFamily="66" charset="0"/>
              <a:ea typeface="微軟正黑體" pitchFamily="34" charset="-120"/>
            </a:rPr>
            <a:t>結論</a:t>
          </a:r>
        </a:p>
      </dgm:t>
    </dgm:pt>
    <dgm:pt modelId="{3D620EF3-6090-4B87-8BCD-CBE962DE7741}" type="parTrans" cxnId="{9BEB7AAC-175F-4CA8-99BE-FC0E0C578DB1}">
      <dgm:prSet/>
      <dgm:spPr/>
      <dgm:t>
        <a:bodyPr/>
        <a:lstStyle/>
        <a:p>
          <a:endParaRPr lang="zh-TW" altLang="en-US">
            <a:latin typeface="Comic Sans MS" pitchFamily="66" charset="0"/>
            <a:ea typeface="微軟正黑體" pitchFamily="34" charset="-120"/>
          </a:endParaRPr>
        </a:p>
      </dgm:t>
    </dgm:pt>
    <dgm:pt modelId="{6AC218E9-7A56-4F87-A339-DFB52B0B4934}" type="sibTrans" cxnId="{9BEB7AAC-175F-4CA8-99BE-FC0E0C578DB1}">
      <dgm:prSet/>
      <dgm:spPr/>
      <dgm:t>
        <a:bodyPr/>
        <a:lstStyle/>
        <a:p>
          <a:endParaRPr lang="zh-TW" altLang="en-US">
            <a:latin typeface="Comic Sans MS" pitchFamily="66" charset="0"/>
            <a:ea typeface="微軟正黑體" pitchFamily="34" charset="-120"/>
          </a:endParaRPr>
        </a:p>
      </dgm:t>
    </dgm:pt>
    <dgm:pt modelId="{6F8A4A1F-B17A-4D00-8717-82C0121FC552}">
      <dgm:prSet/>
      <dgm:spPr/>
      <dgm:t>
        <a:bodyPr/>
        <a:lstStyle/>
        <a:p>
          <a:r>
            <a:rPr lang="zh-TW" altLang="en-US" dirty="0" smtClean="0">
              <a:latin typeface="Comic Sans MS" pitchFamily="66" charset="0"/>
              <a:ea typeface="微軟正黑體" pitchFamily="34" charset="-120"/>
            </a:rPr>
            <a:t>網路的工具</a:t>
          </a:r>
        </a:p>
      </dgm:t>
    </dgm:pt>
    <dgm:pt modelId="{6D40897D-0B29-49FA-A8BC-E7C3BA900F7A}" type="parTrans" cxnId="{D6D44993-60EA-4B09-84C5-6787910858CF}">
      <dgm:prSet/>
      <dgm:spPr/>
      <dgm:t>
        <a:bodyPr/>
        <a:lstStyle/>
        <a:p>
          <a:endParaRPr lang="zh-TW" altLang="en-US"/>
        </a:p>
      </dgm:t>
    </dgm:pt>
    <dgm:pt modelId="{F4F58580-BACA-4078-9F4E-FAFB24A02FF3}" type="sibTrans" cxnId="{D6D44993-60EA-4B09-84C5-6787910858CF}">
      <dgm:prSet/>
      <dgm:spPr/>
      <dgm:t>
        <a:bodyPr/>
        <a:lstStyle/>
        <a:p>
          <a:endParaRPr lang="zh-TW" altLang="en-US"/>
        </a:p>
      </dgm:t>
    </dgm:pt>
    <dgm:pt modelId="{46E99567-0614-434D-9A5D-F6D03913E89E}">
      <dgm:prSet/>
      <dgm:spPr/>
      <dgm:t>
        <a:bodyPr/>
        <a:lstStyle/>
        <a:p>
          <a:r>
            <a:rPr lang="zh-TW" altLang="en-US" dirty="0" smtClean="0">
              <a:latin typeface="Comic Sans MS" pitchFamily="66" charset="0"/>
              <a:ea typeface="微軟正黑體" pitchFamily="34" charset="-120"/>
            </a:rPr>
            <a:t>網路的文化</a:t>
          </a:r>
        </a:p>
      </dgm:t>
    </dgm:pt>
    <dgm:pt modelId="{DFA4CED2-5373-480D-90CC-0D198CC32E22}" type="parTrans" cxnId="{561F41CA-E928-400E-9859-1AD99826AB61}">
      <dgm:prSet/>
      <dgm:spPr/>
      <dgm:t>
        <a:bodyPr/>
        <a:lstStyle/>
        <a:p>
          <a:endParaRPr lang="zh-TW" altLang="en-US"/>
        </a:p>
      </dgm:t>
    </dgm:pt>
    <dgm:pt modelId="{743C966E-2060-4C19-9BF0-63635A003036}" type="sibTrans" cxnId="{561F41CA-E928-400E-9859-1AD99826AB61}">
      <dgm:prSet/>
      <dgm:spPr/>
      <dgm:t>
        <a:bodyPr/>
        <a:lstStyle/>
        <a:p>
          <a:endParaRPr lang="zh-TW" altLang="en-US"/>
        </a:p>
      </dgm:t>
    </dgm:pt>
    <dgm:pt modelId="{4795B0ED-A3F1-4EE2-BF71-CD09C1DA0C25}">
      <dgm:prSet/>
      <dgm:spPr/>
      <dgm:t>
        <a:bodyPr/>
        <a:lstStyle/>
        <a:p>
          <a:r>
            <a:rPr lang="zh-TW" altLang="en-US" dirty="0" smtClean="0">
              <a:latin typeface="Comic Sans MS" pitchFamily="66" charset="0"/>
              <a:ea typeface="微軟正黑體" pitchFamily="34" charset="-120"/>
            </a:rPr>
            <a:t>網域的概念</a:t>
          </a:r>
        </a:p>
      </dgm:t>
    </dgm:pt>
    <dgm:pt modelId="{C06929DA-D092-46C4-AFB8-6F1BE3DCD6E9}" type="parTrans" cxnId="{B5D9F4F5-2020-44BF-B31B-CFA48E046D1F}">
      <dgm:prSet/>
      <dgm:spPr/>
      <dgm:t>
        <a:bodyPr/>
        <a:lstStyle/>
        <a:p>
          <a:endParaRPr lang="zh-TW" altLang="en-US"/>
        </a:p>
      </dgm:t>
    </dgm:pt>
    <dgm:pt modelId="{F545369B-E778-4CEF-888F-B0702433465C}" type="sibTrans" cxnId="{B5D9F4F5-2020-44BF-B31B-CFA48E046D1F}">
      <dgm:prSet/>
      <dgm:spPr/>
      <dgm:t>
        <a:bodyPr/>
        <a:lstStyle/>
        <a:p>
          <a:endParaRPr lang="zh-TW" altLang="en-US"/>
        </a:p>
      </dgm:t>
    </dgm:pt>
    <dgm:pt modelId="{15C248FC-1872-4BD7-A1F0-1994B355D1E8}">
      <dgm:prSet/>
      <dgm:spPr/>
      <dgm:t>
        <a:bodyPr/>
        <a:lstStyle/>
        <a:p>
          <a:r>
            <a:rPr lang="zh-TW" altLang="en-US" dirty="0" smtClean="0">
              <a:latin typeface="Comic Sans MS" pitchFamily="66" charset="0"/>
              <a:ea typeface="微軟正黑體" pitchFamily="34" charset="-120"/>
            </a:rPr>
            <a:t>網路的技術</a:t>
          </a:r>
        </a:p>
      </dgm:t>
    </dgm:pt>
    <dgm:pt modelId="{886CD2ED-0F56-401F-8839-9EE11C938048}" type="parTrans" cxnId="{72E60B38-D777-4430-BA21-3242D7A8E16F}">
      <dgm:prSet/>
      <dgm:spPr/>
      <dgm:t>
        <a:bodyPr/>
        <a:lstStyle/>
        <a:p>
          <a:endParaRPr lang="zh-TW" altLang="en-US"/>
        </a:p>
      </dgm:t>
    </dgm:pt>
    <dgm:pt modelId="{B3D9E1C0-B295-48B5-89C3-4A30C9288D1A}" type="sibTrans" cxnId="{72E60B38-D777-4430-BA21-3242D7A8E16F}">
      <dgm:prSet/>
      <dgm:spPr/>
      <dgm:t>
        <a:bodyPr/>
        <a:lstStyle/>
        <a:p>
          <a:endParaRPr lang="zh-TW" altLang="en-US"/>
        </a:p>
      </dgm:t>
    </dgm:pt>
    <dgm:pt modelId="{0E0C9852-2E52-4788-912D-5D9AF6C8771B}">
      <dgm:prSet/>
      <dgm:spPr/>
      <dgm:t>
        <a:bodyPr/>
        <a:lstStyle/>
        <a:p>
          <a:r>
            <a:rPr lang="zh-TW" altLang="en-US" dirty="0" smtClean="0">
              <a:latin typeface="Comic Sans MS" pitchFamily="66" charset="0"/>
              <a:ea typeface="微軟正黑體" pitchFamily="34" charset="-120"/>
            </a:rPr>
            <a:t>網頁程式</a:t>
          </a:r>
        </a:p>
      </dgm:t>
    </dgm:pt>
    <dgm:pt modelId="{B352BD01-0D0E-4E54-957C-178C388B185B}" type="parTrans" cxnId="{5F3C2A97-95B1-4A85-A76B-DBFAFF96BDBF}">
      <dgm:prSet/>
      <dgm:spPr/>
      <dgm:t>
        <a:bodyPr/>
        <a:lstStyle/>
        <a:p>
          <a:endParaRPr lang="zh-TW" altLang="en-US"/>
        </a:p>
      </dgm:t>
    </dgm:pt>
    <dgm:pt modelId="{C342C2B7-3F2D-4A4F-82D3-5F1AB81AE8ED}" type="sibTrans" cxnId="{5F3C2A97-95B1-4A85-A76B-DBFAFF96BDBF}">
      <dgm:prSet/>
      <dgm:spPr/>
      <dgm:t>
        <a:bodyPr/>
        <a:lstStyle/>
        <a:p>
          <a:endParaRPr lang="zh-TW" altLang="en-US"/>
        </a:p>
      </dgm:t>
    </dgm:pt>
    <dgm:pt modelId="{C6DA5701-BE79-4816-8A74-B50F5A71B3ED}">
      <dgm:prSet/>
      <dgm:spPr/>
      <dgm:t>
        <a:bodyPr/>
        <a:lstStyle/>
        <a:p>
          <a:r>
            <a:rPr lang="zh-TW" altLang="en-US" dirty="0" smtClean="0">
              <a:latin typeface="Comic Sans MS" pitchFamily="66" charset="0"/>
              <a:ea typeface="微軟正黑體" pitchFamily="34" charset="-120"/>
            </a:rPr>
            <a:t>網址</a:t>
          </a:r>
        </a:p>
      </dgm:t>
    </dgm:pt>
    <dgm:pt modelId="{7206CF2B-6277-416A-846B-EC8F0938749C}" type="parTrans" cxnId="{97DD3019-6890-4026-8C52-CD0732DABBF1}">
      <dgm:prSet/>
      <dgm:spPr/>
      <dgm:t>
        <a:bodyPr/>
        <a:lstStyle/>
        <a:p>
          <a:endParaRPr lang="zh-TW" altLang="en-US"/>
        </a:p>
      </dgm:t>
    </dgm:pt>
    <dgm:pt modelId="{2AC267BB-7C7C-463F-A6F5-BD08C498D7B1}" type="sibTrans" cxnId="{97DD3019-6890-4026-8C52-CD0732DABBF1}">
      <dgm:prSet/>
      <dgm:spPr/>
      <dgm:t>
        <a:bodyPr/>
        <a:lstStyle/>
        <a:p>
          <a:endParaRPr lang="zh-TW" altLang="en-US"/>
        </a:p>
      </dgm:t>
    </dgm:pt>
    <dgm:pt modelId="{7B5BE12C-C16B-4168-9902-64F935396854}">
      <dgm:prSet/>
      <dgm:spPr/>
      <dgm:t>
        <a:bodyPr/>
        <a:lstStyle/>
        <a:p>
          <a:r>
            <a:rPr lang="zh-TW" altLang="en-US" dirty="0" smtClean="0">
              <a:latin typeface="Comic Sans MS" pitchFamily="66" charset="0"/>
              <a:ea typeface="微軟正黑體" pitchFamily="34" charset="-120"/>
            </a:rPr>
            <a:t>網路常見的服務</a:t>
          </a:r>
        </a:p>
      </dgm:t>
    </dgm:pt>
    <dgm:pt modelId="{C22A9ACE-4216-4CB5-8D8A-92B4254A3918}" type="parTrans" cxnId="{D3B6D88A-0CB0-44D7-8C5E-C8FAA1EA17A8}">
      <dgm:prSet/>
      <dgm:spPr/>
      <dgm:t>
        <a:bodyPr/>
        <a:lstStyle/>
        <a:p>
          <a:endParaRPr lang="zh-TW" altLang="en-US"/>
        </a:p>
      </dgm:t>
    </dgm:pt>
    <dgm:pt modelId="{7A510CF0-A0F9-4AEC-9707-FF566FD09D9A}" type="sibTrans" cxnId="{D3B6D88A-0CB0-44D7-8C5E-C8FAA1EA17A8}">
      <dgm:prSet/>
      <dgm:spPr/>
      <dgm:t>
        <a:bodyPr/>
        <a:lstStyle/>
        <a:p>
          <a:endParaRPr lang="zh-TW" altLang="en-US"/>
        </a:p>
      </dgm:t>
    </dgm:pt>
    <dgm:pt modelId="{742B5B72-8C5E-4308-8D04-6477CE9C8949}">
      <dgm:prSet/>
      <dgm:spPr/>
      <dgm:t>
        <a:bodyPr/>
        <a:lstStyle/>
        <a:p>
          <a:r>
            <a:rPr lang="zh-TW" altLang="en-US" dirty="0" smtClean="0">
              <a:latin typeface="Comic Sans MS" pitchFamily="66" charset="0"/>
              <a:ea typeface="微軟正黑體" pitchFamily="34" charset="-120"/>
            </a:rPr>
            <a:t>網路的文化</a:t>
          </a:r>
        </a:p>
      </dgm:t>
    </dgm:pt>
    <dgm:pt modelId="{516A246B-C0C5-465B-9E30-2D85E1EF507C}" type="parTrans" cxnId="{515DE195-B3C4-42AA-9BF5-5434ADE8B39B}">
      <dgm:prSet/>
      <dgm:spPr/>
      <dgm:t>
        <a:bodyPr/>
        <a:lstStyle/>
        <a:p>
          <a:endParaRPr lang="zh-TW" altLang="en-US"/>
        </a:p>
      </dgm:t>
    </dgm:pt>
    <dgm:pt modelId="{09E3E3AD-1687-403D-9D6F-1CDB2EC85869}" type="sibTrans" cxnId="{515DE195-B3C4-42AA-9BF5-5434ADE8B39B}">
      <dgm:prSet/>
      <dgm:spPr/>
      <dgm:t>
        <a:bodyPr/>
        <a:lstStyle/>
        <a:p>
          <a:endParaRPr lang="zh-TW" altLang="en-US"/>
        </a:p>
      </dgm:t>
    </dgm:pt>
    <dgm:pt modelId="{92222684-6383-4735-A894-EC2D8F2124AB}" type="pres">
      <dgm:prSet presAssocID="{FABF4EBA-73E5-4B4A-B4BE-5D0728DDF0A0}" presName="Name0" presStyleCnt="0">
        <dgm:presLayoutVars>
          <dgm:dir/>
          <dgm:animLvl val="lvl"/>
          <dgm:resizeHandles val="exact"/>
        </dgm:presLayoutVars>
      </dgm:prSet>
      <dgm:spPr/>
      <dgm:t>
        <a:bodyPr/>
        <a:lstStyle/>
        <a:p>
          <a:endParaRPr lang="zh-TW" altLang="en-US"/>
        </a:p>
      </dgm:t>
    </dgm:pt>
    <dgm:pt modelId="{A5178B8A-77EF-40BF-8921-D9692DCEDEAB}" type="pres">
      <dgm:prSet presAssocID="{E4A1EBB4-D39A-4D6E-A7E0-3FDF7F049E0E}" presName="composite" presStyleCnt="0"/>
      <dgm:spPr/>
    </dgm:pt>
    <dgm:pt modelId="{AF2A1CEA-EDA7-469D-97B0-E1106174A4F1}" type="pres">
      <dgm:prSet presAssocID="{E4A1EBB4-D39A-4D6E-A7E0-3FDF7F049E0E}" presName="parTx" presStyleLbl="alignNode1" presStyleIdx="0" presStyleCnt="2">
        <dgm:presLayoutVars>
          <dgm:chMax val="0"/>
          <dgm:chPref val="0"/>
          <dgm:bulletEnabled val="1"/>
        </dgm:presLayoutVars>
      </dgm:prSet>
      <dgm:spPr/>
      <dgm:t>
        <a:bodyPr/>
        <a:lstStyle/>
        <a:p>
          <a:endParaRPr lang="zh-TW" altLang="en-US"/>
        </a:p>
      </dgm:t>
    </dgm:pt>
    <dgm:pt modelId="{CB7CA0C3-5174-4BF6-A50E-12806AD19BFE}" type="pres">
      <dgm:prSet presAssocID="{E4A1EBB4-D39A-4D6E-A7E0-3FDF7F049E0E}" presName="desTx" presStyleLbl="alignAccFollowNode1" presStyleIdx="0" presStyleCnt="2">
        <dgm:presLayoutVars>
          <dgm:bulletEnabled val="1"/>
        </dgm:presLayoutVars>
      </dgm:prSet>
      <dgm:spPr/>
      <dgm:t>
        <a:bodyPr/>
        <a:lstStyle/>
        <a:p>
          <a:endParaRPr lang="zh-TW" altLang="en-US"/>
        </a:p>
      </dgm:t>
    </dgm:pt>
    <dgm:pt modelId="{2C993241-5E2C-4F63-8F8A-D9949DDB720A}" type="pres">
      <dgm:prSet presAssocID="{17603063-77FA-4F7D-A1C9-DF40F1F75996}" presName="space" presStyleCnt="0"/>
      <dgm:spPr/>
    </dgm:pt>
    <dgm:pt modelId="{5917A22E-C59C-4DD7-8C6A-A00CE8AB2BD1}" type="pres">
      <dgm:prSet presAssocID="{77F9DB03-9D2B-4BF8-B8E7-887802EC4E0A}" presName="composite" presStyleCnt="0"/>
      <dgm:spPr/>
    </dgm:pt>
    <dgm:pt modelId="{250695A9-FC4C-4B3A-BBB1-01E6A70DD9B1}" type="pres">
      <dgm:prSet presAssocID="{77F9DB03-9D2B-4BF8-B8E7-887802EC4E0A}" presName="parTx" presStyleLbl="alignNode1" presStyleIdx="1" presStyleCnt="2">
        <dgm:presLayoutVars>
          <dgm:chMax val="0"/>
          <dgm:chPref val="0"/>
          <dgm:bulletEnabled val="1"/>
        </dgm:presLayoutVars>
      </dgm:prSet>
      <dgm:spPr/>
      <dgm:t>
        <a:bodyPr/>
        <a:lstStyle/>
        <a:p>
          <a:endParaRPr lang="zh-TW" altLang="en-US"/>
        </a:p>
      </dgm:t>
    </dgm:pt>
    <dgm:pt modelId="{A228CC51-C6BE-43B9-84F1-6FE1982F2811}" type="pres">
      <dgm:prSet presAssocID="{77F9DB03-9D2B-4BF8-B8E7-887802EC4E0A}" presName="desTx" presStyleLbl="alignAccFollowNode1" presStyleIdx="1" presStyleCnt="2">
        <dgm:presLayoutVars>
          <dgm:bulletEnabled val="1"/>
        </dgm:presLayoutVars>
      </dgm:prSet>
      <dgm:spPr/>
      <dgm:t>
        <a:bodyPr/>
        <a:lstStyle/>
        <a:p>
          <a:endParaRPr lang="zh-TW" altLang="en-US"/>
        </a:p>
      </dgm:t>
    </dgm:pt>
  </dgm:ptLst>
  <dgm:cxnLst>
    <dgm:cxn modelId="{0F96F49F-B80B-439D-BF6D-EDC07167E17A}" type="presOf" srcId="{77F9DB03-9D2B-4BF8-B8E7-887802EC4E0A}" destId="{250695A9-FC4C-4B3A-BBB1-01E6A70DD9B1}" srcOrd="0" destOrd="0" presId="urn:microsoft.com/office/officeart/2005/8/layout/hList1"/>
    <dgm:cxn modelId="{E8189D1E-EE3D-4A8F-A6F7-5CC3B0B82DD4}" type="presOf" srcId="{4795B0ED-A3F1-4EE2-BF71-CD09C1DA0C25}" destId="{A228CC51-C6BE-43B9-84F1-6FE1982F2811}" srcOrd="0" destOrd="1" presId="urn:microsoft.com/office/officeart/2005/8/layout/hList1"/>
    <dgm:cxn modelId="{9401087A-51AE-4442-9CFD-29547F89D6AE}" srcId="{77F9DB03-9D2B-4BF8-B8E7-887802EC4E0A}" destId="{003EE496-4A51-49B3-8F65-7984AC4651B7}" srcOrd="0" destOrd="0" parTransId="{0B18AADB-8F1D-4B8E-B0AC-6190A571DB36}" sibTransId="{9D4B41EB-DD00-40AC-91B6-C2E44CB70115}"/>
    <dgm:cxn modelId="{289F5086-C783-4C18-A6D7-4280913864EE}" type="presOf" srcId="{C6DA5701-BE79-4816-8A74-B50F5A71B3ED}" destId="{A228CC51-C6BE-43B9-84F1-6FE1982F2811}" srcOrd="0" destOrd="4" presId="urn:microsoft.com/office/officeart/2005/8/layout/hList1"/>
    <dgm:cxn modelId="{95CF7B31-C3BB-4F59-B405-05D1EC2A60A6}" type="presOf" srcId="{FABF4EBA-73E5-4B4A-B4BE-5D0728DDF0A0}" destId="{92222684-6383-4735-A894-EC2D8F2124AB}" srcOrd="0" destOrd="0" presId="urn:microsoft.com/office/officeart/2005/8/layout/hList1"/>
    <dgm:cxn modelId="{97647218-6759-4A1C-8B94-CC12B79A5893}" type="presOf" srcId="{46E99567-0614-434D-9A5D-F6D03913E89E}" destId="{CB7CA0C3-5174-4BF6-A50E-12806AD19BFE}" srcOrd="0" destOrd="2" presId="urn:microsoft.com/office/officeart/2005/8/layout/hList1"/>
    <dgm:cxn modelId="{97DD3019-6890-4026-8C52-CD0732DABBF1}" srcId="{77F9DB03-9D2B-4BF8-B8E7-887802EC4E0A}" destId="{C6DA5701-BE79-4816-8A74-B50F5A71B3ED}" srcOrd="4" destOrd="0" parTransId="{7206CF2B-6277-416A-846B-EC8F0938749C}" sibTransId="{2AC267BB-7C7C-463F-A6F5-BD08C498D7B1}"/>
    <dgm:cxn modelId="{1E590066-255B-4B07-A5AC-1BE43B2E3BBC}" type="presOf" srcId="{77EF39BB-33DE-4A6F-9217-A926D65F0384}" destId="{CB7CA0C3-5174-4BF6-A50E-12806AD19BFE}" srcOrd="0" destOrd="3" presId="urn:microsoft.com/office/officeart/2005/8/layout/hList1"/>
    <dgm:cxn modelId="{D3B6D88A-0CB0-44D7-8C5E-C8FAA1EA17A8}" srcId="{77F9DB03-9D2B-4BF8-B8E7-887802EC4E0A}" destId="{7B5BE12C-C16B-4168-9902-64F935396854}" srcOrd="5" destOrd="0" parTransId="{C22A9ACE-4216-4CB5-8D8A-92B4254A3918}" sibTransId="{7A510CF0-A0F9-4AEC-9707-FF566FD09D9A}"/>
    <dgm:cxn modelId="{208C2B9F-0CC5-45F0-9506-3AD9E61A5921}" type="presOf" srcId="{6F8A4A1F-B17A-4D00-8717-82C0121FC552}" destId="{CB7CA0C3-5174-4BF6-A50E-12806AD19BFE}" srcOrd="0" destOrd="1" presId="urn:microsoft.com/office/officeart/2005/8/layout/hList1"/>
    <dgm:cxn modelId="{5F3C2A97-95B1-4A85-A76B-DBFAFF96BDBF}" srcId="{77F9DB03-9D2B-4BF8-B8E7-887802EC4E0A}" destId="{0E0C9852-2E52-4788-912D-5D9AF6C8771B}" srcOrd="3" destOrd="0" parTransId="{B352BD01-0D0E-4E54-957C-178C388B185B}" sibTransId="{C342C2B7-3F2D-4A4F-82D3-5F1AB81AE8ED}"/>
    <dgm:cxn modelId="{6912C096-5145-4095-B1D9-6CB980A1E041}" srcId="{E4A1EBB4-D39A-4D6E-A7E0-3FDF7F049E0E}" destId="{98D33023-AC0E-467B-9396-0CAFD8DB1C96}" srcOrd="0" destOrd="0" parTransId="{C217A114-BAE2-4675-AF9B-E26BE3638A74}" sibTransId="{49637A52-E230-4C72-B792-F36C3CE352C6}"/>
    <dgm:cxn modelId="{0AB6AC6C-35BA-452C-A27F-E727F130016E}" srcId="{FABF4EBA-73E5-4B4A-B4BE-5D0728DDF0A0}" destId="{77F9DB03-9D2B-4BF8-B8E7-887802EC4E0A}" srcOrd="1" destOrd="0" parTransId="{09803F90-D37F-4C53-BA88-A9EE3B9F2DD6}" sibTransId="{D6E20EEC-1409-4E9D-A229-54903BB28780}"/>
    <dgm:cxn modelId="{B5D9F4F5-2020-44BF-B31B-CFA48E046D1F}" srcId="{77F9DB03-9D2B-4BF8-B8E7-887802EC4E0A}" destId="{4795B0ED-A3F1-4EE2-BF71-CD09C1DA0C25}" srcOrd="1" destOrd="0" parTransId="{C06929DA-D092-46C4-AFB8-6F1BE3DCD6E9}" sibTransId="{F545369B-E778-4CEF-888F-B0702433465C}"/>
    <dgm:cxn modelId="{DB5195F9-A5FA-4DA9-90F4-7AE4591487F1}" type="presOf" srcId="{7B5BE12C-C16B-4168-9902-64F935396854}" destId="{A228CC51-C6BE-43B9-84F1-6FE1982F2811}" srcOrd="0" destOrd="5" presId="urn:microsoft.com/office/officeart/2005/8/layout/hList1"/>
    <dgm:cxn modelId="{34CBE559-E862-48BA-8D0B-83DAB2AF5750}" type="presOf" srcId="{E4A1EBB4-D39A-4D6E-A7E0-3FDF7F049E0E}" destId="{AF2A1CEA-EDA7-469D-97B0-E1106174A4F1}" srcOrd="0" destOrd="0" presId="urn:microsoft.com/office/officeart/2005/8/layout/hList1"/>
    <dgm:cxn modelId="{29EB9EEE-104E-4295-AC2A-46406016E812}" type="presOf" srcId="{742B5B72-8C5E-4308-8D04-6477CE9C8949}" destId="{A228CC51-C6BE-43B9-84F1-6FE1982F2811}" srcOrd="0" destOrd="6" presId="urn:microsoft.com/office/officeart/2005/8/layout/hList1"/>
    <dgm:cxn modelId="{72E60B38-D777-4430-BA21-3242D7A8E16F}" srcId="{77F9DB03-9D2B-4BF8-B8E7-887802EC4E0A}" destId="{15C248FC-1872-4BD7-A1F0-1994B355D1E8}" srcOrd="2" destOrd="0" parTransId="{886CD2ED-0F56-401F-8839-9EE11C938048}" sibTransId="{B3D9E1C0-B295-48B5-89C3-4A30C9288D1A}"/>
    <dgm:cxn modelId="{20B9111B-1A79-449E-A462-25D942BDE902}" type="presOf" srcId="{003EE496-4A51-49B3-8F65-7984AC4651B7}" destId="{A228CC51-C6BE-43B9-84F1-6FE1982F2811}" srcOrd="0" destOrd="0" presId="urn:microsoft.com/office/officeart/2005/8/layout/hList1"/>
    <dgm:cxn modelId="{9BEB7AAC-175F-4CA8-99BE-FC0E0C578DB1}" srcId="{E4A1EBB4-D39A-4D6E-A7E0-3FDF7F049E0E}" destId="{77EF39BB-33DE-4A6F-9217-A926D65F0384}" srcOrd="3" destOrd="0" parTransId="{3D620EF3-6090-4B87-8BCD-CBE962DE7741}" sibTransId="{6AC218E9-7A56-4F87-A339-DFB52B0B4934}"/>
    <dgm:cxn modelId="{F1C5AABD-A2FA-4F15-872D-144FCA03E683}" type="presOf" srcId="{15C248FC-1872-4BD7-A1F0-1994B355D1E8}" destId="{A228CC51-C6BE-43B9-84F1-6FE1982F2811}" srcOrd="0" destOrd="2" presId="urn:microsoft.com/office/officeart/2005/8/layout/hList1"/>
    <dgm:cxn modelId="{F80FFBAB-345E-4B0B-ABDF-9DA756EB3B1A}" type="presOf" srcId="{0E0C9852-2E52-4788-912D-5D9AF6C8771B}" destId="{A228CC51-C6BE-43B9-84F1-6FE1982F2811}" srcOrd="0" destOrd="3" presId="urn:microsoft.com/office/officeart/2005/8/layout/hList1"/>
    <dgm:cxn modelId="{2343E0A7-3B52-473D-A340-1FE6011952CC}" type="presOf" srcId="{98D33023-AC0E-467B-9396-0CAFD8DB1C96}" destId="{CB7CA0C3-5174-4BF6-A50E-12806AD19BFE}" srcOrd="0" destOrd="0" presId="urn:microsoft.com/office/officeart/2005/8/layout/hList1"/>
    <dgm:cxn modelId="{0179FA65-3302-409D-AFF5-F5698B0843B5}" srcId="{FABF4EBA-73E5-4B4A-B4BE-5D0728DDF0A0}" destId="{E4A1EBB4-D39A-4D6E-A7E0-3FDF7F049E0E}" srcOrd="0" destOrd="0" parTransId="{864704CD-0D52-4A0D-BF36-78E3FBA4603B}" sibTransId="{17603063-77FA-4F7D-A1C9-DF40F1F75996}"/>
    <dgm:cxn modelId="{561F41CA-E928-400E-9859-1AD99826AB61}" srcId="{E4A1EBB4-D39A-4D6E-A7E0-3FDF7F049E0E}" destId="{46E99567-0614-434D-9A5D-F6D03913E89E}" srcOrd="2" destOrd="0" parTransId="{DFA4CED2-5373-480D-90CC-0D198CC32E22}" sibTransId="{743C966E-2060-4C19-9BF0-63635A003036}"/>
    <dgm:cxn modelId="{515DE195-B3C4-42AA-9BF5-5434ADE8B39B}" srcId="{77F9DB03-9D2B-4BF8-B8E7-887802EC4E0A}" destId="{742B5B72-8C5E-4308-8D04-6477CE9C8949}" srcOrd="6" destOrd="0" parTransId="{516A246B-C0C5-465B-9E30-2D85E1EF507C}" sibTransId="{09E3E3AD-1687-403D-9D6F-1CDB2EC85869}"/>
    <dgm:cxn modelId="{D6D44993-60EA-4B09-84C5-6787910858CF}" srcId="{E4A1EBB4-D39A-4D6E-A7E0-3FDF7F049E0E}" destId="{6F8A4A1F-B17A-4D00-8717-82C0121FC552}" srcOrd="1" destOrd="0" parTransId="{6D40897D-0B29-49FA-A8BC-E7C3BA900F7A}" sibTransId="{F4F58580-BACA-4078-9F4E-FAFB24A02FF3}"/>
    <dgm:cxn modelId="{B77EC662-3D30-4532-99B8-3026E0548184}" type="presParOf" srcId="{92222684-6383-4735-A894-EC2D8F2124AB}" destId="{A5178B8A-77EF-40BF-8921-D9692DCEDEAB}" srcOrd="0" destOrd="0" presId="urn:microsoft.com/office/officeart/2005/8/layout/hList1"/>
    <dgm:cxn modelId="{C24E4127-8AD7-43DC-85B1-DEBB50D43AB3}" type="presParOf" srcId="{A5178B8A-77EF-40BF-8921-D9692DCEDEAB}" destId="{AF2A1CEA-EDA7-469D-97B0-E1106174A4F1}" srcOrd="0" destOrd="0" presId="urn:microsoft.com/office/officeart/2005/8/layout/hList1"/>
    <dgm:cxn modelId="{F3262323-29F1-46E6-B14C-D70DD7BA5F0A}" type="presParOf" srcId="{A5178B8A-77EF-40BF-8921-D9692DCEDEAB}" destId="{CB7CA0C3-5174-4BF6-A50E-12806AD19BFE}" srcOrd="1" destOrd="0" presId="urn:microsoft.com/office/officeart/2005/8/layout/hList1"/>
    <dgm:cxn modelId="{E7F3473B-6173-4602-8C1B-DEA828B5BFC0}" type="presParOf" srcId="{92222684-6383-4735-A894-EC2D8F2124AB}" destId="{2C993241-5E2C-4F63-8F8A-D9949DDB720A}" srcOrd="1" destOrd="0" presId="urn:microsoft.com/office/officeart/2005/8/layout/hList1"/>
    <dgm:cxn modelId="{DC2E32CE-B879-4D23-A956-56E15188A0A3}" type="presParOf" srcId="{92222684-6383-4735-A894-EC2D8F2124AB}" destId="{5917A22E-C59C-4DD7-8C6A-A00CE8AB2BD1}" srcOrd="2" destOrd="0" presId="urn:microsoft.com/office/officeart/2005/8/layout/hList1"/>
    <dgm:cxn modelId="{FD28AEF1-3BE0-4A44-A3FA-1B7E9F789DB8}" type="presParOf" srcId="{5917A22E-C59C-4DD7-8C6A-A00CE8AB2BD1}" destId="{250695A9-FC4C-4B3A-BBB1-01E6A70DD9B1}" srcOrd="0" destOrd="0" presId="urn:microsoft.com/office/officeart/2005/8/layout/hList1"/>
    <dgm:cxn modelId="{F73FE2F5-1AD1-445A-A0A0-41870AFAFE06}" type="presParOf" srcId="{5917A22E-C59C-4DD7-8C6A-A00CE8AB2BD1}" destId="{A228CC51-C6BE-43B9-84F1-6FE1982F281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61E101-B3E0-420B-A4AE-0F7551EE2A2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zh-TW" altLang="en-US"/>
        </a:p>
      </dgm:t>
    </dgm:pt>
    <dgm:pt modelId="{B8084913-0BE0-4A02-A1D0-55066AAE8FF1}">
      <dgm:prSet/>
      <dgm:spPr/>
      <dgm:t>
        <a:bodyPr/>
        <a:lstStyle/>
        <a:p>
          <a:pPr rtl="0"/>
          <a:r>
            <a:rPr lang="en-US" altLang="zh-TW" b="1" baseline="0" dirty="0" smtClean="0">
              <a:solidFill>
                <a:srgbClr val="C00000"/>
              </a:solidFill>
              <a:latin typeface="Comic Sans MS" pitchFamily="66" charset="0"/>
              <a:ea typeface="微軟正黑體" pitchFamily="34" charset="-120"/>
            </a:rPr>
            <a:t>3.</a:t>
          </a:r>
          <a:r>
            <a:rPr lang="zh-TW" altLang="en-US" b="1" baseline="0" dirty="0" smtClean="0">
              <a:solidFill>
                <a:srgbClr val="C00000"/>
              </a:solidFill>
              <a:latin typeface="Comic Sans MS" pitchFamily="66" charset="0"/>
              <a:ea typeface="微軟正黑體" pitchFamily="34" charset="-120"/>
            </a:rPr>
            <a:t>虛擬生活 </a:t>
          </a:r>
          <a:r>
            <a:rPr lang="en-US" altLang="zh-TW" b="1" baseline="0" dirty="0" smtClean="0">
              <a:solidFill>
                <a:srgbClr val="C00000"/>
              </a:solidFill>
              <a:latin typeface="Comic Sans MS" pitchFamily="66" charset="0"/>
              <a:ea typeface="微軟正黑體" pitchFamily="34" charset="-120"/>
            </a:rPr>
            <a:t>(Virtual Life)</a:t>
          </a:r>
          <a:endParaRPr lang="zh-TW" b="1" baseline="0" dirty="0">
            <a:solidFill>
              <a:srgbClr val="C00000"/>
            </a:solidFill>
            <a:latin typeface="Comic Sans MS" pitchFamily="66" charset="0"/>
            <a:ea typeface="微軟正黑體" pitchFamily="34" charset="-120"/>
          </a:endParaRPr>
        </a:p>
      </dgm:t>
    </dgm:pt>
    <dgm:pt modelId="{AFDB95F5-661C-44B6-A69C-E4E91FDD465E}" type="parTrans" cxnId="{EEF4606F-96B4-47A9-9BEA-264D24D539A0}">
      <dgm:prSet/>
      <dgm:spPr/>
      <dgm:t>
        <a:bodyPr/>
        <a:lstStyle/>
        <a:p>
          <a:endParaRPr lang="zh-TW" altLang="en-US" baseline="0">
            <a:latin typeface="Comic Sans MS" pitchFamily="66" charset="0"/>
            <a:ea typeface="微軟正黑體" pitchFamily="34" charset="-120"/>
          </a:endParaRPr>
        </a:p>
      </dgm:t>
    </dgm:pt>
    <dgm:pt modelId="{F5E15E0D-91CB-4491-9F63-654D21FD6F94}" type="sibTrans" cxnId="{EEF4606F-96B4-47A9-9BEA-264D24D539A0}">
      <dgm:prSet/>
      <dgm:spPr/>
      <dgm:t>
        <a:bodyPr/>
        <a:lstStyle/>
        <a:p>
          <a:endParaRPr lang="zh-TW" altLang="en-US" baseline="0">
            <a:latin typeface="Comic Sans MS" pitchFamily="66" charset="0"/>
            <a:ea typeface="微軟正黑體" pitchFamily="34" charset="-120"/>
          </a:endParaRPr>
        </a:p>
      </dgm:t>
    </dgm:pt>
    <dgm:pt modelId="{459F103E-9FF3-4F98-B3D5-ED4DE4870E4E}">
      <dgm:prSet/>
      <dgm:spPr/>
      <dgm:t>
        <a:bodyPr/>
        <a:lstStyle/>
        <a:p>
          <a:pPr rtl="0"/>
          <a:r>
            <a:rPr lang="zh-TW" altLang="en-US" b="0" baseline="0" dirty="0" smtClean="0">
              <a:latin typeface="Comic Sans MS" pitchFamily="66" charset="0"/>
              <a:ea typeface="微軟正黑體" pitchFamily="34" charset="-120"/>
            </a:rPr>
            <a:t>在網路上提供使用者虛擬生活，可透過遊戲、動畫模擬等方式，來讓使用者自己決定想過的生活。</a:t>
          </a:r>
          <a:endParaRPr lang="en-US" b="0" baseline="0" dirty="0">
            <a:latin typeface="Comic Sans MS" pitchFamily="66" charset="0"/>
            <a:ea typeface="微軟正黑體" pitchFamily="34" charset="-120"/>
          </a:endParaRPr>
        </a:p>
      </dgm:t>
    </dgm:pt>
    <dgm:pt modelId="{8F17DB46-F08F-45E1-8401-7EA7E5B1D53D}" type="parTrans" cxnId="{CA039E42-2C3F-483C-BB4B-75D405DB0299}">
      <dgm:prSet/>
      <dgm:spPr/>
      <dgm:t>
        <a:bodyPr/>
        <a:lstStyle/>
        <a:p>
          <a:endParaRPr lang="zh-TW" altLang="en-US" baseline="0">
            <a:latin typeface="Comic Sans MS" pitchFamily="66" charset="0"/>
            <a:ea typeface="微軟正黑體" pitchFamily="34" charset="-120"/>
          </a:endParaRPr>
        </a:p>
      </dgm:t>
    </dgm:pt>
    <dgm:pt modelId="{B41F727A-3562-454A-BD93-116F5D1D3802}" type="sibTrans" cxnId="{CA039E42-2C3F-483C-BB4B-75D405DB0299}">
      <dgm:prSet/>
      <dgm:spPr/>
      <dgm:t>
        <a:bodyPr/>
        <a:lstStyle/>
        <a:p>
          <a:endParaRPr lang="zh-TW" altLang="en-US" baseline="0">
            <a:latin typeface="Comic Sans MS" pitchFamily="66" charset="0"/>
            <a:ea typeface="微軟正黑體" pitchFamily="34" charset="-120"/>
          </a:endParaRPr>
        </a:p>
      </dgm:t>
    </dgm:pt>
    <dgm:pt modelId="{D8C8D256-F33B-4020-9E3A-585A62001A76}">
      <dgm:prSet/>
      <dgm:spPr/>
      <dgm:t>
        <a:bodyPr/>
        <a:lstStyle/>
        <a:p>
          <a:pPr rtl="0"/>
          <a:r>
            <a:rPr lang="en-US" altLang="zh-TW" b="1" baseline="0" dirty="0" smtClean="0">
              <a:solidFill>
                <a:srgbClr val="C00000"/>
              </a:solidFill>
              <a:latin typeface="Comic Sans MS" pitchFamily="66" charset="0"/>
              <a:ea typeface="微軟正黑體" pitchFamily="34" charset="-120"/>
            </a:rPr>
            <a:t>4.</a:t>
          </a:r>
          <a:r>
            <a:rPr lang="zh-TW" altLang="en-US" b="1" baseline="0" dirty="0" smtClean="0">
              <a:solidFill>
                <a:srgbClr val="C00000"/>
              </a:solidFill>
              <a:latin typeface="Comic Sans MS" pitchFamily="66" charset="0"/>
              <a:ea typeface="微軟正黑體" pitchFamily="34" charset="-120"/>
            </a:rPr>
            <a:t>揪團文化 </a:t>
          </a:r>
          <a:r>
            <a:rPr lang="en-US" altLang="zh-TW" b="1" baseline="0" dirty="0" smtClean="0">
              <a:solidFill>
                <a:srgbClr val="C00000"/>
              </a:solidFill>
              <a:latin typeface="Comic Sans MS" pitchFamily="66" charset="0"/>
              <a:ea typeface="微軟正黑體" pitchFamily="34" charset="-120"/>
            </a:rPr>
            <a:t>(Group Buying Culture)</a:t>
          </a:r>
          <a:endParaRPr lang="zh-TW" b="1" baseline="0" dirty="0">
            <a:solidFill>
              <a:srgbClr val="C00000"/>
            </a:solidFill>
            <a:latin typeface="Comic Sans MS" pitchFamily="66" charset="0"/>
            <a:ea typeface="微軟正黑體" pitchFamily="34" charset="-120"/>
          </a:endParaRPr>
        </a:p>
      </dgm:t>
    </dgm:pt>
    <dgm:pt modelId="{D8EEE625-529C-4304-838F-5AFAA06A5F10}" type="parTrans" cxnId="{FA5D0F44-1340-4819-879C-6001D67CE67F}">
      <dgm:prSet/>
      <dgm:spPr/>
      <dgm:t>
        <a:bodyPr/>
        <a:lstStyle/>
        <a:p>
          <a:endParaRPr lang="zh-TW" altLang="en-US" baseline="0">
            <a:latin typeface="Comic Sans MS" pitchFamily="66" charset="0"/>
            <a:ea typeface="微軟正黑體" pitchFamily="34" charset="-120"/>
          </a:endParaRPr>
        </a:p>
      </dgm:t>
    </dgm:pt>
    <dgm:pt modelId="{66F465F4-5AD3-4FD8-A102-6D03313CFC57}" type="sibTrans" cxnId="{FA5D0F44-1340-4819-879C-6001D67CE67F}">
      <dgm:prSet/>
      <dgm:spPr/>
      <dgm:t>
        <a:bodyPr/>
        <a:lstStyle/>
        <a:p>
          <a:endParaRPr lang="zh-TW" altLang="en-US" baseline="0">
            <a:latin typeface="Comic Sans MS" pitchFamily="66" charset="0"/>
            <a:ea typeface="微軟正黑體" pitchFamily="34" charset="-120"/>
          </a:endParaRPr>
        </a:p>
      </dgm:t>
    </dgm:pt>
    <dgm:pt modelId="{3727E802-4166-42EE-A2C4-4A582184B101}">
      <dgm:prSet/>
      <dgm:spPr/>
      <dgm:t>
        <a:bodyPr/>
        <a:lstStyle/>
        <a:p>
          <a:pPr rtl="0"/>
          <a:r>
            <a:rPr lang="zh-TW" altLang="en-US" b="0" baseline="0" dirty="0" smtClean="0">
              <a:latin typeface="Comic Sans MS" pitchFamily="66" charset="0"/>
              <a:ea typeface="微軟正黑體" pitchFamily="34" charset="-120"/>
            </a:rPr>
            <a:t>揪團泛指團購的意思，由於網路可快速匯聚大量的使用者，所以當有購買產品的需求時，往往就會有人在論壇或 </a:t>
          </a:r>
          <a:r>
            <a:rPr lang="en-US" altLang="zh-TW" b="0" baseline="0" dirty="0" smtClean="0">
              <a:latin typeface="Comic Sans MS" pitchFamily="66" charset="0"/>
              <a:ea typeface="微軟正黑體" pitchFamily="34" charset="-120"/>
            </a:rPr>
            <a:t>BBS </a:t>
          </a:r>
          <a:r>
            <a:rPr lang="zh-TW" altLang="en-US" b="0" baseline="0" dirty="0" smtClean="0">
              <a:latin typeface="Comic Sans MS" pitchFamily="66" charset="0"/>
              <a:ea typeface="微軟正黑體" pitchFamily="34" charset="-120"/>
            </a:rPr>
            <a:t>上揪團</a:t>
          </a:r>
          <a:endParaRPr lang="zh-TW" b="0" baseline="0" dirty="0">
            <a:latin typeface="Comic Sans MS" pitchFamily="66" charset="0"/>
            <a:ea typeface="微軟正黑體" pitchFamily="34" charset="-120"/>
          </a:endParaRPr>
        </a:p>
      </dgm:t>
    </dgm:pt>
    <dgm:pt modelId="{C1BFFE59-DA74-4E4D-A955-5A0C776517FB}" type="parTrans" cxnId="{E0F0CC74-7233-485F-A082-400E4FBC0950}">
      <dgm:prSet/>
      <dgm:spPr/>
      <dgm:t>
        <a:bodyPr/>
        <a:lstStyle/>
        <a:p>
          <a:endParaRPr lang="zh-TW" altLang="en-US" baseline="0">
            <a:latin typeface="Comic Sans MS" pitchFamily="66" charset="0"/>
            <a:ea typeface="微軟正黑體" pitchFamily="34" charset="-120"/>
          </a:endParaRPr>
        </a:p>
      </dgm:t>
    </dgm:pt>
    <dgm:pt modelId="{EA64F66B-7DF1-475C-A3EB-9965FBE20FF8}" type="sibTrans" cxnId="{E0F0CC74-7233-485F-A082-400E4FBC0950}">
      <dgm:prSet/>
      <dgm:spPr/>
      <dgm:t>
        <a:bodyPr/>
        <a:lstStyle/>
        <a:p>
          <a:endParaRPr lang="zh-TW" altLang="en-US" baseline="0">
            <a:latin typeface="Comic Sans MS" pitchFamily="66" charset="0"/>
            <a:ea typeface="微軟正黑體" pitchFamily="34" charset="-120"/>
          </a:endParaRPr>
        </a:p>
      </dgm:t>
    </dgm:pt>
    <dgm:pt modelId="{C758A5C9-A263-45D1-9136-DB7450061EC5}" type="pres">
      <dgm:prSet presAssocID="{5561E101-B3E0-420B-A4AE-0F7551EE2A2B}" presName="diagram" presStyleCnt="0">
        <dgm:presLayoutVars>
          <dgm:dir/>
          <dgm:resizeHandles val="exact"/>
        </dgm:presLayoutVars>
      </dgm:prSet>
      <dgm:spPr/>
      <dgm:t>
        <a:bodyPr/>
        <a:lstStyle/>
        <a:p>
          <a:endParaRPr lang="zh-TW" altLang="en-US"/>
        </a:p>
      </dgm:t>
    </dgm:pt>
    <dgm:pt modelId="{765E2D57-0720-4B11-9A41-63DD85B53EA2}" type="pres">
      <dgm:prSet presAssocID="{B8084913-0BE0-4A02-A1D0-55066AAE8FF1}" presName="node" presStyleLbl="node1" presStyleIdx="0" presStyleCnt="2" custScaleX="183759">
        <dgm:presLayoutVars>
          <dgm:bulletEnabled val="1"/>
        </dgm:presLayoutVars>
      </dgm:prSet>
      <dgm:spPr/>
      <dgm:t>
        <a:bodyPr/>
        <a:lstStyle/>
        <a:p>
          <a:endParaRPr lang="zh-TW" altLang="en-US"/>
        </a:p>
      </dgm:t>
    </dgm:pt>
    <dgm:pt modelId="{2677A11D-9123-421D-BE18-3D0A52D148EF}" type="pres">
      <dgm:prSet presAssocID="{F5E15E0D-91CB-4491-9F63-654D21FD6F94}" presName="sibTrans" presStyleCnt="0"/>
      <dgm:spPr/>
    </dgm:pt>
    <dgm:pt modelId="{77C6EAD0-968C-40D7-989A-103E1A2E995F}" type="pres">
      <dgm:prSet presAssocID="{D8C8D256-F33B-4020-9E3A-585A62001A76}" presName="node" presStyleLbl="node1" presStyleIdx="1" presStyleCnt="2" custScaleX="183759">
        <dgm:presLayoutVars>
          <dgm:bulletEnabled val="1"/>
        </dgm:presLayoutVars>
      </dgm:prSet>
      <dgm:spPr/>
      <dgm:t>
        <a:bodyPr/>
        <a:lstStyle/>
        <a:p>
          <a:endParaRPr lang="zh-TW" altLang="en-US"/>
        </a:p>
      </dgm:t>
    </dgm:pt>
  </dgm:ptLst>
  <dgm:cxnLst>
    <dgm:cxn modelId="{752BBA10-B805-438F-A6D2-768D7E6B8EFB}" type="presOf" srcId="{3727E802-4166-42EE-A2C4-4A582184B101}" destId="{77C6EAD0-968C-40D7-989A-103E1A2E995F}" srcOrd="0" destOrd="1" presId="urn:microsoft.com/office/officeart/2005/8/layout/default"/>
    <dgm:cxn modelId="{EEF4606F-96B4-47A9-9BEA-264D24D539A0}" srcId="{5561E101-B3E0-420B-A4AE-0F7551EE2A2B}" destId="{B8084913-0BE0-4A02-A1D0-55066AAE8FF1}" srcOrd="0" destOrd="0" parTransId="{AFDB95F5-661C-44B6-A69C-E4E91FDD465E}" sibTransId="{F5E15E0D-91CB-4491-9F63-654D21FD6F94}"/>
    <dgm:cxn modelId="{9E60F54C-4770-4738-9430-4A078D7C0321}" type="presOf" srcId="{5561E101-B3E0-420B-A4AE-0F7551EE2A2B}" destId="{C758A5C9-A263-45D1-9136-DB7450061EC5}" srcOrd="0" destOrd="0" presId="urn:microsoft.com/office/officeart/2005/8/layout/default"/>
    <dgm:cxn modelId="{AB53CBC7-69EE-40AB-8E9F-8346D81BD029}" type="presOf" srcId="{459F103E-9FF3-4F98-B3D5-ED4DE4870E4E}" destId="{765E2D57-0720-4B11-9A41-63DD85B53EA2}" srcOrd="0" destOrd="1" presId="urn:microsoft.com/office/officeart/2005/8/layout/default"/>
    <dgm:cxn modelId="{5C1097C1-C5D5-4881-8DAA-B26226A19664}" type="presOf" srcId="{B8084913-0BE0-4A02-A1D0-55066AAE8FF1}" destId="{765E2D57-0720-4B11-9A41-63DD85B53EA2}" srcOrd="0" destOrd="0" presId="urn:microsoft.com/office/officeart/2005/8/layout/default"/>
    <dgm:cxn modelId="{E0F0CC74-7233-485F-A082-400E4FBC0950}" srcId="{D8C8D256-F33B-4020-9E3A-585A62001A76}" destId="{3727E802-4166-42EE-A2C4-4A582184B101}" srcOrd="0" destOrd="0" parTransId="{C1BFFE59-DA74-4E4D-A955-5A0C776517FB}" sibTransId="{EA64F66B-7DF1-475C-A3EB-9965FBE20FF8}"/>
    <dgm:cxn modelId="{CA039E42-2C3F-483C-BB4B-75D405DB0299}" srcId="{B8084913-0BE0-4A02-A1D0-55066AAE8FF1}" destId="{459F103E-9FF3-4F98-B3D5-ED4DE4870E4E}" srcOrd="0" destOrd="0" parTransId="{8F17DB46-F08F-45E1-8401-7EA7E5B1D53D}" sibTransId="{B41F727A-3562-454A-BD93-116F5D1D3802}"/>
    <dgm:cxn modelId="{FA5D0F44-1340-4819-879C-6001D67CE67F}" srcId="{5561E101-B3E0-420B-A4AE-0F7551EE2A2B}" destId="{D8C8D256-F33B-4020-9E3A-585A62001A76}" srcOrd="1" destOrd="0" parTransId="{D8EEE625-529C-4304-838F-5AFAA06A5F10}" sibTransId="{66F465F4-5AD3-4FD8-A102-6D03313CFC57}"/>
    <dgm:cxn modelId="{9452638C-0D81-47F7-978A-37F288D7E414}" type="presOf" srcId="{D8C8D256-F33B-4020-9E3A-585A62001A76}" destId="{77C6EAD0-968C-40D7-989A-103E1A2E995F}" srcOrd="0" destOrd="0" presId="urn:microsoft.com/office/officeart/2005/8/layout/default"/>
    <dgm:cxn modelId="{119BC311-150B-47C9-B1D8-1B5B52E86A0B}" type="presParOf" srcId="{C758A5C9-A263-45D1-9136-DB7450061EC5}" destId="{765E2D57-0720-4B11-9A41-63DD85B53EA2}" srcOrd="0" destOrd="0" presId="urn:microsoft.com/office/officeart/2005/8/layout/default"/>
    <dgm:cxn modelId="{A6647CEF-3BAF-4C38-82D9-D88CF5CCAEE7}" type="presParOf" srcId="{C758A5C9-A263-45D1-9136-DB7450061EC5}" destId="{2677A11D-9123-421D-BE18-3D0A52D148EF}" srcOrd="1" destOrd="0" presId="urn:microsoft.com/office/officeart/2005/8/layout/default"/>
    <dgm:cxn modelId="{D03D7F01-40AE-4D28-A490-1C1A1DF581E7}" type="presParOf" srcId="{C758A5C9-A263-45D1-9136-DB7450061EC5}" destId="{77C6EAD0-968C-40D7-989A-103E1A2E995F}"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C63A1-F96C-48A6-B825-DCD4C8C2F52A}" type="doc">
      <dgm:prSet loTypeId="urn:microsoft.com/office/officeart/2005/8/layout/vList2" loCatId="list" qsTypeId="urn:microsoft.com/office/officeart/2005/8/quickstyle/simple4" qsCatId="simple" csTypeId="urn:microsoft.com/office/officeart/2005/8/colors/accent0_3" csCatId="mainScheme"/>
      <dgm:spPr/>
      <dgm:t>
        <a:bodyPr/>
        <a:lstStyle/>
        <a:p>
          <a:endParaRPr lang="zh-TW" altLang="en-US"/>
        </a:p>
      </dgm:t>
    </dgm:pt>
    <dgm:pt modelId="{DFF06104-7217-4355-8172-446AEA6BEE91}">
      <dgm:prSet/>
      <dgm:spPr/>
      <dgm:t>
        <a:bodyPr/>
        <a:lstStyle/>
        <a:p>
          <a:pPr rtl="0"/>
          <a:r>
            <a:rPr lang="en-US" b="0" baseline="0" dirty="0" smtClean="0">
              <a:latin typeface="Comic Sans MS" pitchFamily="66" charset="0"/>
              <a:ea typeface="微軟正黑體" pitchFamily="34" charset="-120"/>
            </a:rPr>
            <a:t>1. </a:t>
          </a:r>
          <a:r>
            <a:rPr lang="zh-TW" b="0" baseline="0" dirty="0" smtClean="0">
              <a:latin typeface="Comic Sans MS" pitchFamily="66" charset="0"/>
              <a:ea typeface="微軟正黑體" pitchFamily="34" charset="-120"/>
            </a:rPr>
            <a:t>企業內網路 </a:t>
          </a:r>
          <a:r>
            <a:rPr lang="en-US" b="0" baseline="0" dirty="0" smtClean="0">
              <a:latin typeface="Comic Sans MS" pitchFamily="66" charset="0"/>
              <a:ea typeface="微軟正黑體" pitchFamily="34" charset="-120"/>
            </a:rPr>
            <a:t>(Intranet)</a:t>
          </a:r>
          <a:endParaRPr lang="zh-TW" baseline="0" dirty="0">
            <a:latin typeface="Comic Sans MS" pitchFamily="66" charset="0"/>
            <a:ea typeface="微軟正黑體" pitchFamily="34" charset="-120"/>
          </a:endParaRPr>
        </a:p>
      </dgm:t>
    </dgm:pt>
    <dgm:pt modelId="{1A4D0FAB-DCD5-44A2-B70B-17DB3F2E0079}" type="parTrans" cxnId="{13025654-DACE-44ED-9D24-8D4472445D7B}">
      <dgm:prSet/>
      <dgm:spPr/>
      <dgm:t>
        <a:bodyPr/>
        <a:lstStyle/>
        <a:p>
          <a:endParaRPr lang="zh-TW" altLang="en-US" baseline="0">
            <a:latin typeface="Comic Sans MS" pitchFamily="66" charset="0"/>
            <a:ea typeface="微軟正黑體" pitchFamily="34" charset="-120"/>
          </a:endParaRPr>
        </a:p>
      </dgm:t>
    </dgm:pt>
    <dgm:pt modelId="{6E29EFC9-24FE-4A87-A15A-C56C12949E69}" type="sibTrans" cxnId="{13025654-DACE-44ED-9D24-8D4472445D7B}">
      <dgm:prSet/>
      <dgm:spPr/>
      <dgm:t>
        <a:bodyPr/>
        <a:lstStyle/>
        <a:p>
          <a:endParaRPr lang="zh-TW" altLang="en-US" baseline="0">
            <a:latin typeface="Comic Sans MS" pitchFamily="66" charset="0"/>
            <a:ea typeface="微軟正黑體" pitchFamily="34" charset="-120"/>
          </a:endParaRPr>
        </a:p>
      </dgm:t>
    </dgm:pt>
    <dgm:pt modelId="{616539FA-E4DD-4AEE-9258-24A52DC1BC17}">
      <dgm:prSet/>
      <dgm:spPr/>
      <dgm:t>
        <a:bodyPr/>
        <a:lstStyle/>
        <a:p>
          <a:pPr rtl="0"/>
          <a:r>
            <a:rPr lang="zh-TW" b="0" baseline="0" dirty="0" smtClean="0">
              <a:latin typeface="Comic Sans MS" pitchFamily="66" charset="0"/>
              <a:ea typeface="微軟正黑體" pitchFamily="34" charset="-120"/>
            </a:rPr>
            <a:t>此類型的網路主要做為企業內部營運時協助運作的系統</a:t>
          </a:r>
          <a:endParaRPr lang="en-US" b="0" baseline="0" dirty="0">
            <a:latin typeface="Comic Sans MS" pitchFamily="66" charset="0"/>
            <a:ea typeface="微軟正黑體" pitchFamily="34" charset="-120"/>
          </a:endParaRPr>
        </a:p>
      </dgm:t>
    </dgm:pt>
    <dgm:pt modelId="{917B9E0A-3992-42F5-B1F2-9C745084951B}" type="parTrans" cxnId="{1060744F-67EF-4084-B25F-80F978E2004C}">
      <dgm:prSet/>
      <dgm:spPr/>
      <dgm:t>
        <a:bodyPr/>
        <a:lstStyle/>
        <a:p>
          <a:endParaRPr lang="zh-TW" altLang="en-US" baseline="0">
            <a:latin typeface="Comic Sans MS" pitchFamily="66" charset="0"/>
            <a:ea typeface="微軟正黑體" pitchFamily="34" charset="-120"/>
          </a:endParaRPr>
        </a:p>
      </dgm:t>
    </dgm:pt>
    <dgm:pt modelId="{F9A9B9B6-4857-49BF-9FBD-22446514F4E8}" type="sibTrans" cxnId="{1060744F-67EF-4084-B25F-80F978E2004C}">
      <dgm:prSet/>
      <dgm:spPr/>
      <dgm:t>
        <a:bodyPr/>
        <a:lstStyle/>
        <a:p>
          <a:endParaRPr lang="zh-TW" altLang="en-US" baseline="0">
            <a:latin typeface="Comic Sans MS" pitchFamily="66" charset="0"/>
            <a:ea typeface="微軟正黑體" pitchFamily="34" charset="-120"/>
          </a:endParaRPr>
        </a:p>
      </dgm:t>
    </dgm:pt>
    <dgm:pt modelId="{9DFAF301-F9C5-4CD6-B114-AE27B0537B4B}">
      <dgm:prSet/>
      <dgm:spPr/>
      <dgm:t>
        <a:bodyPr/>
        <a:lstStyle/>
        <a:p>
          <a:pPr rtl="0"/>
          <a:r>
            <a:rPr lang="en-US" b="0" baseline="0" dirty="0" smtClean="0">
              <a:latin typeface="Comic Sans MS" pitchFamily="66" charset="0"/>
              <a:ea typeface="微軟正黑體" pitchFamily="34" charset="-120"/>
            </a:rPr>
            <a:t>2.</a:t>
          </a:r>
          <a:r>
            <a:rPr lang="zh-TW" b="0" baseline="0" dirty="0" smtClean="0">
              <a:latin typeface="Comic Sans MS" pitchFamily="66" charset="0"/>
              <a:ea typeface="微軟正黑體" pitchFamily="34" charset="-120"/>
            </a:rPr>
            <a:t>企業間網路 </a:t>
          </a:r>
          <a:r>
            <a:rPr lang="en-US" b="0" baseline="0" dirty="0" smtClean="0">
              <a:latin typeface="Comic Sans MS" pitchFamily="66" charset="0"/>
              <a:ea typeface="微軟正黑體" pitchFamily="34" charset="-120"/>
            </a:rPr>
            <a:t>(Extranet)</a:t>
          </a:r>
          <a:endParaRPr lang="zh-TW" baseline="0" dirty="0">
            <a:latin typeface="Comic Sans MS" pitchFamily="66" charset="0"/>
            <a:ea typeface="微軟正黑體" pitchFamily="34" charset="-120"/>
          </a:endParaRPr>
        </a:p>
      </dgm:t>
    </dgm:pt>
    <dgm:pt modelId="{3E947E01-3CE3-4B67-B308-51192DCD1333}" type="parTrans" cxnId="{497B7354-B551-4DFA-AA24-345106494C2E}">
      <dgm:prSet/>
      <dgm:spPr/>
      <dgm:t>
        <a:bodyPr/>
        <a:lstStyle/>
        <a:p>
          <a:endParaRPr lang="zh-TW" altLang="en-US" baseline="0">
            <a:latin typeface="Comic Sans MS" pitchFamily="66" charset="0"/>
            <a:ea typeface="微軟正黑體" pitchFamily="34" charset="-120"/>
          </a:endParaRPr>
        </a:p>
      </dgm:t>
    </dgm:pt>
    <dgm:pt modelId="{9F27D151-D909-4FF4-987C-2307A9B12BF6}" type="sibTrans" cxnId="{497B7354-B551-4DFA-AA24-345106494C2E}">
      <dgm:prSet/>
      <dgm:spPr/>
      <dgm:t>
        <a:bodyPr/>
        <a:lstStyle/>
        <a:p>
          <a:endParaRPr lang="zh-TW" altLang="en-US" baseline="0">
            <a:latin typeface="Comic Sans MS" pitchFamily="66" charset="0"/>
            <a:ea typeface="微軟正黑體" pitchFamily="34" charset="-120"/>
          </a:endParaRPr>
        </a:p>
      </dgm:t>
    </dgm:pt>
    <dgm:pt modelId="{E56460D9-BF9E-4B85-AAA0-DDE3227C78E0}">
      <dgm:prSet/>
      <dgm:spPr/>
      <dgm:t>
        <a:bodyPr/>
        <a:lstStyle/>
        <a:p>
          <a:pPr rtl="0"/>
          <a:r>
            <a:rPr lang="zh-TW" b="0" baseline="0" dirty="0" smtClean="0">
              <a:latin typeface="Comic Sans MS" pitchFamily="66" charset="0"/>
              <a:ea typeface="微軟正黑體" pitchFamily="34" charset="-120"/>
            </a:rPr>
            <a:t>企業間網路是利用網際網路來串連各地的企業夥伴、供應商、中間商或顧客等角色，透過權限的設定，可以讓使用者進入企業內網路存取資料。</a:t>
          </a:r>
          <a:endParaRPr lang="en-US" b="0" baseline="0" dirty="0">
            <a:latin typeface="Comic Sans MS" pitchFamily="66" charset="0"/>
            <a:ea typeface="微軟正黑體" pitchFamily="34" charset="-120"/>
          </a:endParaRPr>
        </a:p>
      </dgm:t>
    </dgm:pt>
    <dgm:pt modelId="{D56F7102-760C-4621-B586-902E033CCEFA}" type="parTrans" cxnId="{F62E5287-0008-41B3-8455-0FDBD0F3ED44}">
      <dgm:prSet/>
      <dgm:spPr/>
      <dgm:t>
        <a:bodyPr/>
        <a:lstStyle/>
        <a:p>
          <a:endParaRPr lang="zh-TW" altLang="en-US" baseline="0">
            <a:latin typeface="Comic Sans MS" pitchFamily="66" charset="0"/>
            <a:ea typeface="微軟正黑體" pitchFamily="34" charset="-120"/>
          </a:endParaRPr>
        </a:p>
      </dgm:t>
    </dgm:pt>
    <dgm:pt modelId="{E848316F-06BE-46C5-93BF-D828F3139218}" type="sibTrans" cxnId="{F62E5287-0008-41B3-8455-0FDBD0F3ED44}">
      <dgm:prSet/>
      <dgm:spPr/>
      <dgm:t>
        <a:bodyPr/>
        <a:lstStyle/>
        <a:p>
          <a:endParaRPr lang="zh-TW" altLang="en-US" baseline="0">
            <a:latin typeface="Comic Sans MS" pitchFamily="66" charset="0"/>
            <a:ea typeface="微軟正黑體" pitchFamily="34" charset="-120"/>
          </a:endParaRPr>
        </a:p>
      </dgm:t>
    </dgm:pt>
    <dgm:pt modelId="{BF851407-AACD-4930-A6D2-9DC207B8D2B5}">
      <dgm:prSet/>
      <dgm:spPr/>
      <dgm:t>
        <a:bodyPr/>
        <a:lstStyle/>
        <a:p>
          <a:pPr rtl="0"/>
          <a:r>
            <a:rPr lang="en-US" b="0" baseline="0" dirty="0" smtClean="0">
              <a:latin typeface="Comic Sans MS" pitchFamily="66" charset="0"/>
              <a:ea typeface="微軟正黑體" pitchFamily="34" charset="-120"/>
            </a:rPr>
            <a:t>3.</a:t>
          </a:r>
          <a:r>
            <a:rPr lang="zh-TW" b="0" baseline="0" dirty="0" smtClean="0">
              <a:latin typeface="Comic Sans MS" pitchFamily="66" charset="0"/>
              <a:ea typeface="微軟正黑體" pitchFamily="34" charset="-120"/>
            </a:rPr>
            <a:t>網際網路 </a:t>
          </a:r>
          <a:r>
            <a:rPr lang="en-US" b="0" baseline="0" dirty="0" smtClean="0">
              <a:latin typeface="Comic Sans MS" pitchFamily="66" charset="0"/>
              <a:ea typeface="微軟正黑體" pitchFamily="34" charset="-120"/>
            </a:rPr>
            <a:t>(Internet)</a:t>
          </a:r>
          <a:endParaRPr lang="zh-TW" baseline="0" dirty="0">
            <a:latin typeface="Comic Sans MS" pitchFamily="66" charset="0"/>
            <a:ea typeface="微軟正黑體" pitchFamily="34" charset="-120"/>
          </a:endParaRPr>
        </a:p>
      </dgm:t>
    </dgm:pt>
    <dgm:pt modelId="{75C59767-6939-46C6-8C3B-EC5242E2C63B}" type="parTrans" cxnId="{1E6CA819-98BD-4890-9DA9-3951547DCABE}">
      <dgm:prSet/>
      <dgm:spPr/>
      <dgm:t>
        <a:bodyPr/>
        <a:lstStyle/>
        <a:p>
          <a:endParaRPr lang="zh-TW" altLang="en-US" baseline="0">
            <a:latin typeface="Comic Sans MS" pitchFamily="66" charset="0"/>
            <a:ea typeface="微軟正黑體" pitchFamily="34" charset="-120"/>
          </a:endParaRPr>
        </a:p>
      </dgm:t>
    </dgm:pt>
    <dgm:pt modelId="{9E456D88-369D-460E-BCBB-CDC2E2432292}" type="sibTrans" cxnId="{1E6CA819-98BD-4890-9DA9-3951547DCABE}">
      <dgm:prSet/>
      <dgm:spPr/>
      <dgm:t>
        <a:bodyPr/>
        <a:lstStyle/>
        <a:p>
          <a:endParaRPr lang="zh-TW" altLang="en-US" baseline="0">
            <a:latin typeface="Comic Sans MS" pitchFamily="66" charset="0"/>
            <a:ea typeface="微軟正黑體" pitchFamily="34" charset="-120"/>
          </a:endParaRPr>
        </a:p>
      </dgm:t>
    </dgm:pt>
    <dgm:pt modelId="{EA38929C-7A9A-4894-A51F-31842D0B3A1F}">
      <dgm:prSet/>
      <dgm:spPr/>
      <dgm:t>
        <a:bodyPr/>
        <a:lstStyle/>
        <a:p>
          <a:pPr rtl="0"/>
          <a:r>
            <a:rPr lang="zh-TW" b="0" baseline="0" dirty="0" smtClean="0">
              <a:latin typeface="Comic Sans MS" pitchFamily="66" charset="0"/>
              <a:ea typeface="微軟正黑體" pitchFamily="34" charset="-120"/>
            </a:rPr>
            <a:t>透過網路來連接分散在各地的使用者，彼此進行資料的分享、資料的討論、資料的搜尋、娛樂 和服務</a:t>
          </a:r>
          <a:endParaRPr lang="zh-TW" b="0" baseline="0" dirty="0">
            <a:latin typeface="Comic Sans MS" pitchFamily="66" charset="0"/>
            <a:ea typeface="微軟正黑體" pitchFamily="34" charset="-120"/>
          </a:endParaRPr>
        </a:p>
      </dgm:t>
    </dgm:pt>
    <dgm:pt modelId="{E26A4541-E3C0-44FA-9500-8F221AA23DC2}" type="parTrans" cxnId="{BEF9F16F-30BC-4F06-AAB1-77F73E4FF60B}">
      <dgm:prSet/>
      <dgm:spPr/>
      <dgm:t>
        <a:bodyPr/>
        <a:lstStyle/>
        <a:p>
          <a:endParaRPr lang="zh-TW" altLang="en-US" baseline="0">
            <a:latin typeface="Comic Sans MS" pitchFamily="66" charset="0"/>
            <a:ea typeface="微軟正黑體" pitchFamily="34" charset="-120"/>
          </a:endParaRPr>
        </a:p>
      </dgm:t>
    </dgm:pt>
    <dgm:pt modelId="{2D84FAB7-E4EC-4923-872B-D361BC6A30F9}" type="sibTrans" cxnId="{BEF9F16F-30BC-4F06-AAB1-77F73E4FF60B}">
      <dgm:prSet/>
      <dgm:spPr/>
      <dgm:t>
        <a:bodyPr/>
        <a:lstStyle/>
        <a:p>
          <a:endParaRPr lang="zh-TW" altLang="en-US" baseline="0">
            <a:latin typeface="Comic Sans MS" pitchFamily="66" charset="0"/>
            <a:ea typeface="微軟正黑體" pitchFamily="34" charset="-120"/>
          </a:endParaRPr>
        </a:p>
      </dgm:t>
    </dgm:pt>
    <dgm:pt modelId="{E9989B6D-7170-41AA-A64B-B5853891E8EA}" type="pres">
      <dgm:prSet presAssocID="{F9EC63A1-F96C-48A6-B825-DCD4C8C2F52A}" presName="linear" presStyleCnt="0">
        <dgm:presLayoutVars>
          <dgm:animLvl val="lvl"/>
          <dgm:resizeHandles val="exact"/>
        </dgm:presLayoutVars>
      </dgm:prSet>
      <dgm:spPr/>
      <dgm:t>
        <a:bodyPr/>
        <a:lstStyle/>
        <a:p>
          <a:endParaRPr lang="zh-TW" altLang="en-US"/>
        </a:p>
      </dgm:t>
    </dgm:pt>
    <dgm:pt modelId="{51623924-3320-43B5-8536-57F9812439CA}" type="pres">
      <dgm:prSet presAssocID="{DFF06104-7217-4355-8172-446AEA6BEE91}" presName="parentText" presStyleLbl="node1" presStyleIdx="0" presStyleCnt="3">
        <dgm:presLayoutVars>
          <dgm:chMax val="0"/>
          <dgm:bulletEnabled val="1"/>
        </dgm:presLayoutVars>
      </dgm:prSet>
      <dgm:spPr/>
      <dgm:t>
        <a:bodyPr/>
        <a:lstStyle/>
        <a:p>
          <a:endParaRPr lang="zh-TW" altLang="en-US"/>
        </a:p>
      </dgm:t>
    </dgm:pt>
    <dgm:pt modelId="{ED455AC8-C659-4F19-9A2D-B92036006474}" type="pres">
      <dgm:prSet presAssocID="{DFF06104-7217-4355-8172-446AEA6BEE91}" presName="childText" presStyleLbl="revTx" presStyleIdx="0" presStyleCnt="3">
        <dgm:presLayoutVars>
          <dgm:bulletEnabled val="1"/>
        </dgm:presLayoutVars>
      </dgm:prSet>
      <dgm:spPr/>
      <dgm:t>
        <a:bodyPr/>
        <a:lstStyle/>
        <a:p>
          <a:endParaRPr lang="zh-TW" altLang="en-US"/>
        </a:p>
      </dgm:t>
    </dgm:pt>
    <dgm:pt modelId="{63092E53-7E7A-4042-B13D-9B9DC32FB8B7}" type="pres">
      <dgm:prSet presAssocID="{9DFAF301-F9C5-4CD6-B114-AE27B0537B4B}" presName="parentText" presStyleLbl="node1" presStyleIdx="1" presStyleCnt="3">
        <dgm:presLayoutVars>
          <dgm:chMax val="0"/>
          <dgm:bulletEnabled val="1"/>
        </dgm:presLayoutVars>
      </dgm:prSet>
      <dgm:spPr/>
      <dgm:t>
        <a:bodyPr/>
        <a:lstStyle/>
        <a:p>
          <a:endParaRPr lang="zh-TW" altLang="en-US"/>
        </a:p>
      </dgm:t>
    </dgm:pt>
    <dgm:pt modelId="{DCBF3692-9311-4499-AEF9-B52BB2FA1C84}" type="pres">
      <dgm:prSet presAssocID="{9DFAF301-F9C5-4CD6-B114-AE27B0537B4B}" presName="childText" presStyleLbl="revTx" presStyleIdx="1" presStyleCnt="3">
        <dgm:presLayoutVars>
          <dgm:bulletEnabled val="1"/>
        </dgm:presLayoutVars>
      </dgm:prSet>
      <dgm:spPr/>
      <dgm:t>
        <a:bodyPr/>
        <a:lstStyle/>
        <a:p>
          <a:endParaRPr lang="zh-TW" altLang="en-US"/>
        </a:p>
      </dgm:t>
    </dgm:pt>
    <dgm:pt modelId="{58D2A4DE-168A-452F-BC41-4DA1F3F6233A}" type="pres">
      <dgm:prSet presAssocID="{BF851407-AACD-4930-A6D2-9DC207B8D2B5}" presName="parentText" presStyleLbl="node1" presStyleIdx="2" presStyleCnt="3">
        <dgm:presLayoutVars>
          <dgm:chMax val="0"/>
          <dgm:bulletEnabled val="1"/>
        </dgm:presLayoutVars>
      </dgm:prSet>
      <dgm:spPr/>
      <dgm:t>
        <a:bodyPr/>
        <a:lstStyle/>
        <a:p>
          <a:endParaRPr lang="zh-TW" altLang="en-US"/>
        </a:p>
      </dgm:t>
    </dgm:pt>
    <dgm:pt modelId="{5175877B-DDD4-4720-BC7A-51EEC01E3D67}" type="pres">
      <dgm:prSet presAssocID="{BF851407-AACD-4930-A6D2-9DC207B8D2B5}" presName="childText" presStyleLbl="revTx" presStyleIdx="2" presStyleCnt="3">
        <dgm:presLayoutVars>
          <dgm:bulletEnabled val="1"/>
        </dgm:presLayoutVars>
      </dgm:prSet>
      <dgm:spPr/>
      <dgm:t>
        <a:bodyPr/>
        <a:lstStyle/>
        <a:p>
          <a:endParaRPr lang="zh-TW" altLang="en-US"/>
        </a:p>
      </dgm:t>
    </dgm:pt>
  </dgm:ptLst>
  <dgm:cxnLst>
    <dgm:cxn modelId="{9357A729-4153-4714-A213-5D22E7E96B7C}" type="presOf" srcId="{BF851407-AACD-4930-A6D2-9DC207B8D2B5}" destId="{58D2A4DE-168A-452F-BC41-4DA1F3F6233A}" srcOrd="0" destOrd="0" presId="urn:microsoft.com/office/officeart/2005/8/layout/vList2"/>
    <dgm:cxn modelId="{51905651-F489-41DF-B9A8-B69154FDC914}" type="presOf" srcId="{E56460D9-BF9E-4B85-AAA0-DDE3227C78E0}" destId="{DCBF3692-9311-4499-AEF9-B52BB2FA1C84}" srcOrd="0" destOrd="0" presId="urn:microsoft.com/office/officeart/2005/8/layout/vList2"/>
    <dgm:cxn modelId="{F20BA9CB-8E16-489F-A139-9B973B411551}" type="presOf" srcId="{EA38929C-7A9A-4894-A51F-31842D0B3A1F}" destId="{5175877B-DDD4-4720-BC7A-51EEC01E3D67}" srcOrd="0" destOrd="0" presId="urn:microsoft.com/office/officeart/2005/8/layout/vList2"/>
    <dgm:cxn modelId="{F62E5287-0008-41B3-8455-0FDBD0F3ED44}" srcId="{9DFAF301-F9C5-4CD6-B114-AE27B0537B4B}" destId="{E56460D9-BF9E-4B85-AAA0-DDE3227C78E0}" srcOrd="0" destOrd="0" parTransId="{D56F7102-760C-4621-B586-902E033CCEFA}" sibTransId="{E848316F-06BE-46C5-93BF-D828F3139218}"/>
    <dgm:cxn modelId="{588D8078-0A51-4AFD-9BE4-7B142BE160F3}" type="presOf" srcId="{F9EC63A1-F96C-48A6-B825-DCD4C8C2F52A}" destId="{E9989B6D-7170-41AA-A64B-B5853891E8EA}" srcOrd="0" destOrd="0" presId="urn:microsoft.com/office/officeart/2005/8/layout/vList2"/>
    <dgm:cxn modelId="{DCF1F42F-FCA3-4828-B841-B0B44FCAB018}" type="presOf" srcId="{616539FA-E4DD-4AEE-9258-24A52DC1BC17}" destId="{ED455AC8-C659-4F19-9A2D-B92036006474}" srcOrd="0" destOrd="0" presId="urn:microsoft.com/office/officeart/2005/8/layout/vList2"/>
    <dgm:cxn modelId="{497B7354-B551-4DFA-AA24-345106494C2E}" srcId="{F9EC63A1-F96C-48A6-B825-DCD4C8C2F52A}" destId="{9DFAF301-F9C5-4CD6-B114-AE27B0537B4B}" srcOrd="1" destOrd="0" parTransId="{3E947E01-3CE3-4B67-B308-51192DCD1333}" sibTransId="{9F27D151-D909-4FF4-987C-2307A9B12BF6}"/>
    <dgm:cxn modelId="{1E6CA819-98BD-4890-9DA9-3951547DCABE}" srcId="{F9EC63A1-F96C-48A6-B825-DCD4C8C2F52A}" destId="{BF851407-AACD-4930-A6D2-9DC207B8D2B5}" srcOrd="2" destOrd="0" parTransId="{75C59767-6939-46C6-8C3B-EC5242E2C63B}" sibTransId="{9E456D88-369D-460E-BCBB-CDC2E2432292}"/>
    <dgm:cxn modelId="{5BC359E2-3F87-440B-BA5C-C8EFB7AAC9B5}" type="presOf" srcId="{DFF06104-7217-4355-8172-446AEA6BEE91}" destId="{51623924-3320-43B5-8536-57F9812439CA}" srcOrd="0" destOrd="0" presId="urn:microsoft.com/office/officeart/2005/8/layout/vList2"/>
    <dgm:cxn modelId="{6A40CA84-3798-40FF-B082-5FE3C433EB0E}" type="presOf" srcId="{9DFAF301-F9C5-4CD6-B114-AE27B0537B4B}" destId="{63092E53-7E7A-4042-B13D-9B9DC32FB8B7}" srcOrd="0" destOrd="0" presId="urn:microsoft.com/office/officeart/2005/8/layout/vList2"/>
    <dgm:cxn modelId="{BEF9F16F-30BC-4F06-AAB1-77F73E4FF60B}" srcId="{BF851407-AACD-4930-A6D2-9DC207B8D2B5}" destId="{EA38929C-7A9A-4894-A51F-31842D0B3A1F}" srcOrd="0" destOrd="0" parTransId="{E26A4541-E3C0-44FA-9500-8F221AA23DC2}" sibTransId="{2D84FAB7-E4EC-4923-872B-D361BC6A30F9}"/>
    <dgm:cxn modelId="{1060744F-67EF-4084-B25F-80F978E2004C}" srcId="{DFF06104-7217-4355-8172-446AEA6BEE91}" destId="{616539FA-E4DD-4AEE-9258-24A52DC1BC17}" srcOrd="0" destOrd="0" parTransId="{917B9E0A-3992-42F5-B1F2-9C745084951B}" sibTransId="{F9A9B9B6-4857-49BF-9FBD-22446514F4E8}"/>
    <dgm:cxn modelId="{13025654-DACE-44ED-9D24-8D4472445D7B}" srcId="{F9EC63A1-F96C-48A6-B825-DCD4C8C2F52A}" destId="{DFF06104-7217-4355-8172-446AEA6BEE91}" srcOrd="0" destOrd="0" parTransId="{1A4D0FAB-DCD5-44A2-B70B-17DB3F2E0079}" sibTransId="{6E29EFC9-24FE-4A87-A15A-C56C12949E69}"/>
    <dgm:cxn modelId="{B61DFDE3-441E-435D-84C6-0B96027B8E27}" type="presParOf" srcId="{E9989B6D-7170-41AA-A64B-B5853891E8EA}" destId="{51623924-3320-43B5-8536-57F9812439CA}" srcOrd="0" destOrd="0" presId="urn:microsoft.com/office/officeart/2005/8/layout/vList2"/>
    <dgm:cxn modelId="{0C7BC40B-FFB8-457E-BF57-366AE10A868E}" type="presParOf" srcId="{E9989B6D-7170-41AA-A64B-B5853891E8EA}" destId="{ED455AC8-C659-4F19-9A2D-B92036006474}" srcOrd="1" destOrd="0" presId="urn:microsoft.com/office/officeart/2005/8/layout/vList2"/>
    <dgm:cxn modelId="{73B885C5-2A99-4AB7-BE7F-3BE753DDE0C1}" type="presParOf" srcId="{E9989B6D-7170-41AA-A64B-B5853891E8EA}" destId="{63092E53-7E7A-4042-B13D-9B9DC32FB8B7}" srcOrd="2" destOrd="0" presId="urn:microsoft.com/office/officeart/2005/8/layout/vList2"/>
    <dgm:cxn modelId="{6ADA7977-20A8-46B9-B589-F644B0317C78}" type="presParOf" srcId="{E9989B6D-7170-41AA-A64B-B5853891E8EA}" destId="{DCBF3692-9311-4499-AEF9-B52BB2FA1C84}" srcOrd="3" destOrd="0" presId="urn:microsoft.com/office/officeart/2005/8/layout/vList2"/>
    <dgm:cxn modelId="{D086EE77-D8CD-48F7-9B3A-4310ABF0B35C}" type="presParOf" srcId="{E9989B6D-7170-41AA-A64B-B5853891E8EA}" destId="{58D2A4DE-168A-452F-BC41-4DA1F3F6233A}" srcOrd="4" destOrd="0" presId="urn:microsoft.com/office/officeart/2005/8/layout/vList2"/>
    <dgm:cxn modelId="{9E080395-9D4E-48A7-8D0E-B1E3F40B17EB}" type="presParOf" srcId="{E9989B6D-7170-41AA-A64B-B5853891E8EA}" destId="{5175877B-DDD4-4720-BC7A-51EEC01E3D67}"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3CDFF3-8029-4572-A41E-98D899ED708F}"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zh-TW" altLang="en-US"/>
        </a:p>
      </dgm:t>
    </dgm:pt>
    <dgm:pt modelId="{DBB3C01A-9DD5-4C46-918C-DC0C14B8FC0B}">
      <dgm:prSet/>
      <dgm:spPr/>
      <dgm:t>
        <a:bodyPr/>
        <a:lstStyle/>
        <a:p>
          <a:pPr rtl="0"/>
          <a:r>
            <a:rPr lang="en-US" b="0" baseline="0" dirty="0" smtClean="0">
              <a:latin typeface="Comic Sans MS" pitchFamily="66" charset="0"/>
              <a:ea typeface="微軟正黑體" pitchFamily="34" charset="-120"/>
            </a:rPr>
            <a:t>1.</a:t>
          </a:r>
          <a:r>
            <a:rPr lang="zh-TW" b="0" baseline="0" dirty="0" smtClean="0">
              <a:latin typeface="Comic Sans MS" pitchFamily="66" charset="0"/>
              <a:ea typeface="微軟正黑體" pitchFamily="34" charset="-120"/>
            </a:rPr>
            <a:t>節點 </a:t>
          </a:r>
          <a:r>
            <a:rPr lang="en-US" b="0" baseline="0" dirty="0" smtClean="0">
              <a:latin typeface="Comic Sans MS" pitchFamily="66" charset="0"/>
              <a:ea typeface="微軟正黑體" pitchFamily="34" charset="-120"/>
            </a:rPr>
            <a:t>(Node)</a:t>
          </a:r>
          <a:endParaRPr lang="zh-TW" baseline="0" dirty="0">
            <a:latin typeface="Comic Sans MS" pitchFamily="66" charset="0"/>
            <a:ea typeface="微軟正黑體" pitchFamily="34" charset="-120"/>
          </a:endParaRPr>
        </a:p>
      </dgm:t>
    </dgm:pt>
    <dgm:pt modelId="{B3F632E6-BED7-480D-9D82-EA40D2A626A8}" type="parTrans" cxnId="{1E49B7D8-DE8A-4A0B-B8D7-76EC018624EC}">
      <dgm:prSet/>
      <dgm:spPr/>
      <dgm:t>
        <a:bodyPr/>
        <a:lstStyle/>
        <a:p>
          <a:endParaRPr lang="zh-TW" altLang="en-US" baseline="0">
            <a:latin typeface="Comic Sans MS" pitchFamily="66" charset="0"/>
            <a:ea typeface="微軟正黑體" pitchFamily="34" charset="-120"/>
          </a:endParaRPr>
        </a:p>
      </dgm:t>
    </dgm:pt>
    <dgm:pt modelId="{EA79B70F-07FA-4147-87C3-951E2BDFDB86}" type="sibTrans" cxnId="{1E49B7D8-DE8A-4A0B-B8D7-76EC018624EC}">
      <dgm:prSet/>
      <dgm:spPr/>
      <dgm:t>
        <a:bodyPr/>
        <a:lstStyle/>
        <a:p>
          <a:endParaRPr lang="zh-TW" altLang="en-US" baseline="0">
            <a:latin typeface="Comic Sans MS" pitchFamily="66" charset="0"/>
            <a:ea typeface="微軟正黑體" pitchFamily="34" charset="-120"/>
          </a:endParaRPr>
        </a:p>
      </dgm:t>
    </dgm:pt>
    <dgm:pt modelId="{789AAE05-B53B-4D84-AF78-169DB02C8929}">
      <dgm:prSet/>
      <dgm:spPr/>
      <dgm:t>
        <a:bodyPr/>
        <a:lstStyle/>
        <a:p>
          <a:pPr rtl="0"/>
          <a:r>
            <a:rPr lang="zh-TW" b="0" baseline="0" dirty="0" smtClean="0">
              <a:latin typeface="Comic Sans MS" pitchFamily="66" charset="0"/>
              <a:ea typeface="微軟正黑體" pitchFamily="34" charset="-120"/>
            </a:rPr>
            <a:t>這是指具有</a:t>
          </a:r>
          <a:r>
            <a:rPr lang="zh-TW" b="1" baseline="0" dirty="0" smtClean="0">
              <a:solidFill>
                <a:srgbClr val="C00000"/>
              </a:solidFill>
              <a:latin typeface="Comic Sans MS" pitchFamily="66" charset="0"/>
              <a:ea typeface="微軟正黑體" pitchFamily="34" charset="-120"/>
            </a:rPr>
            <a:t>網路位址 </a:t>
          </a:r>
          <a:r>
            <a:rPr lang="en-US" b="1" baseline="0" dirty="0" smtClean="0">
              <a:solidFill>
                <a:srgbClr val="C00000"/>
              </a:solidFill>
              <a:latin typeface="Comic Sans MS" pitchFamily="66" charset="0"/>
              <a:ea typeface="微軟正黑體" pitchFamily="34" charset="-120"/>
            </a:rPr>
            <a:t>(Internet Protocol, IP) </a:t>
          </a:r>
          <a:r>
            <a:rPr lang="zh-TW" b="0" baseline="0" dirty="0" smtClean="0">
              <a:latin typeface="Comic Sans MS" pitchFamily="66" charset="0"/>
              <a:ea typeface="微軟正黑體" pitchFamily="34" charset="-120"/>
            </a:rPr>
            <a:t>的資訊設備，只要能夠上網就可以稱為一個節點</a:t>
          </a:r>
          <a:endParaRPr lang="en-US" b="0" baseline="0" dirty="0">
            <a:latin typeface="Comic Sans MS" pitchFamily="66" charset="0"/>
            <a:ea typeface="微軟正黑體" pitchFamily="34" charset="-120"/>
          </a:endParaRPr>
        </a:p>
      </dgm:t>
    </dgm:pt>
    <dgm:pt modelId="{617D52C5-6158-4495-9A2E-A8D0BF99F69E}" type="parTrans" cxnId="{4E008C64-3D42-45A8-8EB1-9B857F034937}">
      <dgm:prSet/>
      <dgm:spPr/>
      <dgm:t>
        <a:bodyPr/>
        <a:lstStyle/>
        <a:p>
          <a:endParaRPr lang="zh-TW" altLang="en-US" baseline="0">
            <a:latin typeface="Comic Sans MS" pitchFamily="66" charset="0"/>
            <a:ea typeface="微軟正黑體" pitchFamily="34" charset="-120"/>
          </a:endParaRPr>
        </a:p>
      </dgm:t>
    </dgm:pt>
    <dgm:pt modelId="{33F80D24-F46D-4BDA-A32C-A5385F0E5980}" type="sibTrans" cxnId="{4E008C64-3D42-45A8-8EB1-9B857F034937}">
      <dgm:prSet/>
      <dgm:spPr/>
      <dgm:t>
        <a:bodyPr/>
        <a:lstStyle/>
        <a:p>
          <a:endParaRPr lang="zh-TW" altLang="en-US" baseline="0">
            <a:latin typeface="Comic Sans MS" pitchFamily="66" charset="0"/>
            <a:ea typeface="微軟正黑體" pitchFamily="34" charset="-120"/>
          </a:endParaRPr>
        </a:p>
      </dgm:t>
    </dgm:pt>
    <dgm:pt modelId="{FF99AA46-7202-48FE-87D0-E3650978E374}">
      <dgm:prSet/>
      <dgm:spPr/>
      <dgm:t>
        <a:bodyPr/>
        <a:lstStyle/>
        <a:p>
          <a:pPr rtl="0"/>
          <a:r>
            <a:rPr lang="en-US" b="0" baseline="0" dirty="0" smtClean="0">
              <a:latin typeface="Comic Sans MS" pitchFamily="66" charset="0"/>
              <a:ea typeface="微軟正黑體" pitchFamily="34" charset="-120"/>
            </a:rPr>
            <a:t>2.</a:t>
          </a:r>
          <a:r>
            <a:rPr lang="zh-TW" b="0" baseline="0" dirty="0" smtClean="0">
              <a:latin typeface="Comic Sans MS" pitchFamily="66" charset="0"/>
              <a:ea typeface="微軟正黑體" pitchFamily="34" charset="-120"/>
            </a:rPr>
            <a:t>伺服器 </a:t>
          </a:r>
          <a:r>
            <a:rPr lang="en-US" b="0" baseline="0" dirty="0" smtClean="0">
              <a:latin typeface="Comic Sans MS" pitchFamily="66" charset="0"/>
              <a:ea typeface="微軟正黑體" pitchFamily="34" charset="-120"/>
            </a:rPr>
            <a:t>(Server)</a:t>
          </a:r>
          <a:endParaRPr lang="zh-TW" baseline="0" dirty="0">
            <a:latin typeface="Comic Sans MS" pitchFamily="66" charset="0"/>
            <a:ea typeface="微軟正黑體" pitchFamily="34" charset="-120"/>
          </a:endParaRPr>
        </a:p>
      </dgm:t>
    </dgm:pt>
    <dgm:pt modelId="{11694D33-AF90-4613-9164-C16AAC1FFFED}" type="parTrans" cxnId="{7C92254B-B228-4EF0-A06F-9F57EF0D288E}">
      <dgm:prSet/>
      <dgm:spPr/>
      <dgm:t>
        <a:bodyPr/>
        <a:lstStyle/>
        <a:p>
          <a:endParaRPr lang="zh-TW" altLang="en-US" baseline="0">
            <a:latin typeface="Comic Sans MS" pitchFamily="66" charset="0"/>
            <a:ea typeface="微軟正黑體" pitchFamily="34" charset="-120"/>
          </a:endParaRPr>
        </a:p>
      </dgm:t>
    </dgm:pt>
    <dgm:pt modelId="{56D13572-CB9F-47B3-AB3C-D5E6BCEFDBE4}" type="sibTrans" cxnId="{7C92254B-B228-4EF0-A06F-9F57EF0D288E}">
      <dgm:prSet/>
      <dgm:spPr/>
      <dgm:t>
        <a:bodyPr/>
        <a:lstStyle/>
        <a:p>
          <a:endParaRPr lang="zh-TW" altLang="en-US" baseline="0">
            <a:latin typeface="Comic Sans MS" pitchFamily="66" charset="0"/>
            <a:ea typeface="微軟正黑體" pitchFamily="34" charset="-120"/>
          </a:endParaRPr>
        </a:p>
      </dgm:t>
    </dgm:pt>
    <dgm:pt modelId="{C6B3EEE3-4B49-4240-8004-64568727A76C}">
      <dgm:prSet/>
      <dgm:spPr/>
      <dgm:t>
        <a:bodyPr/>
        <a:lstStyle/>
        <a:p>
          <a:pPr rtl="0"/>
          <a:r>
            <a:rPr lang="zh-TW" b="0" baseline="0" dirty="0" smtClean="0">
              <a:latin typeface="Comic Sans MS" pitchFamily="66" charset="0"/>
              <a:ea typeface="微軟正黑體" pitchFamily="34" charset="-120"/>
            </a:rPr>
            <a:t>是指可以提供多個使用者進行資源管理的系統</a:t>
          </a:r>
          <a:endParaRPr lang="en-US" b="0" baseline="0" dirty="0">
            <a:latin typeface="Comic Sans MS" pitchFamily="66" charset="0"/>
            <a:ea typeface="微軟正黑體" pitchFamily="34" charset="-120"/>
          </a:endParaRPr>
        </a:p>
      </dgm:t>
    </dgm:pt>
    <dgm:pt modelId="{4FA42758-95B8-4C9D-87E0-B5E93830C213}" type="parTrans" cxnId="{B11CDFB2-7D93-435D-8C76-4CD86D332A0D}">
      <dgm:prSet/>
      <dgm:spPr/>
      <dgm:t>
        <a:bodyPr/>
        <a:lstStyle/>
        <a:p>
          <a:endParaRPr lang="zh-TW" altLang="en-US" baseline="0">
            <a:latin typeface="Comic Sans MS" pitchFamily="66" charset="0"/>
            <a:ea typeface="微軟正黑體" pitchFamily="34" charset="-120"/>
          </a:endParaRPr>
        </a:p>
      </dgm:t>
    </dgm:pt>
    <dgm:pt modelId="{3A7E195A-C5AE-4EAF-A252-7EF10292CE65}" type="sibTrans" cxnId="{B11CDFB2-7D93-435D-8C76-4CD86D332A0D}">
      <dgm:prSet/>
      <dgm:spPr/>
      <dgm:t>
        <a:bodyPr/>
        <a:lstStyle/>
        <a:p>
          <a:endParaRPr lang="zh-TW" altLang="en-US" baseline="0">
            <a:latin typeface="Comic Sans MS" pitchFamily="66" charset="0"/>
            <a:ea typeface="微軟正黑體" pitchFamily="34" charset="-120"/>
          </a:endParaRPr>
        </a:p>
      </dgm:t>
    </dgm:pt>
    <dgm:pt modelId="{EF7D6469-0F8A-4FA5-87C5-A52AAE3E64E1}">
      <dgm:prSet/>
      <dgm:spPr/>
      <dgm:t>
        <a:bodyPr/>
        <a:lstStyle/>
        <a:p>
          <a:pPr rtl="0"/>
          <a:r>
            <a:rPr lang="en-US" b="0" baseline="0" dirty="0" smtClean="0">
              <a:latin typeface="Comic Sans MS" pitchFamily="66" charset="0"/>
              <a:ea typeface="微軟正黑體" pitchFamily="34" charset="-120"/>
            </a:rPr>
            <a:t>3.</a:t>
          </a:r>
          <a:r>
            <a:rPr lang="zh-TW" b="0" baseline="0" dirty="0" smtClean="0">
              <a:latin typeface="Comic Sans MS" pitchFamily="66" charset="0"/>
              <a:ea typeface="微軟正黑體" pitchFamily="34" charset="-120"/>
            </a:rPr>
            <a:t>網路卡 </a:t>
          </a:r>
          <a:r>
            <a:rPr lang="en-US" b="0" baseline="0" dirty="0" smtClean="0">
              <a:latin typeface="Comic Sans MS" pitchFamily="66" charset="0"/>
              <a:ea typeface="微軟正黑體" pitchFamily="34" charset="-120"/>
            </a:rPr>
            <a:t>(Network Interface Card, NIC)</a:t>
          </a:r>
          <a:endParaRPr lang="zh-TW" baseline="0" dirty="0">
            <a:latin typeface="Comic Sans MS" pitchFamily="66" charset="0"/>
            <a:ea typeface="微軟正黑體" pitchFamily="34" charset="-120"/>
          </a:endParaRPr>
        </a:p>
      </dgm:t>
    </dgm:pt>
    <dgm:pt modelId="{DF33E2B8-353A-44CE-A128-6CC7C81455C7}" type="parTrans" cxnId="{A2D25090-6C12-418B-9A4D-A150A633D522}">
      <dgm:prSet/>
      <dgm:spPr/>
      <dgm:t>
        <a:bodyPr/>
        <a:lstStyle/>
        <a:p>
          <a:endParaRPr lang="zh-TW" altLang="en-US" baseline="0">
            <a:latin typeface="Comic Sans MS" pitchFamily="66" charset="0"/>
            <a:ea typeface="微軟正黑體" pitchFamily="34" charset="-120"/>
          </a:endParaRPr>
        </a:p>
      </dgm:t>
    </dgm:pt>
    <dgm:pt modelId="{08047CDB-B0B9-4C40-9B83-54CC481A7B66}" type="sibTrans" cxnId="{A2D25090-6C12-418B-9A4D-A150A633D522}">
      <dgm:prSet/>
      <dgm:spPr/>
      <dgm:t>
        <a:bodyPr/>
        <a:lstStyle/>
        <a:p>
          <a:endParaRPr lang="zh-TW" altLang="en-US" baseline="0">
            <a:latin typeface="Comic Sans MS" pitchFamily="66" charset="0"/>
            <a:ea typeface="微軟正黑體" pitchFamily="34" charset="-120"/>
          </a:endParaRPr>
        </a:p>
      </dgm:t>
    </dgm:pt>
    <dgm:pt modelId="{C8FE6D96-5D5E-4333-9E5C-803DC0E158A9}">
      <dgm:prSet/>
      <dgm:spPr/>
      <dgm:t>
        <a:bodyPr/>
        <a:lstStyle/>
        <a:p>
          <a:pPr rtl="0"/>
          <a:r>
            <a:rPr lang="zh-TW" b="0" baseline="0" dirty="0" smtClean="0">
              <a:latin typeface="Comic Sans MS" pitchFamily="66" charset="0"/>
              <a:ea typeface="微軟正黑體" pitchFamily="34" charset="-120"/>
            </a:rPr>
            <a:t>是指提供網路連線的設備，可以是內建或外插在主機板上的一個硬體</a:t>
          </a:r>
          <a:endParaRPr lang="zh-TW" b="0" baseline="0" dirty="0">
            <a:latin typeface="Comic Sans MS" pitchFamily="66" charset="0"/>
            <a:ea typeface="微軟正黑體" pitchFamily="34" charset="-120"/>
          </a:endParaRPr>
        </a:p>
      </dgm:t>
    </dgm:pt>
    <dgm:pt modelId="{51CF95DF-F11F-41E1-B498-EDB8C0E4556B}" type="parTrans" cxnId="{783FCB8C-3F4C-40F6-9B15-CB52F956F3D0}">
      <dgm:prSet/>
      <dgm:spPr/>
      <dgm:t>
        <a:bodyPr/>
        <a:lstStyle/>
        <a:p>
          <a:endParaRPr lang="zh-TW" altLang="en-US" baseline="0">
            <a:latin typeface="Comic Sans MS" pitchFamily="66" charset="0"/>
            <a:ea typeface="微軟正黑體" pitchFamily="34" charset="-120"/>
          </a:endParaRPr>
        </a:p>
      </dgm:t>
    </dgm:pt>
    <dgm:pt modelId="{DD039515-867C-477B-9594-8C0A0E7D586C}" type="sibTrans" cxnId="{783FCB8C-3F4C-40F6-9B15-CB52F956F3D0}">
      <dgm:prSet/>
      <dgm:spPr/>
      <dgm:t>
        <a:bodyPr/>
        <a:lstStyle/>
        <a:p>
          <a:endParaRPr lang="zh-TW" altLang="en-US" baseline="0">
            <a:latin typeface="Comic Sans MS" pitchFamily="66" charset="0"/>
            <a:ea typeface="微軟正黑體" pitchFamily="34" charset="-120"/>
          </a:endParaRPr>
        </a:p>
      </dgm:t>
    </dgm:pt>
    <dgm:pt modelId="{5B2E5BAA-EC54-4EA3-8970-15EC199FA17D}" type="pres">
      <dgm:prSet presAssocID="{FE3CDFF3-8029-4572-A41E-98D899ED708F}" presName="linear" presStyleCnt="0">
        <dgm:presLayoutVars>
          <dgm:animLvl val="lvl"/>
          <dgm:resizeHandles val="exact"/>
        </dgm:presLayoutVars>
      </dgm:prSet>
      <dgm:spPr/>
      <dgm:t>
        <a:bodyPr/>
        <a:lstStyle/>
        <a:p>
          <a:endParaRPr lang="zh-TW" altLang="en-US"/>
        </a:p>
      </dgm:t>
    </dgm:pt>
    <dgm:pt modelId="{EC7FA81F-DB51-4A89-ADAE-78A1716984FC}" type="pres">
      <dgm:prSet presAssocID="{DBB3C01A-9DD5-4C46-918C-DC0C14B8FC0B}" presName="parentText" presStyleLbl="node1" presStyleIdx="0" presStyleCnt="3">
        <dgm:presLayoutVars>
          <dgm:chMax val="0"/>
          <dgm:bulletEnabled val="1"/>
        </dgm:presLayoutVars>
      </dgm:prSet>
      <dgm:spPr/>
      <dgm:t>
        <a:bodyPr/>
        <a:lstStyle/>
        <a:p>
          <a:endParaRPr lang="zh-TW" altLang="en-US"/>
        </a:p>
      </dgm:t>
    </dgm:pt>
    <dgm:pt modelId="{A293DCBC-0191-4FA9-AF96-A4AF1CA46E03}" type="pres">
      <dgm:prSet presAssocID="{DBB3C01A-9DD5-4C46-918C-DC0C14B8FC0B}" presName="childText" presStyleLbl="revTx" presStyleIdx="0" presStyleCnt="3">
        <dgm:presLayoutVars>
          <dgm:bulletEnabled val="1"/>
        </dgm:presLayoutVars>
      </dgm:prSet>
      <dgm:spPr/>
      <dgm:t>
        <a:bodyPr/>
        <a:lstStyle/>
        <a:p>
          <a:endParaRPr lang="zh-TW" altLang="en-US"/>
        </a:p>
      </dgm:t>
    </dgm:pt>
    <dgm:pt modelId="{822270BF-360F-41F5-98AC-7E1BE938D6C7}" type="pres">
      <dgm:prSet presAssocID="{FF99AA46-7202-48FE-87D0-E3650978E374}" presName="parentText" presStyleLbl="node1" presStyleIdx="1" presStyleCnt="3">
        <dgm:presLayoutVars>
          <dgm:chMax val="0"/>
          <dgm:bulletEnabled val="1"/>
        </dgm:presLayoutVars>
      </dgm:prSet>
      <dgm:spPr/>
      <dgm:t>
        <a:bodyPr/>
        <a:lstStyle/>
        <a:p>
          <a:endParaRPr lang="zh-TW" altLang="en-US"/>
        </a:p>
      </dgm:t>
    </dgm:pt>
    <dgm:pt modelId="{2BCB56D2-9BCD-4B0A-ABC6-4BBA2AD8DE44}" type="pres">
      <dgm:prSet presAssocID="{FF99AA46-7202-48FE-87D0-E3650978E374}" presName="childText" presStyleLbl="revTx" presStyleIdx="1" presStyleCnt="3">
        <dgm:presLayoutVars>
          <dgm:bulletEnabled val="1"/>
        </dgm:presLayoutVars>
      </dgm:prSet>
      <dgm:spPr/>
      <dgm:t>
        <a:bodyPr/>
        <a:lstStyle/>
        <a:p>
          <a:endParaRPr lang="zh-TW" altLang="en-US"/>
        </a:p>
      </dgm:t>
    </dgm:pt>
    <dgm:pt modelId="{3154806D-0CDB-43FA-808C-27A519361B8D}" type="pres">
      <dgm:prSet presAssocID="{EF7D6469-0F8A-4FA5-87C5-A52AAE3E64E1}" presName="parentText" presStyleLbl="node1" presStyleIdx="2" presStyleCnt="3">
        <dgm:presLayoutVars>
          <dgm:chMax val="0"/>
          <dgm:bulletEnabled val="1"/>
        </dgm:presLayoutVars>
      </dgm:prSet>
      <dgm:spPr/>
      <dgm:t>
        <a:bodyPr/>
        <a:lstStyle/>
        <a:p>
          <a:endParaRPr lang="zh-TW" altLang="en-US"/>
        </a:p>
      </dgm:t>
    </dgm:pt>
    <dgm:pt modelId="{D877846A-F654-4D6E-AB38-C1D79CDBFDC7}" type="pres">
      <dgm:prSet presAssocID="{EF7D6469-0F8A-4FA5-87C5-A52AAE3E64E1}" presName="childText" presStyleLbl="revTx" presStyleIdx="2" presStyleCnt="3">
        <dgm:presLayoutVars>
          <dgm:bulletEnabled val="1"/>
        </dgm:presLayoutVars>
      </dgm:prSet>
      <dgm:spPr/>
      <dgm:t>
        <a:bodyPr/>
        <a:lstStyle/>
        <a:p>
          <a:endParaRPr lang="zh-TW" altLang="en-US"/>
        </a:p>
      </dgm:t>
    </dgm:pt>
  </dgm:ptLst>
  <dgm:cxnLst>
    <dgm:cxn modelId="{A2D25090-6C12-418B-9A4D-A150A633D522}" srcId="{FE3CDFF3-8029-4572-A41E-98D899ED708F}" destId="{EF7D6469-0F8A-4FA5-87C5-A52AAE3E64E1}" srcOrd="2" destOrd="0" parTransId="{DF33E2B8-353A-44CE-A128-6CC7C81455C7}" sibTransId="{08047CDB-B0B9-4C40-9B83-54CC481A7B66}"/>
    <dgm:cxn modelId="{1E49B7D8-DE8A-4A0B-B8D7-76EC018624EC}" srcId="{FE3CDFF3-8029-4572-A41E-98D899ED708F}" destId="{DBB3C01A-9DD5-4C46-918C-DC0C14B8FC0B}" srcOrd="0" destOrd="0" parTransId="{B3F632E6-BED7-480D-9D82-EA40D2A626A8}" sibTransId="{EA79B70F-07FA-4147-87C3-951E2BDFDB86}"/>
    <dgm:cxn modelId="{783FCB8C-3F4C-40F6-9B15-CB52F956F3D0}" srcId="{EF7D6469-0F8A-4FA5-87C5-A52AAE3E64E1}" destId="{C8FE6D96-5D5E-4333-9E5C-803DC0E158A9}" srcOrd="0" destOrd="0" parTransId="{51CF95DF-F11F-41E1-B498-EDB8C0E4556B}" sibTransId="{DD039515-867C-477B-9594-8C0A0E7D586C}"/>
    <dgm:cxn modelId="{1BC5D46B-B4FC-4798-95D2-8DB6A50C8474}" type="presOf" srcId="{789AAE05-B53B-4D84-AF78-169DB02C8929}" destId="{A293DCBC-0191-4FA9-AF96-A4AF1CA46E03}" srcOrd="0" destOrd="0" presId="urn:microsoft.com/office/officeart/2005/8/layout/vList2"/>
    <dgm:cxn modelId="{4E008C64-3D42-45A8-8EB1-9B857F034937}" srcId="{DBB3C01A-9DD5-4C46-918C-DC0C14B8FC0B}" destId="{789AAE05-B53B-4D84-AF78-169DB02C8929}" srcOrd="0" destOrd="0" parTransId="{617D52C5-6158-4495-9A2E-A8D0BF99F69E}" sibTransId="{33F80D24-F46D-4BDA-A32C-A5385F0E5980}"/>
    <dgm:cxn modelId="{CC69D4D2-62D8-4047-AA15-C36EEBA7E24A}" type="presOf" srcId="{FE3CDFF3-8029-4572-A41E-98D899ED708F}" destId="{5B2E5BAA-EC54-4EA3-8970-15EC199FA17D}" srcOrd="0" destOrd="0" presId="urn:microsoft.com/office/officeart/2005/8/layout/vList2"/>
    <dgm:cxn modelId="{6FA8533A-BB96-4B31-89DC-7C850327D98F}" type="presOf" srcId="{DBB3C01A-9DD5-4C46-918C-DC0C14B8FC0B}" destId="{EC7FA81F-DB51-4A89-ADAE-78A1716984FC}" srcOrd="0" destOrd="0" presId="urn:microsoft.com/office/officeart/2005/8/layout/vList2"/>
    <dgm:cxn modelId="{B11CDFB2-7D93-435D-8C76-4CD86D332A0D}" srcId="{FF99AA46-7202-48FE-87D0-E3650978E374}" destId="{C6B3EEE3-4B49-4240-8004-64568727A76C}" srcOrd="0" destOrd="0" parTransId="{4FA42758-95B8-4C9D-87E0-B5E93830C213}" sibTransId="{3A7E195A-C5AE-4EAF-A252-7EF10292CE65}"/>
    <dgm:cxn modelId="{B0CC27EB-7FC4-49F1-9BA9-B990F4BEC9D4}" type="presOf" srcId="{C6B3EEE3-4B49-4240-8004-64568727A76C}" destId="{2BCB56D2-9BCD-4B0A-ABC6-4BBA2AD8DE44}" srcOrd="0" destOrd="0" presId="urn:microsoft.com/office/officeart/2005/8/layout/vList2"/>
    <dgm:cxn modelId="{E3D9077D-8319-4C16-AE80-4A2BA2690E6C}" type="presOf" srcId="{EF7D6469-0F8A-4FA5-87C5-A52AAE3E64E1}" destId="{3154806D-0CDB-43FA-808C-27A519361B8D}" srcOrd="0" destOrd="0" presId="urn:microsoft.com/office/officeart/2005/8/layout/vList2"/>
    <dgm:cxn modelId="{7C92254B-B228-4EF0-A06F-9F57EF0D288E}" srcId="{FE3CDFF3-8029-4572-A41E-98D899ED708F}" destId="{FF99AA46-7202-48FE-87D0-E3650978E374}" srcOrd="1" destOrd="0" parTransId="{11694D33-AF90-4613-9164-C16AAC1FFFED}" sibTransId="{56D13572-CB9F-47B3-AB3C-D5E6BCEFDBE4}"/>
    <dgm:cxn modelId="{EB8F8F7A-2DC2-405C-B449-41E431CEC4FA}" type="presOf" srcId="{C8FE6D96-5D5E-4333-9E5C-803DC0E158A9}" destId="{D877846A-F654-4D6E-AB38-C1D79CDBFDC7}" srcOrd="0" destOrd="0" presId="urn:microsoft.com/office/officeart/2005/8/layout/vList2"/>
    <dgm:cxn modelId="{42A056AD-6445-4189-80A9-8F8CBB2786C1}" type="presOf" srcId="{FF99AA46-7202-48FE-87D0-E3650978E374}" destId="{822270BF-360F-41F5-98AC-7E1BE938D6C7}" srcOrd="0" destOrd="0" presId="urn:microsoft.com/office/officeart/2005/8/layout/vList2"/>
    <dgm:cxn modelId="{DCFEF6D1-E00E-43A8-8B66-42A0F53B4CFE}" type="presParOf" srcId="{5B2E5BAA-EC54-4EA3-8970-15EC199FA17D}" destId="{EC7FA81F-DB51-4A89-ADAE-78A1716984FC}" srcOrd="0" destOrd="0" presId="urn:microsoft.com/office/officeart/2005/8/layout/vList2"/>
    <dgm:cxn modelId="{22FCA090-A76B-44E0-A5A2-C8451A7BA945}" type="presParOf" srcId="{5B2E5BAA-EC54-4EA3-8970-15EC199FA17D}" destId="{A293DCBC-0191-4FA9-AF96-A4AF1CA46E03}" srcOrd="1" destOrd="0" presId="urn:microsoft.com/office/officeart/2005/8/layout/vList2"/>
    <dgm:cxn modelId="{9F880487-7590-4F5B-B33B-8BA080BA41EE}" type="presParOf" srcId="{5B2E5BAA-EC54-4EA3-8970-15EC199FA17D}" destId="{822270BF-360F-41F5-98AC-7E1BE938D6C7}" srcOrd="2" destOrd="0" presId="urn:microsoft.com/office/officeart/2005/8/layout/vList2"/>
    <dgm:cxn modelId="{63B7E467-F70E-4156-80AD-9ED11171868D}" type="presParOf" srcId="{5B2E5BAA-EC54-4EA3-8970-15EC199FA17D}" destId="{2BCB56D2-9BCD-4B0A-ABC6-4BBA2AD8DE44}" srcOrd="3" destOrd="0" presId="urn:microsoft.com/office/officeart/2005/8/layout/vList2"/>
    <dgm:cxn modelId="{4669136E-2A40-4B1F-A748-4D8E4AE03EF2}" type="presParOf" srcId="{5B2E5BAA-EC54-4EA3-8970-15EC199FA17D}" destId="{3154806D-0CDB-43FA-808C-27A519361B8D}" srcOrd="4" destOrd="0" presId="urn:microsoft.com/office/officeart/2005/8/layout/vList2"/>
    <dgm:cxn modelId="{2CC69905-E713-40E4-9128-37F438FBD823}" type="presParOf" srcId="{5B2E5BAA-EC54-4EA3-8970-15EC199FA17D}" destId="{D877846A-F654-4D6E-AB38-C1D79CDBFDC7}"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F5ECFF-75A8-4BC3-9754-2D4E05B0F1A8}"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zh-TW" altLang="en-US"/>
        </a:p>
      </dgm:t>
    </dgm:pt>
    <dgm:pt modelId="{BCDD2B5E-C661-436D-A45B-6066D93EE71A}">
      <dgm:prSet/>
      <dgm:spPr/>
      <dgm:t>
        <a:bodyPr/>
        <a:lstStyle/>
        <a:p>
          <a:pPr rtl="0"/>
          <a:r>
            <a:rPr lang="en-US" b="0" baseline="0" dirty="0" smtClean="0">
              <a:latin typeface="Comic Sans MS" pitchFamily="66" charset="0"/>
              <a:ea typeface="微軟正黑體" pitchFamily="34" charset="-120"/>
            </a:rPr>
            <a:t>4.</a:t>
          </a:r>
          <a:r>
            <a:rPr lang="zh-TW" b="0" baseline="0" dirty="0" smtClean="0">
              <a:latin typeface="Comic Sans MS" pitchFamily="66" charset="0"/>
              <a:ea typeface="微軟正黑體" pitchFamily="34" charset="-120"/>
            </a:rPr>
            <a:t>拓樸 </a:t>
          </a:r>
          <a:r>
            <a:rPr lang="en-US" b="0" baseline="0" dirty="0" smtClean="0">
              <a:latin typeface="Comic Sans MS" pitchFamily="66" charset="0"/>
              <a:ea typeface="微軟正黑體" pitchFamily="34" charset="-120"/>
            </a:rPr>
            <a:t>(Topology)</a:t>
          </a:r>
          <a:endParaRPr lang="zh-TW" baseline="0" dirty="0">
            <a:latin typeface="Comic Sans MS" pitchFamily="66" charset="0"/>
            <a:ea typeface="微軟正黑體" pitchFamily="34" charset="-120"/>
          </a:endParaRPr>
        </a:p>
      </dgm:t>
    </dgm:pt>
    <dgm:pt modelId="{635E8EBB-84F1-473A-A49C-123353B3673D}" type="parTrans" cxnId="{BE29B1DC-F6E4-4EA8-A2D4-3D7758A722AB}">
      <dgm:prSet/>
      <dgm:spPr/>
      <dgm:t>
        <a:bodyPr/>
        <a:lstStyle/>
        <a:p>
          <a:endParaRPr lang="zh-TW" altLang="en-US" baseline="0">
            <a:latin typeface="Comic Sans MS" pitchFamily="66" charset="0"/>
            <a:ea typeface="微軟正黑體" pitchFamily="34" charset="-120"/>
          </a:endParaRPr>
        </a:p>
      </dgm:t>
    </dgm:pt>
    <dgm:pt modelId="{CD5270D8-788F-4242-9E60-C92E7DE4FA6A}" type="sibTrans" cxnId="{BE29B1DC-F6E4-4EA8-A2D4-3D7758A722AB}">
      <dgm:prSet/>
      <dgm:spPr/>
      <dgm:t>
        <a:bodyPr/>
        <a:lstStyle/>
        <a:p>
          <a:endParaRPr lang="zh-TW" altLang="en-US" baseline="0">
            <a:latin typeface="Comic Sans MS" pitchFamily="66" charset="0"/>
            <a:ea typeface="微軟正黑體" pitchFamily="34" charset="-120"/>
          </a:endParaRPr>
        </a:p>
      </dgm:t>
    </dgm:pt>
    <dgm:pt modelId="{FE5C9F79-E9FF-4256-9C0B-3D3A67F7405C}">
      <dgm:prSet/>
      <dgm:spPr/>
      <dgm:t>
        <a:bodyPr/>
        <a:lstStyle/>
        <a:p>
          <a:pPr rtl="0"/>
          <a:r>
            <a:rPr lang="zh-TW" b="0" baseline="0" dirty="0" smtClean="0">
              <a:latin typeface="Comic Sans MS" pitchFamily="66" charset="0"/>
              <a:ea typeface="微軟正黑體" pitchFamily="34" charset="-120"/>
            </a:rPr>
            <a:t>這是指節點在網路上的連結方式，可分為環狀排列的</a:t>
          </a:r>
          <a:r>
            <a:rPr lang="zh-TW" b="0" baseline="0" dirty="0" smtClean="0">
              <a:solidFill>
                <a:srgbClr val="C00000"/>
              </a:solidFill>
              <a:latin typeface="Comic Sans MS" pitchFamily="66" charset="0"/>
              <a:ea typeface="微軟正黑體" pitchFamily="34" charset="-120"/>
            </a:rPr>
            <a:t>環狀拓樸 </a:t>
          </a:r>
          <a:r>
            <a:rPr lang="en-US" b="0" baseline="0" dirty="0" smtClean="0">
              <a:solidFill>
                <a:srgbClr val="C00000"/>
              </a:solidFill>
              <a:latin typeface="Comic Sans MS" pitchFamily="66" charset="0"/>
              <a:ea typeface="微軟正黑體" pitchFamily="34" charset="-120"/>
            </a:rPr>
            <a:t>(Ring Topology)</a:t>
          </a:r>
          <a:r>
            <a:rPr lang="zh-TW" b="0" baseline="0" dirty="0" smtClean="0">
              <a:latin typeface="Comic Sans MS" pitchFamily="66" charset="0"/>
              <a:ea typeface="微軟正黑體" pitchFamily="34" charset="-120"/>
            </a:rPr>
            <a:t>、由單一點所匯聚再連結的 </a:t>
          </a:r>
          <a:r>
            <a:rPr lang="en-US" b="0" baseline="0" dirty="0" smtClean="0">
              <a:solidFill>
                <a:srgbClr val="C00000"/>
              </a:solidFill>
              <a:latin typeface="Comic Sans MS" pitchFamily="66" charset="0"/>
              <a:ea typeface="微軟正黑體" pitchFamily="34" charset="-120"/>
            </a:rPr>
            <a:t>Mesh </a:t>
          </a:r>
          <a:r>
            <a:rPr lang="zh-TW" b="0" baseline="0" dirty="0" smtClean="0">
              <a:solidFill>
                <a:srgbClr val="C00000"/>
              </a:solidFill>
              <a:latin typeface="Comic Sans MS" pitchFamily="66" charset="0"/>
              <a:ea typeface="微軟正黑體" pitchFamily="34" charset="-120"/>
            </a:rPr>
            <a:t>拓樸 </a:t>
          </a:r>
          <a:r>
            <a:rPr lang="en-US" b="0" baseline="0" dirty="0" smtClean="0">
              <a:solidFill>
                <a:srgbClr val="C00000"/>
              </a:solidFill>
              <a:latin typeface="Comic Sans MS" pitchFamily="66" charset="0"/>
              <a:ea typeface="微軟正黑體" pitchFamily="34" charset="-120"/>
            </a:rPr>
            <a:t>(Mesh Topology)</a:t>
          </a:r>
          <a:r>
            <a:rPr lang="zh-TW" b="0" baseline="0" dirty="0" smtClean="0">
              <a:latin typeface="Comic Sans MS" pitchFamily="66" charset="0"/>
              <a:ea typeface="微軟正黑體" pitchFamily="34" charset="-120"/>
            </a:rPr>
            <a:t>、排列成星狀的</a:t>
          </a:r>
          <a:r>
            <a:rPr lang="zh-TW" b="0" baseline="0" dirty="0" smtClean="0">
              <a:solidFill>
                <a:srgbClr val="C00000"/>
              </a:solidFill>
              <a:latin typeface="Comic Sans MS" pitchFamily="66" charset="0"/>
              <a:ea typeface="微軟正黑體" pitchFamily="34" charset="-120"/>
            </a:rPr>
            <a:t>星狀拓樸 </a:t>
          </a:r>
          <a:r>
            <a:rPr lang="en-US" b="0" baseline="0" dirty="0" smtClean="0">
              <a:solidFill>
                <a:srgbClr val="C00000"/>
              </a:solidFill>
              <a:latin typeface="Comic Sans MS" pitchFamily="66" charset="0"/>
              <a:ea typeface="微軟正黑體" pitchFamily="34" charset="-120"/>
            </a:rPr>
            <a:t>(Star Topology)</a:t>
          </a:r>
          <a:r>
            <a:rPr lang="zh-TW" b="0" baseline="0" dirty="0" smtClean="0">
              <a:latin typeface="Comic Sans MS" pitchFamily="66" charset="0"/>
              <a:ea typeface="微軟正黑體" pitchFamily="34" charset="-120"/>
            </a:rPr>
            <a:t>、網子狀的</a:t>
          </a:r>
          <a:r>
            <a:rPr lang="zh-TW" b="0" baseline="0" dirty="0" smtClean="0">
              <a:solidFill>
                <a:srgbClr val="C00000"/>
              </a:solidFill>
              <a:latin typeface="Comic Sans MS" pitchFamily="66" charset="0"/>
              <a:ea typeface="微軟正黑體" pitchFamily="34" charset="-120"/>
            </a:rPr>
            <a:t>網狀拓樸 </a:t>
          </a:r>
          <a:r>
            <a:rPr lang="en-US" b="0" baseline="0" dirty="0" smtClean="0">
              <a:solidFill>
                <a:srgbClr val="C00000"/>
              </a:solidFill>
              <a:latin typeface="Comic Sans MS" pitchFamily="66" charset="0"/>
              <a:ea typeface="微軟正黑體" pitchFamily="34" charset="-120"/>
            </a:rPr>
            <a:t>(Fully Connected Topology)</a:t>
          </a:r>
          <a:r>
            <a:rPr lang="zh-TW" b="0" baseline="0" dirty="0" smtClean="0">
              <a:latin typeface="Comic Sans MS" pitchFamily="66" charset="0"/>
              <a:ea typeface="微軟正黑體" pitchFamily="34" charset="-120"/>
            </a:rPr>
            <a:t>、直線形的</a:t>
          </a:r>
          <a:r>
            <a:rPr lang="zh-TW" b="0" baseline="0" dirty="0" smtClean="0">
              <a:solidFill>
                <a:srgbClr val="C00000"/>
              </a:solidFill>
              <a:latin typeface="Comic Sans MS" pitchFamily="66" charset="0"/>
              <a:ea typeface="微軟正黑體" pitchFamily="34" charset="-120"/>
            </a:rPr>
            <a:t>線形拓樸 </a:t>
          </a:r>
          <a:r>
            <a:rPr lang="en-US" b="0" baseline="0" dirty="0" smtClean="0">
              <a:solidFill>
                <a:srgbClr val="C00000"/>
              </a:solidFill>
              <a:latin typeface="Comic Sans MS" pitchFamily="66" charset="0"/>
              <a:ea typeface="微軟正黑體" pitchFamily="34" charset="-120"/>
            </a:rPr>
            <a:t>(Linear Topology) </a:t>
          </a:r>
          <a:r>
            <a:rPr lang="zh-TW" b="0" baseline="0" dirty="0" smtClean="0">
              <a:latin typeface="Comic Sans MS" pitchFamily="66" charset="0"/>
              <a:ea typeface="微軟正黑體" pitchFamily="34" charset="-120"/>
            </a:rPr>
            <a:t>與</a:t>
          </a:r>
          <a:r>
            <a:rPr lang="zh-TW" b="0" baseline="0" dirty="0" smtClean="0">
              <a:solidFill>
                <a:srgbClr val="C00000"/>
              </a:solidFill>
              <a:latin typeface="Comic Sans MS" pitchFamily="66" charset="0"/>
              <a:ea typeface="微軟正黑體" pitchFamily="34" charset="-120"/>
            </a:rPr>
            <a:t>樹狀拓樸 </a:t>
          </a:r>
          <a:r>
            <a:rPr lang="en-US" b="0" baseline="0" dirty="0" smtClean="0">
              <a:solidFill>
                <a:srgbClr val="C00000"/>
              </a:solidFill>
              <a:latin typeface="Comic Sans MS" pitchFamily="66" charset="0"/>
              <a:ea typeface="微軟正黑體" pitchFamily="34" charset="-120"/>
            </a:rPr>
            <a:t>(Tree Topology)</a:t>
          </a:r>
          <a:r>
            <a:rPr lang="zh-TW" b="0" baseline="0" dirty="0" smtClean="0">
              <a:latin typeface="Comic Sans MS" pitchFamily="66" charset="0"/>
              <a:ea typeface="微軟正黑體" pitchFamily="34" charset="-120"/>
            </a:rPr>
            <a:t>等。</a:t>
          </a:r>
          <a:endParaRPr lang="en-US" b="0" baseline="0" dirty="0">
            <a:latin typeface="Comic Sans MS" pitchFamily="66" charset="0"/>
            <a:ea typeface="微軟正黑體" pitchFamily="34" charset="-120"/>
          </a:endParaRPr>
        </a:p>
      </dgm:t>
    </dgm:pt>
    <dgm:pt modelId="{B1C9DEBB-C253-40E8-80ED-23FE64CD3B2E}" type="parTrans" cxnId="{9A6613EF-7C2E-4D86-8D53-6B7107B31BA7}">
      <dgm:prSet/>
      <dgm:spPr/>
      <dgm:t>
        <a:bodyPr/>
        <a:lstStyle/>
        <a:p>
          <a:endParaRPr lang="zh-TW" altLang="en-US" baseline="0">
            <a:latin typeface="Comic Sans MS" pitchFamily="66" charset="0"/>
            <a:ea typeface="微軟正黑體" pitchFamily="34" charset="-120"/>
          </a:endParaRPr>
        </a:p>
      </dgm:t>
    </dgm:pt>
    <dgm:pt modelId="{D6E33A94-834E-4FA4-83D3-4F289D44F427}" type="sibTrans" cxnId="{9A6613EF-7C2E-4D86-8D53-6B7107B31BA7}">
      <dgm:prSet/>
      <dgm:spPr/>
      <dgm:t>
        <a:bodyPr/>
        <a:lstStyle/>
        <a:p>
          <a:endParaRPr lang="zh-TW" altLang="en-US" baseline="0">
            <a:latin typeface="Comic Sans MS" pitchFamily="66" charset="0"/>
            <a:ea typeface="微軟正黑體" pitchFamily="34" charset="-120"/>
          </a:endParaRPr>
        </a:p>
      </dgm:t>
    </dgm:pt>
    <dgm:pt modelId="{F5D2576B-9681-497F-99D6-0EE3B0159BA5}">
      <dgm:prSet/>
      <dgm:spPr/>
      <dgm:t>
        <a:bodyPr/>
        <a:lstStyle/>
        <a:p>
          <a:pPr rtl="0"/>
          <a:r>
            <a:rPr lang="en-US" b="0" baseline="0" dirty="0" smtClean="0">
              <a:latin typeface="Comic Sans MS" pitchFamily="66" charset="0"/>
              <a:ea typeface="微軟正黑體" pitchFamily="34" charset="-120"/>
            </a:rPr>
            <a:t>5. </a:t>
          </a:r>
          <a:r>
            <a:rPr lang="zh-TW" b="0" baseline="0" dirty="0" smtClean="0">
              <a:latin typeface="Comic Sans MS" pitchFamily="66" charset="0"/>
              <a:ea typeface="微軟正黑體" pitchFamily="34" charset="-120"/>
            </a:rPr>
            <a:t>通訊閘 </a:t>
          </a:r>
          <a:r>
            <a:rPr lang="en-US" b="0" baseline="0" dirty="0" smtClean="0">
              <a:latin typeface="Comic Sans MS" pitchFamily="66" charset="0"/>
              <a:ea typeface="微軟正黑體" pitchFamily="34" charset="-120"/>
            </a:rPr>
            <a:t>(Gateway)</a:t>
          </a:r>
          <a:endParaRPr lang="zh-TW" baseline="0" dirty="0">
            <a:latin typeface="Comic Sans MS" pitchFamily="66" charset="0"/>
            <a:ea typeface="微軟正黑體" pitchFamily="34" charset="-120"/>
          </a:endParaRPr>
        </a:p>
      </dgm:t>
    </dgm:pt>
    <dgm:pt modelId="{B4A4A4A1-9E90-468B-B90F-7B44E2D42BEA}" type="parTrans" cxnId="{71947329-FCC9-4062-8A46-D2189ACA8AF2}">
      <dgm:prSet/>
      <dgm:spPr/>
      <dgm:t>
        <a:bodyPr/>
        <a:lstStyle/>
        <a:p>
          <a:endParaRPr lang="zh-TW" altLang="en-US" baseline="0">
            <a:latin typeface="Comic Sans MS" pitchFamily="66" charset="0"/>
            <a:ea typeface="微軟正黑體" pitchFamily="34" charset="-120"/>
          </a:endParaRPr>
        </a:p>
      </dgm:t>
    </dgm:pt>
    <dgm:pt modelId="{FEDBE784-0021-4BA9-9BF1-0F0EB0226B81}" type="sibTrans" cxnId="{71947329-FCC9-4062-8A46-D2189ACA8AF2}">
      <dgm:prSet/>
      <dgm:spPr/>
      <dgm:t>
        <a:bodyPr/>
        <a:lstStyle/>
        <a:p>
          <a:endParaRPr lang="zh-TW" altLang="en-US" baseline="0">
            <a:latin typeface="Comic Sans MS" pitchFamily="66" charset="0"/>
            <a:ea typeface="微軟正黑體" pitchFamily="34" charset="-120"/>
          </a:endParaRPr>
        </a:p>
      </dgm:t>
    </dgm:pt>
    <dgm:pt modelId="{4053EA1F-8409-4B15-9164-586D2DFB77FE}">
      <dgm:prSet/>
      <dgm:spPr/>
      <dgm:t>
        <a:bodyPr/>
        <a:lstStyle/>
        <a:p>
          <a:pPr rtl="0"/>
          <a:r>
            <a:rPr lang="zh-TW" b="0" baseline="0" dirty="0" smtClean="0">
              <a:latin typeface="Comic Sans MS" pitchFamily="66" charset="0"/>
              <a:ea typeface="微軟正黑體" pitchFamily="34" charset="-120"/>
            </a:rPr>
            <a:t>這是讓不同設備能夠串連與上網的介面</a:t>
          </a:r>
          <a:endParaRPr lang="zh-TW" b="0" baseline="0" dirty="0">
            <a:latin typeface="Comic Sans MS" pitchFamily="66" charset="0"/>
            <a:ea typeface="微軟正黑體" pitchFamily="34" charset="-120"/>
          </a:endParaRPr>
        </a:p>
      </dgm:t>
    </dgm:pt>
    <dgm:pt modelId="{C1059FC4-0C48-4F95-AA7C-B3A68BEDD456}" type="parTrans" cxnId="{72EF5C10-0451-4F3A-8A04-5C9D44EEB68B}">
      <dgm:prSet/>
      <dgm:spPr/>
      <dgm:t>
        <a:bodyPr/>
        <a:lstStyle/>
        <a:p>
          <a:endParaRPr lang="zh-TW" altLang="en-US" baseline="0">
            <a:latin typeface="Comic Sans MS" pitchFamily="66" charset="0"/>
            <a:ea typeface="微軟正黑體" pitchFamily="34" charset="-120"/>
          </a:endParaRPr>
        </a:p>
      </dgm:t>
    </dgm:pt>
    <dgm:pt modelId="{0E72610C-A16E-48CD-9AD3-B231C9A46AD9}" type="sibTrans" cxnId="{72EF5C10-0451-4F3A-8A04-5C9D44EEB68B}">
      <dgm:prSet/>
      <dgm:spPr/>
      <dgm:t>
        <a:bodyPr/>
        <a:lstStyle/>
        <a:p>
          <a:endParaRPr lang="zh-TW" altLang="en-US" baseline="0">
            <a:latin typeface="Comic Sans MS" pitchFamily="66" charset="0"/>
            <a:ea typeface="微軟正黑體" pitchFamily="34" charset="-120"/>
          </a:endParaRPr>
        </a:p>
      </dgm:t>
    </dgm:pt>
    <dgm:pt modelId="{B6FDDE1D-DF1B-4FE7-90CC-BC21C3C8422E}" type="pres">
      <dgm:prSet presAssocID="{92F5ECFF-75A8-4BC3-9754-2D4E05B0F1A8}" presName="linear" presStyleCnt="0">
        <dgm:presLayoutVars>
          <dgm:animLvl val="lvl"/>
          <dgm:resizeHandles val="exact"/>
        </dgm:presLayoutVars>
      </dgm:prSet>
      <dgm:spPr/>
      <dgm:t>
        <a:bodyPr/>
        <a:lstStyle/>
        <a:p>
          <a:endParaRPr lang="zh-TW" altLang="en-US"/>
        </a:p>
      </dgm:t>
    </dgm:pt>
    <dgm:pt modelId="{752F2833-C7CC-449C-AF4E-9E58A9B687B0}" type="pres">
      <dgm:prSet presAssocID="{BCDD2B5E-C661-436D-A45B-6066D93EE71A}" presName="parentText" presStyleLbl="node1" presStyleIdx="0" presStyleCnt="2">
        <dgm:presLayoutVars>
          <dgm:chMax val="0"/>
          <dgm:bulletEnabled val="1"/>
        </dgm:presLayoutVars>
      </dgm:prSet>
      <dgm:spPr/>
      <dgm:t>
        <a:bodyPr/>
        <a:lstStyle/>
        <a:p>
          <a:endParaRPr lang="zh-TW" altLang="en-US"/>
        </a:p>
      </dgm:t>
    </dgm:pt>
    <dgm:pt modelId="{A8A395C8-4035-4797-99B9-2FF8DF8A3E40}" type="pres">
      <dgm:prSet presAssocID="{BCDD2B5E-C661-436D-A45B-6066D93EE71A}" presName="childText" presStyleLbl="revTx" presStyleIdx="0" presStyleCnt="2">
        <dgm:presLayoutVars>
          <dgm:bulletEnabled val="1"/>
        </dgm:presLayoutVars>
      </dgm:prSet>
      <dgm:spPr/>
      <dgm:t>
        <a:bodyPr/>
        <a:lstStyle/>
        <a:p>
          <a:endParaRPr lang="zh-TW" altLang="en-US"/>
        </a:p>
      </dgm:t>
    </dgm:pt>
    <dgm:pt modelId="{42A79E9E-7FF3-4E6A-BB19-BD315B8653A5}" type="pres">
      <dgm:prSet presAssocID="{F5D2576B-9681-497F-99D6-0EE3B0159BA5}" presName="parentText" presStyleLbl="node1" presStyleIdx="1" presStyleCnt="2">
        <dgm:presLayoutVars>
          <dgm:chMax val="0"/>
          <dgm:bulletEnabled val="1"/>
        </dgm:presLayoutVars>
      </dgm:prSet>
      <dgm:spPr/>
      <dgm:t>
        <a:bodyPr/>
        <a:lstStyle/>
        <a:p>
          <a:endParaRPr lang="zh-TW" altLang="en-US"/>
        </a:p>
      </dgm:t>
    </dgm:pt>
    <dgm:pt modelId="{BAC9E53F-8F38-483C-986B-2B63196E75FF}" type="pres">
      <dgm:prSet presAssocID="{F5D2576B-9681-497F-99D6-0EE3B0159BA5}" presName="childText" presStyleLbl="revTx" presStyleIdx="1" presStyleCnt="2">
        <dgm:presLayoutVars>
          <dgm:bulletEnabled val="1"/>
        </dgm:presLayoutVars>
      </dgm:prSet>
      <dgm:spPr/>
      <dgm:t>
        <a:bodyPr/>
        <a:lstStyle/>
        <a:p>
          <a:endParaRPr lang="zh-TW" altLang="en-US"/>
        </a:p>
      </dgm:t>
    </dgm:pt>
  </dgm:ptLst>
  <dgm:cxnLst>
    <dgm:cxn modelId="{72EF5C10-0451-4F3A-8A04-5C9D44EEB68B}" srcId="{F5D2576B-9681-497F-99D6-0EE3B0159BA5}" destId="{4053EA1F-8409-4B15-9164-586D2DFB77FE}" srcOrd="0" destOrd="0" parTransId="{C1059FC4-0C48-4F95-AA7C-B3A68BEDD456}" sibTransId="{0E72610C-A16E-48CD-9AD3-B231C9A46AD9}"/>
    <dgm:cxn modelId="{71947329-FCC9-4062-8A46-D2189ACA8AF2}" srcId="{92F5ECFF-75A8-4BC3-9754-2D4E05B0F1A8}" destId="{F5D2576B-9681-497F-99D6-0EE3B0159BA5}" srcOrd="1" destOrd="0" parTransId="{B4A4A4A1-9E90-468B-B90F-7B44E2D42BEA}" sibTransId="{FEDBE784-0021-4BA9-9BF1-0F0EB0226B81}"/>
    <dgm:cxn modelId="{0F3310B1-4AFF-42E0-AEB5-F084A06F270D}" type="presOf" srcId="{92F5ECFF-75A8-4BC3-9754-2D4E05B0F1A8}" destId="{B6FDDE1D-DF1B-4FE7-90CC-BC21C3C8422E}" srcOrd="0" destOrd="0" presId="urn:microsoft.com/office/officeart/2005/8/layout/vList2"/>
    <dgm:cxn modelId="{D4C6C468-1134-4119-AEA1-1697993DF994}" type="presOf" srcId="{FE5C9F79-E9FF-4256-9C0B-3D3A67F7405C}" destId="{A8A395C8-4035-4797-99B9-2FF8DF8A3E40}" srcOrd="0" destOrd="0" presId="urn:microsoft.com/office/officeart/2005/8/layout/vList2"/>
    <dgm:cxn modelId="{881886A2-8EE2-4822-B4F5-F1D9A2BE8C73}" type="presOf" srcId="{BCDD2B5E-C661-436D-A45B-6066D93EE71A}" destId="{752F2833-C7CC-449C-AF4E-9E58A9B687B0}" srcOrd="0" destOrd="0" presId="urn:microsoft.com/office/officeart/2005/8/layout/vList2"/>
    <dgm:cxn modelId="{9A6613EF-7C2E-4D86-8D53-6B7107B31BA7}" srcId="{BCDD2B5E-C661-436D-A45B-6066D93EE71A}" destId="{FE5C9F79-E9FF-4256-9C0B-3D3A67F7405C}" srcOrd="0" destOrd="0" parTransId="{B1C9DEBB-C253-40E8-80ED-23FE64CD3B2E}" sibTransId="{D6E33A94-834E-4FA4-83D3-4F289D44F427}"/>
    <dgm:cxn modelId="{125C2BCD-F597-4B41-B8CE-A7C78B230956}" type="presOf" srcId="{F5D2576B-9681-497F-99D6-0EE3B0159BA5}" destId="{42A79E9E-7FF3-4E6A-BB19-BD315B8653A5}" srcOrd="0" destOrd="0" presId="urn:microsoft.com/office/officeart/2005/8/layout/vList2"/>
    <dgm:cxn modelId="{BE29B1DC-F6E4-4EA8-A2D4-3D7758A722AB}" srcId="{92F5ECFF-75A8-4BC3-9754-2D4E05B0F1A8}" destId="{BCDD2B5E-C661-436D-A45B-6066D93EE71A}" srcOrd="0" destOrd="0" parTransId="{635E8EBB-84F1-473A-A49C-123353B3673D}" sibTransId="{CD5270D8-788F-4242-9E60-C92E7DE4FA6A}"/>
    <dgm:cxn modelId="{4B6D7262-283E-4AAC-9345-ADCA167062FA}" type="presOf" srcId="{4053EA1F-8409-4B15-9164-586D2DFB77FE}" destId="{BAC9E53F-8F38-483C-986B-2B63196E75FF}" srcOrd="0" destOrd="0" presId="urn:microsoft.com/office/officeart/2005/8/layout/vList2"/>
    <dgm:cxn modelId="{AD714708-8E20-4976-9817-0567077D9793}" type="presParOf" srcId="{B6FDDE1D-DF1B-4FE7-90CC-BC21C3C8422E}" destId="{752F2833-C7CC-449C-AF4E-9E58A9B687B0}" srcOrd="0" destOrd="0" presId="urn:microsoft.com/office/officeart/2005/8/layout/vList2"/>
    <dgm:cxn modelId="{8E6713CC-47D4-4379-A79C-73667D698944}" type="presParOf" srcId="{B6FDDE1D-DF1B-4FE7-90CC-BC21C3C8422E}" destId="{A8A395C8-4035-4797-99B9-2FF8DF8A3E40}" srcOrd="1" destOrd="0" presId="urn:microsoft.com/office/officeart/2005/8/layout/vList2"/>
    <dgm:cxn modelId="{9B37E64A-7A0D-4502-934B-B02084C0148C}" type="presParOf" srcId="{B6FDDE1D-DF1B-4FE7-90CC-BC21C3C8422E}" destId="{42A79E9E-7FF3-4E6A-BB19-BD315B8653A5}" srcOrd="2" destOrd="0" presId="urn:microsoft.com/office/officeart/2005/8/layout/vList2"/>
    <dgm:cxn modelId="{052A95AC-7E69-440D-80AD-7792B928C1A9}" type="presParOf" srcId="{B6FDDE1D-DF1B-4FE7-90CC-BC21C3C8422E}" destId="{BAC9E53F-8F38-483C-986B-2B63196E75FF}"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ECCBF-911C-4F0E-8739-AF334234FC29}"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zh-TW" altLang="en-US"/>
        </a:p>
      </dgm:t>
    </dgm:pt>
    <dgm:pt modelId="{14180B4E-995A-4FCA-A1D7-C9BDE84E2A82}">
      <dgm:prSet/>
      <dgm:spPr/>
      <dgm:t>
        <a:bodyPr/>
        <a:lstStyle/>
        <a:p>
          <a:pPr rtl="0"/>
          <a:r>
            <a:rPr lang="en-US" b="0" baseline="0" dirty="0" smtClean="0">
              <a:latin typeface="Comic Sans MS" pitchFamily="66" charset="0"/>
              <a:ea typeface="微軟正黑體" pitchFamily="34" charset="-120"/>
            </a:rPr>
            <a:t>1. </a:t>
          </a:r>
          <a:r>
            <a:rPr lang="zh-TW" b="0" baseline="0" dirty="0" smtClean="0">
              <a:latin typeface="Comic Sans MS" pitchFamily="66" charset="0"/>
              <a:ea typeface="微軟正黑體" pitchFamily="34" charset="-120"/>
            </a:rPr>
            <a:t>實體層 </a:t>
          </a:r>
          <a:r>
            <a:rPr lang="en-US" b="0" baseline="0" dirty="0" smtClean="0">
              <a:latin typeface="Comic Sans MS" pitchFamily="66" charset="0"/>
              <a:ea typeface="微軟正黑體" pitchFamily="34" charset="-120"/>
            </a:rPr>
            <a:t>(Physical Layer)</a:t>
          </a:r>
          <a:endParaRPr lang="zh-TW" baseline="0" dirty="0">
            <a:latin typeface="Comic Sans MS" pitchFamily="66" charset="0"/>
            <a:ea typeface="微軟正黑體" pitchFamily="34" charset="-120"/>
          </a:endParaRPr>
        </a:p>
      </dgm:t>
    </dgm:pt>
    <dgm:pt modelId="{D873299E-462A-4612-BDD7-588BD30FD344}" type="parTrans" cxnId="{0650C5B3-BFA6-46DD-A0D4-7FC28F3B7B1C}">
      <dgm:prSet/>
      <dgm:spPr/>
      <dgm:t>
        <a:bodyPr/>
        <a:lstStyle/>
        <a:p>
          <a:endParaRPr lang="zh-TW" altLang="en-US" baseline="0">
            <a:latin typeface="Comic Sans MS" pitchFamily="66" charset="0"/>
            <a:ea typeface="微軟正黑體" pitchFamily="34" charset="-120"/>
          </a:endParaRPr>
        </a:p>
      </dgm:t>
    </dgm:pt>
    <dgm:pt modelId="{6816E9C8-D1C2-40C8-9053-5E50FD8C59B9}" type="sibTrans" cxnId="{0650C5B3-BFA6-46DD-A0D4-7FC28F3B7B1C}">
      <dgm:prSet/>
      <dgm:spPr/>
      <dgm:t>
        <a:bodyPr/>
        <a:lstStyle/>
        <a:p>
          <a:endParaRPr lang="zh-TW" altLang="en-US" baseline="0">
            <a:latin typeface="Comic Sans MS" pitchFamily="66" charset="0"/>
            <a:ea typeface="微軟正黑體" pitchFamily="34" charset="-120"/>
          </a:endParaRPr>
        </a:p>
      </dgm:t>
    </dgm:pt>
    <dgm:pt modelId="{54FD3571-8495-415B-8C2A-A6A0E00B12B0}">
      <dgm:prSet/>
      <dgm:spPr/>
      <dgm:t>
        <a:bodyPr/>
        <a:lstStyle/>
        <a:p>
          <a:pPr rtl="0"/>
          <a:r>
            <a:rPr lang="zh-TW" b="0" baseline="0" dirty="0" smtClean="0">
              <a:latin typeface="Comic Sans MS" pitchFamily="66" charset="0"/>
              <a:ea typeface="微軟正黑體" pitchFamily="34" charset="-120"/>
            </a:rPr>
            <a:t>本層是傳遞的基礎，用於定義各硬體設備傳遞資料時的標準，同時，提出資料的編碼方式</a:t>
          </a:r>
          <a:endParaRPr lang="en-US" b="0" baseline="0" dirty="0">
            <a:latin typeface="Comic Sans MS" pitchFamily="66" charset="0"/>
            <a:ea typeface="微軟正黑體" pitchFamily="34" charset="-120"/>
          </a:endParaRPr>
        </a:p>
      </dgm:t>
    </dgm:pt>
    <dgm:pt modelId="{F2C5D347-6854-4C72-A02C-614E047F31F6}" type="parTrans" cxnId="{F59B72F6-28A6-4B51-A38A-A496EE87CBC9}">
      <dgm:prSet/>
      <dgm:spPr/>
      <dgm:t>
        <a:bodyPr/>
        <a:lstStyle/>
        <a:p>
          <a:endParaRPr lang="zh-TW" altLang="en-US" baseline="0">
            <a:latin typeface="Comic Sans MS" pitchFamily="66" charset="0"/>
            <a:ea typeface="微軟正黑體" pitchFamily="34" charset="-120"/>
          </a:endParaRPr>
        </a:p>
      </dgm:t>
    </dgm:pt>
    <dgm:pt modelId="{DCA36A6E-DDD3-41EB-B00C-96B80F8B7FA9}" type="sibTrans" cxnId="{F59B72F6-28A6-4B51-A38A-A496EE87CBC9}">
      <dgm:prSet/>
      <dgm:spPr/>
      <dgm:t>
        <a:bodyPr/>
        <a:lstStyle/>
        <a:p>
          <a:endParaRPr lang="zh-TW" altLang="en-US" baseline="0">
            <a:latin typeface="Comic Sans MS" pitchFamily="66" charset="0"/>
            <a:ea typeface="微軟正黑體" pitchFamily="34" charset="-120"/>
          </a:endParaRPr>
        </a:p>
      </dgm:t>
    </dgm:pt>
    <dgm:pt modelId="{D29482E7-4813-4479-B299-2EB9827A3C96}">
      <dgm:prSet/>
      <dgm:spPr/>
      <dgm:t>
        <a:bodyPr/>
        <a:lstStyle/>
        <a:p>
          <a:pPr rtl="0"/>
          <a:r>
            <a:rPr lang="en-US" b="0" baseline="0" dirty="0" smtClean="0">
              <a:latin typeface="Comic Sans MS" pitchFamily="66" charset="0"/>
              <a:ea typeface="微軟正黑體" pitchFamily="34" charset="-120"/>
            </a:rPr>
            <a:t>2. </a:t>
          </a:r>
          <a:r>
            <a:rPr lang="zh-TW" b="0" baseline="0" dirty="0" smtClean="0">
              <a:latin typeface="Comic Sans MS" pitchFamily="66" charset="0"/>
              <a:ea typeface="微軟正黑體" pitchFamily="34" charset="-120"/>
            </a:rPr>
            <a:t>鏈結層 </a:t>
          </a:r>
          <a:r>
            <a:rPr lang="en-US" b="0" baseline="0" dirty="0" smtClean="0">
              <a:latin typeface="Comic Sans MS" pitchFamily="66" charset="0"/>
              <a:ea typeface="微軟正黑體" pitchFamily="34" charset="-120"/>
            </a:rPr>
            <a:t>(Data Link Layer)</a:t>
          </a:r>
          <a:endParaRPr lang="zh-TW" baseline="0" dirty="0">
            <a:latin typeface="Comic Sans MS" pitchFamily="66" charset="0"/>
            <a:ea typeface="微軟正黑體" pitchFamily="34" charset="-120"/>
          </a:endParaRPr>
        </a:p>
      </dgm:t>
    </dgm:pt>
    <dgm:pt modelId="{3FEEE0DA-4069-40FE-914D-62715B7D197F}" type="parTrans" cxnId="{09A69143-783A-471D-9F31-8F544686B14E}">
      <dgm:prSet/>
      <dgm:spPr/>
      <dgm:t>
        <a:bodyPr/>
        <a:lstStyle/>
        <a:p>
          <a:endParaRPr lang="zh-TW" altLang="en-US" baseline="0">
            <a:latin typeface="Comic Sans MS" pitchFamily="66" charset="0"/>
            <a:ea typeface="微軟正黑體" pitchFamily="34" charset="-120"/>
          </a:endParaRPr>
        </a:p>
      </dgm:t>
    </dgm:pt>
    <dgm:pt modelId="{75864584-4249-4652-ABB4-F3D42E2D8781}" type="sibTrans" cxnId="{09A69143-783A-471D-9F31-8F544686B14E}">
      <dgm:prSet/>
      <dgm:spPr/>
      <dgm:t>
        <a:bodyPr/>
        <a:lstStyle/>
        <a:p>
          <a:endParaRPr lang="zh-TW" altLang="en-US" baseline="0">
            <a:latin typeface="Comic Sans MS" pitchFamily="66" charset="0"/>
            <a:ea typeface="微軟正黑體" pitchFamily="34" charset="-120"/>
          </a:endParaRPr>
        </a:p>
      </dgm:t>
    </dgm:pt>
    <dgm:pt modelId="{D39F25F3-59D5-48D0-B4ED-645980416F81}">
      <dgm:prSet/>
      <dgm:spPr/>
      <dgm:t>
        <a:bodyPr/>
        <a:lstStyle/>
        <a:p>
          <a:pPr rtl="0"/>
          <a:r>
            <a:rPr lang="zh-TW" b="0" baseline="0" dirty="0" smtClean="0">
              <a:latin typeface="Comic Sans MS" pitchFamily="66" charset="0"/>
              <a:ea typeface="微軟正黑體" pitchFamily="34" charset="-120"/>
            </a:rPr>
            <a:t>本層主要串連設備規格 </a:t>
          </a:r>
          <a:r>
            <a:rPr lang="en-US" b="0" baseline="0" dirty="0" smtClean="0">
              <a:latin typeface="Comic Sans MS" pitchFamily="66" charset="0"/>
              <a:ea typeface="微軟正黑體" pitchFamily="34" charset="-120"/>
            </a:rPr>
            <a:t>(</a:t>
          </a:r>
          <a:r>
            <a:rPr lang="zh-TW" b="0" baseline="0" dirty="0" smtClean="0">
              <a:latin typeface="Comic Sans MS" pitchFamily="66" charset="0"/>
              <a:ea typeface="微軟正黑體" pitchFamily="34" charset="-120"/>
            </a:rPr>
            <a:t>第一層</a:t>
          </a:r>
          <a:r>
            <a:rPr lang="en-US" b="0" baseline="0" dirty="0" smtClean="0">
              <a:latin typeface="Comic Sans MS" pitchFamily="66" charset="0"/>
              <a:ea typeface="微軟正黑體" pitchFamily="34" charset="-120"/>
            </a:rPr>
            <a:t>) </a:t>
          </a:r>
          <a:r>
            <a:rPr lang="zh-TW" b="0" baseline="0" dirty="0" smtClean="0">
              <a:latin typeface="Comic Sans MS" pitchFamily="66" charset="0"/>
              <a:ea typeface="微軟正黑體" pitchFamily="34" charset="-120"/>
            </a:rPr>
            <a:t>與軟體 </a:t>
          </a:r>
          <a:r>
            <a:rPr lang="en-US" b="0" baseline="0" dirty="0" smtClean="0">
              <a:latin typeface="Comic Sans MS" pitchFamily="66" charset="0"/>
              <a:ea typeface="微軟正黑體" pitchFamily="34" charset="-120"/>
            </a:rPr>
            <a:t>(</a:t>
          </a:r>
          <a:r>
            <a:rPr lang="zh-TW" b="0" baseline="0" dirty="0" smtClean="0">
              <a:latin typeface="Comic Sans MS" pitchFamily="66" charset="0"/>
              <a:ea typeface="微軟正黑體" pitchFamily="34" charset="-120"/>
            </a:rPr>
            <a:t>第三層</a:t>
          </a:r>
          <a:r>
            <a:rPr lang="en-US" b="0" baseline="0" dirty="0" smtClean="0">
              <a:latin typeface="Comic Sans MS" pitchFamily="66" charset="0"/>
              <a:ea typeface="微軟正黑體" pitchFamily="34" charset="-120"/>
            </a:rPr>
            <a:t>) </a:t>
          </a:r>
          <a:r>
            <a:rPr lang="zh-TW" b="0" baseline="0" dirty="0" smtClean="0">
              <a:latin typeface="Comic Sans MS" pitchFamily="66" charset="0"/>
              <a:ea typeface="微軟正黑體" pitchFamily="34" charset="-120"/>
            </a:rPr>
            <a:t>的轉換，由設備取得的資料轉換成資料封包的模式，並檢查資料轉換、傳輸的過程中是否產生任何的錯誤</a:t>
          </a:r>
          <a:endParaRPr lang="en-US" b="0" baseline="0" dirty="0">
            <a:latin typeface="Comic Sans MS" pitchFamily="66" charset="0"/>
            <a:ea typeface="微軟正黑體" pitchFamily="34" charset="-120"/>
          </a:endParaRPr>
        </a:p>
      </dgm:t>
    </dgm:pt>
    <dgm:pt modelId="{E88B8FE4-447F-4BFB-8784-4BAE89622DEE}" type="parTrans" cxnId="{DA910C69-D6F5-42C6-99C7-A8EDE230CFCB}">
      <dgm:prSet/>
      <dgm:spPr/>
      <dgm:t>
        <a:bodyPr/>
        <a:lstStyle/>
        <a:p>
          <a:endParaRPr lang="zh-TW" altLang="en-US" baseline="0">
            <a:latin typeface="Comic Sans MS" pitchFamily="66" charset="0"/>
            <a:ea typeface="微軟正黑體" pitchFamily="34" charset="-120"/>
          </a:endParaRPr>
        </a:p>
      </dgm:t>
    </dgm:pt>
    <dgm:pt modelId="{A887DBF1-3950-4CCF-B6A1-0D91E18F29CF}" type="sibTrans" cxnId="{DA910C69-D6F5-42C6-99C7-A8EDE230CFCB}">
      <dgm:prSet/>
      <dgm:spPr/>
      <dgm:t>
        <a:bodyPr/>
        <a:lstStyle/>
        <a:p>
          <a:endParaRPr lang="zh-TW" altLang="en-US" baseline="0">
            <a:latin typeface="Comic Sans MS" pitchFamily="66" charset="0"/>
            <a:ea typeface="微軟正黑體" pitchFamily="34" charset="-120"/>
          </a:endParaRPr>
        </a:p>
      </dgm:t>
    </dgm:pt>
    <dgm:pt modelId="{E685A395-1F11-4E0A-8CFB-AE92927752C1}" type="pres">
      <dgm:prSet presAssocID="{D75ECCBF-911C-4F0E-8739-AF334234FC29}" presName="linear" presStyleCnt="0">
        <dgm:presLayoutVars>
          <dgm:dir/>
          <dgm:animLvl val="lvl"/>
          <dgm:resizeHandles val="exact"/>
        </dgm:presLayoutVars>
      </dgm:prSet>
      <dgm:spPr/>
      <dgm:t>
        <a:bodyPr/>
        <a:lstStyle/>
        <a:p>
          <a:endParaRPr lang="zh-TW" altLang="en-US"/>
        </a:p>
      </dgm:t>
    </dgm:pt>
    <dgm:pt modelId="{2392F489-8FFC-4E1F-BD8B-7836B0B331AC}" type="pres">
      <dgm:prSet presAssocID="{14180B4E-995A-4FCA-A1D7-C9BDE84E2A82}" presName="parentLin" presStyleCnt="0"/>
      <dgm:spPr/>
    </dgm:pt>
    <dgm:pt modelId="{8EC3FDC0-B451-46D0-BDD9-63A6DFFD8101}" type="pres">
      <dgm:prSet presAssocID="{14180B4E-995A-4FCA-A1D7-C9BDE84E2A82}" presName="parentLeftMargin" presStyleLbl="node1" presStyleIdx="0" presStyleCnt="2"/>
      <dgm:spPr/>
      <dgm:t>
        <a:bodyPr/>
        <a:lstStyle/>
        <a:p>
          <a:endParaRPr lang="zh-TW" altLang="en-US"/>
        </a:p>
      </dgm:t>
    </dgm:pt>
    <dgm:pt modelId="{6D0DDFA4-E416-483E-B641-A097677EF9A3}" type="pres">
      <dgm:prSet presAssocID="{14180B4E-995A-4FCA-A1D7-C9BDE84E2A82}" presName="parentText" presStyleLbl="node1" presStyleIdx="0" presStyleCnt="2">
        <dgm:presLayoutVars>
          <dgm:chMax val="0"/>
          <dgm:bulletEnabled val="1"/>
        </dgm:presLayoutVars>
      </dgm:prSet>
      <dgm:spPr/>
      <dgm:t>
        <a:bodyPr/>
        <a:lstStyle/>
        <a:p>
          <a:endParaRPr lang="zh-TW" altLang="en-US"/>
        </a:p>
      </dgm:t>
    </dgm:pt>
    <dgm:pt modelId="{F434FE2F-935D-4154-BD86-B712A17A1CE7}" type="pres">
      <dgm:prSet presAssocID="{14180B4E-995A-4FCA-A1D7-C9BDE84E2A82}" presName="negativeSpace" presStyleCnt="0"/>
      <dgm:spPr/>
    </dgm:pt>
    <dgm:pt modelId="{1E85D292-16DC-40FE-B8D7-3853F4900BEB}" type="pres">
      <dgm:prSet presAssocID="{14180B4E-995A-4FCA-A1D7-C9BDE84E2A82}" presName="childText" presStyleLbl="conFgAcc1" presStyleIdx="0" presStyleCnt="2">
        <dgm:presLayoutVars>
          <dgm:bulletEnabled val="1"/>
        </dgm:presLayoutVars>
      </dgm:prSet>
      <dgm:spPr/>
      <dgm:t>
        <a:bodyPr/>
        <a:lstStyle/>
        <a:p>
          <a:endParaRPr lang="zh-TW" altLang="en-US"/>
        </a:p>
      </dgm:t>
    </dgm:pt>
    <dgm:pt modelId="{77C349D1-E3A2-4CAA-8716-FFA255634FD9}" type="pres">
      <dgm:prSet presAssocID="{6816E9C8-D1C2-40C8-9053-5E50FD8C59B9}" presName="spaceBetweenRectangles" presStyleCnt="0"/>
      <dgm:spPr/>
    </dgm:pt>
    <dgm:pt modelId="{6C6B248A-B932-4C09-BFF8-D0963BCC657B}" type="pres">
      <dgm:prSet presAssocID="{D29482E7-4813-4479-B299-2EB9827A3C96}" presName="parentLin" presStyleCnt="0"/>
      <dgm:spPr/>
    </dgm:pt>
    <dgm:pt modelId="{52028FA5-34F0-441A-A8AA-2A6FA55B0F4E}" type="pres">
      <dgm:prSet presAssocID="{D29482E7-4813-4479-B299-2EB9827A3C96}" presName="parentLeftMargin" presStyleLbl="node1" presStyleIdx="0" presStyleCnt="2"/>
      <dgm:spPr/>
      <dgm:t>
        <a:bodyPr/>
        <a:lstStyle/>
        <a:p>
          <a:endParaRPr lang="zh-TW" altLang="en-US"/>
        </a:p>
      </dgm:t>
    </dgm:pt>
    <dgm:pt modelId="{C7950A6C-2346-4312-BC22-E9FB8CFEBCBB}" type="pres">
      <dgm:prSet presAssocID="{D29482E7-4813-4479-B299-2EB9827A3C96}" presName="parentText" presStyleLbl="node1" presStyleIdx="1" presStyleCnt="2">
        <dgm:presLayoutVars>
          <dgm:chMax val="0"/>
          <dgm:bulletEnabled val="1"/>
        </dgm:presLayoutVars>
      </dgm:prSet>
      <dgm:spPr/>
      <dgm:t>
        <a:bodyPr/>
        <a:lstStyle/>
        <a:p>
          <a:endParaRPr lang="zh-TW" altLang="en-US"/>
        </a:p>
      </dgm:t>
    </dgm:pt>
    <dgm:pt modelId="{CCDF6AAD-CD14-4805-B567-CD9C3CECFFC6}" type="pres">
      <dgm:prSet presAssocID="{D29482E7-4813-4479-B299-2EB9827A3C96}" presName="negativeSpace" presStyleCnt="0"/>
      <dgm:spPr/>
    </dgm:pt>
    <dgm:pt modelId="{CBABE96A-0249-4C69-8E10-2A490AEEFA61}" type="pres">
      <dgm:prSet presAssocID="{D29482E7-4813-4479-B299-2EB9827A3C96}" presName="childText" presStyleLbl="conFgAcc1" presStyleIdx="1" presStyleCnt="2">
        <dgm:presLayoutVars>
          <dgm:bulletEnabled val="1"/>
        </dgm:presLayoutVars>
      </dgm:prSet>
      <dgm:spPr/>
      <dgm:t>
        <a:bodyPr/>
        <a:lstStyle/>
        <a:p>
          <a:endParaRPr lang="zh-TW" altLang="en-US"/>
        </a:p>
      </dgm:t>
    </dgm:pt>
  </dgm:ptLst>
  <dgm:cxnLst>
    <dgm:cxn modelId="{9A166DE8-9D95-420E-96B0-4EDC19FDBEE8}" type="presOf" srcId="{14180B4E-995A-4FCA-A1D7-C9BDE84E2A82}" destId="{6D0DDFA4-E416-483E-B641-A097677EF9A3}" srcOrd="1" destOrd="0" presId="urn:microsoft.com/office/officeart/2005/8/layout/list1"/>
    <dgm:cxn modelId="{DA910C69-D6F5-42C6-99C7-A8EDE230CFCB}" srcId="{D29482E7-4813-4479-B299-2EB9827A3C96}" destId="{D39F25F3-59D5-48D0-B4ED-645980416F81}" srcOrd="0" destOrd="0" parTransId="{E88B8FE4-447F-4BFB-8784-4BAE89622DEE}" sibTransId="{A887DBF1-3950-4CCF-B6A1-0D91E18F29CF}"/>
    <dgm:cxn modelId="{09A69143-783A-471D-9F31-8F544686B14E}" srcId="{D75ECCBF-911C-4F0E-8739-AF334234FC29}" destId="{D29482E7-4813-4479-B299-2EB9827A3C96}" srcOrd="1" destOrd="0" parTransId="{3FEEE0DA-4069-40FE-914D-62715B7D197F}" sibTransId="{75864584-4249-4652-ABB4-F3D42E2D8781}"/>
    <dgm:cxn modelId="{F59B72F6-28A6-4B51-A38A-A496EE87CBC9}" srcId="{14180B4E-995A-4FCA-A1D7-C9BDE84E2A82}" destId="{54FD3571-8495-415B-8C2A-A6A0E00B12B0}" srcOrd="0" destOrd="0" parTransId="{F2C5D347-6854-4C72-A02C-614E047F31F6}" sibTransId="{DCA36A6E-DDD3-41EB-B00C-96B80F8B7FA9}"/>
    <dgm:cxn modelId="{BA1B8D44-0C93-4473-A3DF-098B2FEB094A}" type="presOf" srcId="{D39F25F3-59D5-48D0-B4ED-645980416F81}" destId="{CBABE96A-0249-4C69-8E10-2A490AEEFA61}" srcOrd="0" destOrd="0" presId="urn:microsoft.com/office/officeart/2005/8/layout/list1"/>
    <dgm:cxn modelId="{155438C4-29F8-4E09-8FAE-A29D54E25FE1}" type="presOf" srcId="{14180B4E-995A-4FCA-A1D7-C9BDE84E2A82}" destId="{8EC3FDC0-B451-46D0-BDD9-63A6DFFD8101}" srcOrd="0" destOrd="0" presId="urn:microsoft.com/office/officeart/2005/8/layout/list1"/>
    <dgm:cxn modelId="{74A89CBA-9E19-4C0C-B9CE-FDF1AC782DE9}" type="presOf" srcId="{D29482E7-4813-4479-B299-2EB9827A3C96}" destId="{52028FA5-34F0-441A-A8AA-2A6FA55B0F4E}" srcOrd="0" destOrd="0" presId="urn:microsoft.com/office/officeart/2005/8/layout/list1"/>
    <dgm:cxn modelId="{C178883F-2C6D-4083-86AA-62A853A15611}" type="presOf" srcId="{D29482E7-4813-4479-B299-2EB9827A3C96}" destId="{C7950A6C-2346-4312-BC22-E9FB8CFEBCBB}" srcOrd="1" destOrd="0" presId="urn:microsoft.com/office/officeart/2005/8/layout/list1"/>
    <dgm:cxn modelId="{6F2D40F7-E6B0-481A-AA70-41148039B2CA}" type="presOf" srcId="{54FD3571-8495-415B-8C2A-A6A0E00B12B0}" destId="{1E85D292-16DC-40FE-B8D7-3853F4900BEB}" srcOrd="0" destOrd="0" presId="urn:microsoft.com/office/officeart/2005/8/layout/list1"/>
    <dgm:cxn modelId="{D6D0A358-8132-40AE-8D0C-9F2018DFC6A0}" type="presOf" srcId="{D75ECCBF-911C-4F0E-8739-AF334234FC29}" destId="{E685A395-1F11-4E0A-8CFB-AE92927752C1}" srcOrd="0" destOrd="0" presId="urn:microsoft.com/office/officeart/2005/8/layout/list1"/>
    <dgm:cxn modelId="{0650C5B3-BFA6-46DD-A0D4-7FC28F3B7B1C}" srcId="{D75ECCBF-911C-4F0E-8739-AF334234FC29}" destId="{14180B4E-995A-4FCA-A1D7-C9BDE84E2A82}" srcOrd="0" destOrd="0" parTransId="{D873299E-462A-4612-BDD7-588BD30FD344}" sibTransId="{6816E9C8-D1C2-40C8-9053-5E50FD8C59B9}"/>
    <dgm:cxn modelId="{75EF84D6-B110-4F92-9C80-DE6E43F0E66B}" type="presParOf" srcId="{E685A395-1F11-4E0A-8CFB-AE92927752C1}" destId="{2392F489-8FFC-4E1F-BD8B-7836B0B331AC}" srcOrd="0" destOrd="0" presId="urn:microsoft.com/office/officeart/2005/8/layout/list1"/>
    <dgm:cxn modelId="{0521EA7E-2380-4E1C-A44A-8BE247F8390B}" type="presParOf" srcId="{2392F489-8FFC-4E1F-BD8B-7836B0B331AC}" destId="{8EC3FDC0-B451-46D0-BDD9-63A6DFFD8101}" srcOrd="0" destOrd="0" presId="urn:microsoft.com/office/officeart/2005/8/layout/list1"/>
    <dgm:cxn modelId="{DE8E4D6F-7A17-4A82-8C8F-C0EB22C126C5}" type="presParOf" srcId="{2392F489-8FFC-4E1F-BD8B-7836B0B331AC}" destId="{6D0DDFA4-E416-483E-B641-A097677EF9A3}" srcOrd="1" destOrd="0" presId="urn:microsoft.com/office/officeart/2005/8/layout/list1"/>
    <dgm:cxn modelId="{E08FA524-0C36-420F-91C3-FA1CC2CE6051}" type="presParOf" srcId="{E685A395-1F11-4E0A-8CFB-AE92927752C1}" destId="{F434FE2F-935D-4154-BD86-B712A17A1CE7}" srcOrd="1" destOrd="0" presId="urn:microsoft.com/office/officeart/2005/8/layout/list1"/>
    <dgm:cxn modelId="{4F033CBE-5B1D-45D9-B135-C795FFCD50A1}" type="presParOf" srcId="{E685A395-1F11-4E0A-8CFB-AE92927752C1}" destId="{1E85D292-16DC-40FE-B8D7-3853F4900BEB}" srcOrd="2" destOrd="0" presId="urn:microsoft.com/office/officeart/2005/8/layout/list1"/>
    <dgm:cxn modelId="{42F3EFBE-4982-43AC-A6B3-E794C095BBD9}" type="presParOf" srcId="{E685A395-1F11-4E0A-8CFB-AE92927752C1}" destId="{77C349D1-E3A2-4CAA-8716-FFA255634FD9}" srcOrd="3" destOrd="0" presId="urn:microsoft.com/office/officeart/2005/8/layout/list1"/>
    <dgm:cxn modelId="{8F2F292D-3626-4BBE-9807-A270B2D78385}" type="presParOf" srcId="{E685A395-1F11-4E0A-8CFB-AE92927752C1}" destId="{6C6B248A-B932-4C09-BFF8-D0963BCC657B}" srcOrd="4" destOrd="0" presId="urn:microsoft.com/office/officeart/2005/8/layout/list1"/>
    <dgm:cxn modelId="{F51ED428-9962-45D8-A2A6-EED8B00653C9}" type="presParOf" srcId="{6C6B248A-B932-4C09-BFF8-D0963BCC657B}" destId="{52028FA5-34F0-441A-A8AA-2A6FA55B0F4E}" srcOrd="0" destOrd="0" presId="urn:microsoft.com/office/officeart/2005/8/layout/list1"/>
    <dgm:cxn modelId="{FE957762-E9E9-46BF-9156-2D479D220D53}" type="presParOf" srcId="{6C6B248A-B932-4C09-BFF8-D0963BCC657B}" destId="{C7950A6C-2346-4312-BC22-E9FB8CFEBCBB}" srcOrd="1" destOrd="0" presId="urn:microsoft.com/office/officeart/2005/8/layout/list1"/>
    <dgm:cxn modelId="{8B8E1675-DD96-4179-8310-EB3DFDFD079A}" type="presParOf" srcId="{E685A395-1F11-4E0A-8CFB-AE92927752C1}" destId="{CCDF6AAD-CD14-4805-B567-CD9C3CECFFC6}" srcOrd="5" destOrd="0" presId="urn:microsoft.com/office/officeart/2005/8/layout/list1"/>
    <dgm:cxn modelId="{E87DCAC6-14F9-40A6-8E50-15F66C4CD639}" type="presParOf" srcId="{E685A395-1F11-4E0A-8CFB-AE92927752C1}" destId="{CBABE96A-0249-4C69-8E10-2A490AEEFA61}"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69783D-0554-48D8-B0B2-0DDA1D5996F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zh-TW" altLang="en-US"/>
        </a:p>
      </dgm:t>
    </dgm:pt>
    <dgm:pt modelId="{97CBA51C-2922-46EA-8CAF-DC97A6AD1A3C}">
      <dgm:prSet/>
      <dgm:spPr/>
      <dgm:t>
        <a:bodyPr/>
        <a:lstStyle/>
        <a:p>
          <a:pPr rtl="0"/>
          <a:r>
            <a:rPr lang="en-US" b="0" baseline="0" dirty="0" smtClean="0">
              <a:latin typeface="Comic Sans MS" pitchFamily="66" charset="0"/>
              <a:ea typeface="微軟正黑體" pitchFamily="34" charset="-120"/>
            </a:rPr>
            <a:t>3.</a:t>
          </a:r>
          <a:r>
            <a:rPr lang="zh-TW" b="0" baseline="0" dirty="0" smtClean="0">
              <a:latin typeface="Comic Sans MS" pitchFamily="66" charset="0"/>
              <a:ea typeface="微軟正黑體" pitchFamily="34" charset="-120"/>
            </a:rPr>
            <a:t>網路層 </a:t>
          </a:r>
          <a:r>
            <a:rPr lang="en-US" b="0" baseline="0" dirty="0" smtClean="0">
              <a:latin typeface="Comic Sans MS" pitchFamily="66" charset="0"/>
              <a:ea typeface="微軟正黑體" pitchFamily="34" charset="-120"/>
            </a:rPr>
            <a:t>(Network Layer)</a:t>
          </a:r>
          <a:endParaRPr lang="zh-TW" baseline="0" dirty="0">
            <a:latin typeface="Comic Sans MS" pitchFamily="66" charset="0"/>
            <a:ea typeface="微軟正黑體" pitchFamily="34" charset="-120"/>
          </a:endParaRPr>
        </a:p>
      </dgm:t>
    </dgm:pt>
    <dgm:pt modelId="{582EE123-60C6-472E-9A72-D36599572E43}" type="parTrans" cxnId="{9854FEA0-CBF4-4C32-A2AF-6F6518E85281}">
      <dgm:prSet/>
      <dgm:spPr/>
      <dgm:t>
        <a:bodyPr/>
        <a:lstStyle/>
        <a:p>
          <a:endParaRPr lang="zh-TW" altLang="en-US" baseline="0">
            <a:latin typeface="Comic Sans MS" pitchFamily="66" charset="0"/>
            <a:ea typeface="微軟正黑體" pitchFamily="34" charset="-120"/>
          </a:endParaRPr>
        </a:p>
      </dgm:t>
    </dgm:pt>
    <dgm:pt modelId="{C6727747-10B6-4546-BED9-57574C57056F}" type="sibTrans" cxnId="{9854FEA0-CBF4-4C32-A2AF-6F6518E85281}">
      <dgm:prSet/>
      <dgm:spPr/>
      <dgm:t>
        <a:bodyPr/>
        <a:lstStyle/>
        <a:p>
          <a:endParaRPr lang="zh-TW" altLang="en-US" baseline="0">
            <a:latin typeface="Comic Sans MS" pitchFamily="66" charset="0"/>
            <a:ea typeface="微軟正黑體" pitchFamily="34" charset="-120"/>
          </a:endParaRPr>
        </a:p>
      </dgm:t>
    </dgm:pt>
    <dgm:pt modelId="{048FEA6D-C0F1-4969-A012-7FE9482B35DD}">
      <dgm:prSet/>
      <dgm:spPr/>
      <dgm:t>
        <a:bodyPr/>
        <a:lstStyle/>
        <a:p>
          <a:pPr rtl="0"/>
          <a:r>
            <a:rPr lang="zh-TW" b="0" baseline="0" dirty="0" smtClean="0">
              <a:latin typeface="Comic Sans MS" pitchFamily="66" charset="0"/>
              <a:ea typeface="微軟正黑體" pitchFamily="34" charset="-120"/>
            </a:rPr>
            <a:t>本層定義資料傳送的偵測，指出發送端與接收端的連線技術與封包格式等</a:t>
          </a:r>
          <a:endParaRPr lang="en-US" b="0" baseline="0" dirty="0">
            <a:latin typeface="Comic Sans MS" pitchFamily="66" charset="0"/>
            <a:ea typeface="微軟正黑體" pitchFamily="34" charset="-120"/>
          </a:endParaRPr>
        </a:p>
      </dgm:t>
    </dgm:pt>
    <dgm:pt modelId="{6F661E70-097D-4A9A-93AF-A24E04D496FE}" type="parTrans" cxnId="{62C25EF5-CDA0-446E-A413-3F717E8B78F6}">
      <dgm:prSet/>
      <dgm:spPr/>
      <dgm:t>
        <a:bodyPr/>
        <a:lstStyle/>
        <a:p>
          <a:endParaRPr lang="zh-TW" altLang="en-US" baseline="0">
            <a:latin typeface="Comic Sans MS" pitchFamily="66" charset="0"/>
            <a:ea typeface="微軟正黑體" pitchFamily="34" charset="-120"/>
          </a:endParaRPr>
        </a:p>
      </dgm:t>
    </dgm:pt>
    <dgm:pt modelId="{B3157094-9128-41A8-B93D-55264D7E8AEF}" type="sibTrans" cxnId="{62C25EF5-CDA0-446E-A413-3F717E8B78F6}">
      <dgm:prSet/>
      <dgm:spPr/>
      <dgm:t>
        <a:bodyPr/>
        <a:lstStyle/>
        <a:p>
          <a:endParaRPr lang="zh-TW" altLang="en-US" baseline="0">
            <a:latin typeface="Comic Sans MS" pitchFamily="66" charset="0"/>
            <a:ea typeface="微軟正黑體" pitchFamily="34" charset="-120"/>
          </a:endParaRPr>
        </a:p>
      </dgm:t>
    </dgm:pt>
    <dgm:pt modelId="{665EF23F-0C8C-405B-BF5B-EAE1B982E6AF}">
      <dgm:prSet/>
      <dgm:spPr/>
      <dgm:t>
        <a:bodyPr/>
        <a:lstStyle/>
        <a:p>
          <a:pPr rtl="0"/>
          <a:r>
            <a:rPr lang="en-US" b="0" baseline="0" dirty="0" smtClean="0">
              <a:latin typeface="Comic Sans MS" pitchFamily="66" charset="0"/>
              <a:ea typeface="微軟正黑體" pitchFamily="34" charset="-120"/>
            </a:rPr>
            <a:t>5. </a:t>
          </a:r>
          <a:r>
            <a:rPr lang="zh-TW" b="0" baseline="0" dirty="0" smtClean="0">
              <a:latin typeface="Comic Sans MS" pitchFamily="66" charset="0"/>
              <a:ea typeface="微軟正黑體" pitchFamily="34" charset="-120"/>
            </a:rPr>
            <a:t>會談層 </a:t>
          </a:r>
          <a:r>
            <a:rPr lang="en-US" b="0" baseline="0" dirty="0" smtClean="0">
              <a:latin typeface="Comic Sans MS" pitchFamily="66" charset="0"/>
              <a:ea typeface="微軟正黑體" pitchFamily="34" charset="-120"/>
            </a:rPr>
            <a:t>(Session Layer)</a:t>
          </a:r>
          <a:endParaRPr lang="zh-TW" baseline="0" dirty="0">
            <a:latin typeface="Comic Sans MS" pitchFamily="66" charset="0"/>
            <a:ea typeface="微軟正黑體" pitchFamily="34" charset="-120"/>
          </a:endParaRPr>
        </a:p>
      </dgm:t>
    </dgm:pt>
    <dgm:pt modelId="{1D6D94AB-809B-4D81-80C0-B9AF83FE1BFC}" type="parTrans" cxnId="{CD400A46-EDDA-4337-AE38-B0462AA612B1}">
      <dgm:prSet/>
      <dgm:spPr/>
      <dgm:t>
        <a:bodyPr/>
        <a:lstStyle/>
        <a:p>
          <a:endParaRPr lang="zh-TW" altLang="en-US" baseline="0">
            <a:latin typeface="Comic Sans MS" pitchFamily="66" charset="0"/>
            <a:ea typeface="微軟正黑體" pitchFamily="34" charset="-120"/>
          </a:endParaRPr>
        </a:p>
      </dgm:t>
    </dgm:pt>
    <dgm:pt modelId="{542332A9-2CC2-448A-97A3-4FEB7A0D59B6}" type="sibTrans" cxnId="{CD400A46-EDDA-4337-AE38-B0462AA612B1}">
      <dgm:prSet/>
      <dgm:spPr/>
      <dgm:t>
        <a:bodyPr/>
        <a:lstStyle/>
        <a:p>
          <a:endParaRPr lang="zh-TW" altLang="en-US" baseline="0">
            <a:latin typeface="Comic Sans MS" pitchFamily="66" charset="0"/>
            <a:ea typeface="微軟正黑體" pitchFamily="34" charset="-120"/>
          </a:endParaRPr>
        </a:p>
      </dgm:t>
    </dgm:pt>
    <dgm:pt modelId="{8C1FAEF8-1898-4E3F-A7CE-B4D763AAB760}">
      <dgm:prSet/>
      <dgm:spPr/>
      <dgm:t>
        <a:bodyPr/>
        <a:lstStyle/>
        <a:p>
          <a:pPr rtl="0"/>
          <a:r>
            <a:rPr lang="zh-TW" b="0" baseline="0" dirty="0" smtClean="0">
              <a:latin typeface="Comic Sans MS" pitchFamily="66" charset="0"/>
              <a:ea typeface="微軟正黑體" pitchFamily="34" charset="-120"/>
            </a:rPr>
            <a:t>本層主要串連兩個網路位址的連接與中斷</a:t>
          </a:r>
          <a:endParaRPr lang="en-US" b="0" baseline="0" dirty="0">
            <a:latin typeface="Comic Sans MS" pitchFamily="66" charset="0"/>
            <a:ea typeface="微軟正黑體" pitchFamily="34" charset="-120"/>
          </a:endParaRPr>
        </a:p>
      </dgm:t>
    </dgm:pt>
    <dgm:pt modelId="{A322E675-2DAE-4999-8B04-17782FB2B0EF}" type="parTrans" cxnId="{CE4C30A3-E97E-4167-9CF0-7F619B305821}">
      <dgm:prSet/>
      <dgm:spPr/>
      <dgm:t>
        <a:bodyPr/>
        <a:lstStyle/>
        <a:p>
          <a:endParaRPr lang="zh-TW" altLang="en-US" baseline="0">
            <a:latin typeface="Comic Sans MS" pitchFamily="66" charset="0"/>
            <a:ea typeface="微軟正黑體" pitchFamily="34" charset="-120"/>
          </a:endParaRPr>
        </a:p>
      </dgm:t>
    </dgm:pt>
    <dgm:pt modelId="{79DEEC30-247D-4F84-AC26-02CAF3C7B3C1}" type="sibTrans" cxnId="{CE4C30A3-E97E-4167-9CF0-7F619B305821}">
      <dgm:prSet/>
      <dgm:spPr/>
      <dgm:t>
        <a:bodyPr/>
        <a:lstStyle/>
        <a:p>
          <a:endParaRPr lang="zh-TW" altLang="en-US" baseline="0">
            <a:latin typeface="Comic Sans MS" pitchFamily="66" charset="0"/>
            <a:ea typeface="微軟正黑體" pitchFamily="34" charset="-120"/>
          </a:endParaRPr>
        </a:p>
      </dgm:t>
    </dgm:pt>
    <dgm:pt modelId="{141957B1-BAC3-404F-B8D0-FC3886C04C91}">
      <dgm:prSet/>
      <dgm:spPr/>
      <dgm:t>
        <a:bodyPr/>
        <a:lstStyle/>
        <a:p>
          <a:pPr rtl="0"/>
          <a:r>
            <a:rPr lang="zh-TW" b="0" baseline="0" dirty="0" smtClean="0">
              <a:latin typeface="Comic Sans MS" pitchFamily="66" charset="0"/>
              <a:ea typeface="微軟正黑體" pitchFamily="34" charset="-120"/>
            </a:rPr>
            <a:t>這一層主要建立虛擬網路的模式</a:t>
          </a:r>
          <a:endParaRPr lang="zh-TW" b="0" baseline="0" dirty="0">
            <a:latin typeface="Comic Sans MS" pitchFamily="66" charset="0"/>
            <a:ea typeface="微軟正黑體" pitchFamily="34" charset="-120"/>
          </a:endParaRPr>
        </a:p>
      </dgm:t>
    </dgm:pt>
    <dgm:pt modelId="{18EC264D-2295-44F8-BC92-7883044BE58F}" type="parTrans" cxnId="{5B038107-31C5-478C-99FF-27AC92DA35F3}">
      <dgm:prSet/>
      <dgm:spPr/>
      <dgm:t>
        <a:bodyPr/>
        <a:lstStyle/>
        <a:p>
          <a:endParaRPr lang="zh-TW" altLang="en-US" baseline="0">
            <a:latin typeface="Comic Sans MS" pitchFamily="66" charset="0"/>
            <a:ea typeface="微軟正黑體" pitchFamily="34" charset="-120"/>
          </a:endParaRPr>
        </a:p>
      </dgm:t>
    </dgm:pt>
    <dgm:pt modelId="{BF1D3672-496D-4DE0-AE7F-830343AB0D8F}" type="sibTrans" cxnId="{5B038107-31C5-478C-99FF-27AC92DA35F3}">
      <dgm:prSet/>
      <dgm:spPr/>
      <dgm:t>
        <a:bodyPr/>
        <a:lstStyle/>
        <a:p>
          <a:endParaRPr lang="zh-TW" altLang="en-US" baseline="0">
            <a:latin typeface="Comic Sans MS" pitchFamily="66" charset="0"/>
            <a:ea typeface="微軟正黑體" pitchFamily="34" charset="-120"/>
          </a:endParaRPr>
        </a:p>
      </dgm:t>
    </dgm:pt>
    <dgm:pt modelId="{B0C3E22C-7240-47BC-B1E2-EBE386C4DB5F}">
      <dgm:prSet/>
      <dgm:spPr/>
      <dgm:t>
        <a:bodyPr/>
        <a:lstStyle/>
        <a:p>
          <a:r>
            <a:rPr lang="en-US" b="0" baseline="0" dirty="0" smtClean="0">
              <a:latin typeface="Comic Sans MS" pitchFamily="66" charset="0"/>
              <a:ea typeface="微軟正黑體" pitchFamily="34" charset="-120"/>
            </a:rPr>
            <a:t>4. </a:t>
          </a:r>
          <a:r>
            <a:rPr lang="zh-TW" b="0" baseline="0" dirty="0" smtClean="0">
              <a:latin typeface="Comic Sans MS" pitchFamily="66" charset="0"/>
              <a:ea typeface="微軟正黑體" pitchFamily="34" charset="-120"/>
            </a:rPr>
            <a:t>傳輸層 </a:t>
          </a:r>
          <a:r>
            <a:rPr lang="en-US" b="0" baseline="0" dirty="0" smtClean="0">
              <a:latin typeface="Comic Sans MS" pitchFamily="66" charset="0"/>
              <a:ea typeface="微軟正黑體" pitchFamily="34" charset="-120"/>
            </a:rPr>
            <a:t>(Transport Layer)</a:t>
          </a:r>
          <a:endParaRPr lang="zh-TW" altLang="en-US" baseline="0" dirty="0">
            <a:latin typeface="Comic Sans MS" pitchFamily="66" charset="0"/>
            <a:ea typeface="微軟正黑體" pitchFamily="34" charset="-120"/>
          </a:endParaRPr>
        </a:p>
      </dgm:t>
    </dgm:pt>
    <dgm:pt modelId="{5C9B89FE-4581-4F7D-8A53-E94906C098B4}" type="parTrans" cxnId="{46007B12-37B9-420F-A71F-AEB92609FDC6}">
      <dgm:prSet/>
      <dgm:spPr/>
      <dgm:t>
        <a:bodyPr/>
        <a:lstStyle/>
        <a:p>
          <a:endParaRPr lang="zh-TW" altLang="en-US" baseline="0">
            <a:latin typeface="Comic Sans MS" pitchFamily="66" charset="0"/>
            <a:ea typeface="微軟正黑體" pitchFamily="34" charset="-120"/>
          </a:endParaRPr>
        </a:p>
      </dgm:t>
    </dgm:pt>
    <dgm:pt modelId="{FEA87E7E-7173-4C9E-80A6-EAFD3E5ECCE6}" type="sibTrans" cxnId="{46007B12-37B9-420F-A71F-AEB92609FDC6}">
      <dgm:prSet/>
      <dgm:spPr/>
      <dgm:t>
        <a:bodyPr/>
        <a:lstStyle/>
        <a:p>
          <a:endParaRPr lang="zh-TW" altLang="en-US" baseline="0">
            <a:latin typeface="Comic Sans MS" pitchFamily="66" charset="0"/>
            <a:ea typeface="微軟正黑體" pitchFamily="34" charset="-120"/>
          </a:endParaRPr>
        </a:p>
      </dgm:t>
    </dgm:pt>
    <dgm:pt modelId="{DA42F5CA-9FFF-40ED-B1ED-FCD875DA3E26}" type="pres">
      <dgm:prSet presAssocID="{6769783D-0554-48D8-B0B2-0DDA1D5996FF}" presName="linear" presStyleCnt="0">
        <dgm:presLayoutVars>
          <dgm:dir/>
          <dgm:animLvl val="lvl"/>
          <dgm:resizeHandles val="exact"/>
        </dgm:presLayoutVars>
      </dgm:prSet>
      <dgm:spPr/>
      <dgm:t>
        <a:bodyPr/>
        <a:lstStyle/>
        <a:p>
          <a:endParaRPr lang="zh-TW" altLang="en-US"/>
        </a:p>
      </dgm:t>
    </dgm:pt>
    <dgm:pt modelId="{71F3BF45-081B-4A5A-AF75-9EF4CC08F863}" type="pres">
      <dgm:prSet presAssocID="{97CBA51C-2922-46EA-8CAF-DC97A6AD1A3C}" presName="parentLin" presStyleCnt="0"/>
      <dgm:spPr/>
    </dgm:pt>
    <dgm:pt modelId="{0E3B3FDA-8280-4BBF-91D7-0F7A46117C55}" type="pres">
      <dgm:prSet presAssocID="{97CBA51C-2922-46EA-8CAF-DC97A6AD1A3C}" presName="parentLeftMargin" presStyleLbl="node1" presStyleIdx="0" presStyleCnt="3"/>
      <dgm:spPr/>
      <dgm:t>
        <a:bodyPr/>
        <a:lstStyle/>
        <a:p>
          <a:endParaRPr lang="zh-TW" altLang="en-US"/>
        </a:p>
      </dgm:t>
    </dgm:pt>
    <dgm:pt modelId="{C78661A1-5517-4BA7-AA74-A94640B72D1F}" type="pres">
      <dgm:prSet presAssocID="{97CBA51C-2922-46EA-8CAF-DC97A6AD1A3C}" presName="parentText" presStyleLbl="node1" presStyleIdx="0" presStyleCnt="3">
        <dgm:presLayoutVars>
          <dgm:chMax val="0"/>
          <dgm:bulletEnabled val="1"/>
        </dgm:presLayoutVars>
      </dgm:prSet>
      <dgm:spPr/>
      <dgm:t>
        <a:bodyPr/>
        <a:lstStyle/>
        <a:p>
          <a:endParaRPr lang="zh-TW" altLang="en-US"/>
        </a:p>
      </dgm:t>
    </dgm:pt>
    <dgm:pt modelId="{FF633467-F6BF-4B2B-B9F8-87512AD4A258}" type="pres">
      <dgm:prSet presAssocID="{97CBA51C-2922-46EA-8CAF-DC97A6AD1A3C}" presName="negativeSpace" presStyleCnt="0"/>
      <dgm:spPr/>
    </dgm:pt>
    <dgm:pt modelId="{4A68F74C-5B78-472A-8758-804E2356CC5A}" type="pres">
      <dgm:prSet presAssocID="{97CBA51C-2922-46EA-8CAF-DC97A6AD1A3C}" presName="childText" presStyleLbl="conFgAcc1" presStyleIdx="0" presStyleCnt="3">
        <dgm:presLayoutVars>
          <dgm:bulletEnabled val="1"/>
        </dgm:presLayoutVars>
      </dgm:prSet>
      <dgm:spPr/>
      <dgm:t>
        <a:bodyPr/>
        <a:lstStyle/>
        <a:p>
          <a:endParaRPr lang="zh-TW" altLang="en-US"/>
        </a:p>
      </dgm:t>
    </dgm:pt>
    <dgm:pt modelId="{B0722BDA-6ADF-4F9A-B0B5-BC74AD0DD93F}" type="pres">
      <dgm:prSet presAssocID="{C6727747-10B6-4546-BED9-57574C57056F}" presName="spaceBetweenRectangles" presStyleCnt="0"/>
      <dgm:spPr/>
    </dgm:pt>
    <dgm:pt modelId="{36DFBF6C-786C-4192-8D5E-F83D1DEB92CE}" type="pres">
      <dgm:prSet presAssocID="{B0C3E22C-7240-47BC-B1E2-EBE386C4DB5F}" presName="parentLin" presStyleCnt="0"/>
      <dgm:spPr/>
    </dgm:pt>
    <dgm:pt modelId="{4B575159-E7D2-4F3F-AD54-81B44EA20CE0}" type="pres">
      <dgm:prSet presAssocID="{B0C3E22C-7240-47BC-B1E2-EBE386C4DB5F}" presName="parentLeftMargin" presStyleLbl="node1" presStyleIdx="0" presStyleCnt="3"/>
      <dgm:spPr/>
      <dgm:t>
        <a:bodyPr/>
        <a:lstStyle/>
        <a:p>
          <a:endParaRPr lang="zh-TW" altLang="en-US"/>
        </a:p>
      </dgm:t>
    </dgm:pt>
    <dgm:pt modelId="{16D307C7-63D0-401D-AA70-9C487B759A72}" type="pres">
      <dgm:prSet presAssocID="{B0C3E22C-7240-47BC-B1E2-EBE386C4DB5F}" presName="parentText" presStyleLbl="node1" presStyleIdx="1" presStyleCnt="3">
        <dgm:presLayoutVars>
          <dgm:chMax val="0"/>
          <dgm:bulletEnabled val="1"/>
        </dgm:presLayoutVars>
      </dgm:prSet>
      <dgm:spPr/>
      <dgm:t>
        <a:bodyPr/>
        <a:lstStyle/>
        <a:p>
          <a:endParaRPr lang="zh-TW" altLang="en-US"/>
        </a:p>
      </dgm:t>
    </dgm:pt>
    <dgm:pt modelId="{564AD0C0-2A25-47D8-8894-DE7A5F8D7807}" type="pres">
      <dgm:prSet presAssocID="{B0C3E22C-7240-47BC-B1E2-EBE386C4DB5F}" presName="negativeSpace" presStyleCnt="0"/>
      <dgm:spPr/>
    </dgm:pt>
    <dgm:pt modelId="{71071304-5F2B-4B00-BE33-4D03A19F5871}" type="pres">
      <dgm:prSet presAssocID="{B0C3E22C-7240-47BC-B1E2-EBE386C4DB5F}" presName="childText" presStyleLbl="conFgAcc1" presStyleIdx="1" presStyleCnt="3">
        <dgm:presLayoutVars>
          <dgm:bulletEnabled val="1"/>
        </dgm:presLayoutVars>
      </dgm:prSet>
      <dgm:spPr/>
      <dgm:t>
        <a:bodyPr/>
        <a:lstStyle/>
        <a:p>
          <a:endParaRPr lang="zh-TW" altLang="en-US"/>
        </a:p>
      </dgm:t>
    </dgm:pt>
    <dgm:pt modelId="{FC548411-D83A-479F-9E97-6844DB24A82B}" type="pres">
      <dgm:prSet presAssocID="{FEA87E7E-7173-4C9E-80A6-EAFD3E5ECCE6}" presName="spaceBetweenRectangles" presStyleCnt="0"/>
      <dgm:spPr/>
    </dgm:pt>
    <dgm:pt modelId="{FEE1D11D-CCBE-46F6-9F2B-3BD9D961DE91}" type="pres">
      <dgm:prSet presAssocID="{665EF23F-0C8C-405B-BF5B-EAE1B982E6AF}" presName="parentLin" presStyleCnt="0"/>
      <dgm:spPr/>
    </dgm:pt>
    <dgm:pt modelId="{C5BC3578-A5E9-40A8-A17A-DCB241502271}" type="pres">
      <dgm:prSet presAssocID="{665EF23F-0C8C-405B-BF5B-EAE1B982E6AF}" presName="parentLeftMargin" presStyleLbl="node1" presStyleIdx="1" presStyleCnt="3"/>
      <dgm:spPr/>
      <dgm:t>
        <a:bodyPr/>
        <a:lstStyle/>
        <a:p>
          <a:endParaRPr lang="zh-TW" altLang="en-US"/>
        </a:p>
      </dgm:t>
    </dgm:pt>
    <dgm:pt modelId="{A789FAC9-6FD1-46D2-A02D-173CD6099663}" type="pres">
      <dgm:prSet presAssocID="{665EF23F-0C8C-405B-BF5B-EAE1B982E6AF}" presName="parentText" presStyleLbl="node1" presStyleIdx="2" presStyleCnt="3">
        <dgm:presLayoutVars>
          <dgm:chMax val="0"/>
          <dgm:bulletEnabled val="1"/>
        </dgm:presLayoutVars>
      </dgm:prSet>
      <dgm:spPr/>
      <dgm:t>
        <a:bodyPr/>
        <a:lstStyle/>
        <a:p>
          <a:endParaRPr lang="zh-TW" altLang="en-US"/>
        </a:p>
      </dgm:t>
    </dgm:pt>
    <dgm:pt modelId="{8EBE2521-BFD4-49EE-8678-3C8EF0E3F085}" type="pres">
      <dgm:prSet presAssocID="{665EF23F-0C8C-405B-BF5B-EAE1B982E6AF}" presName="negativeSpace" presStyleCnt="0"/>
      <dgm:spPr/>
    </dgm:pt>
    <dgm:pt modelId="{D14E264D-2D15-4F3F-BC82-5B2CBC82409A}" type="pres">
      <dgm:prSet presAssocID="{665EF23F-0C8C-405B-BF5B-EAE1B982E6AF}" presName="childText" presStyleLbl="conFgAcc1" presStyleIdx="2" presStyleCnt="3">
        <dgm:presLayoutVars>
          <dgm:bulletEnabled val="1"/>
        </dgm:presLayoutVars>
      </dgm:prSet>
      <dgm:spPr/>
      <dgm:t>
        <a:bodyPr/>
        <a:lstStyle/>
        <a:p>
          <a:endParaRPr lang="zh-TW" altLang="en-US"/>
        </a:p>
      </dgm:t>
    </dgm:pt>
  </dgm:ptLst>
  <dgm:cxnLst>
    <dgm:cxn modelId="{B37340A7-6CAA-4E48-BC69-2C165131D9CB}" type="presOf" srcId="{665EF23F-0C8C-405B-BF5B-EAE1B982E6AF}" destId="{A789FAC9-6FD1-46D2-A02D-173CD6099663}" srcOrd="1" destOrd="0" presId="urn:microsoft.com/office/officeart/2005/8/layout/list1"/>
    <dgm:cxn modelId="{9854FEA0-CBF4-4C32-A2AF-6F6518E85281}" srcId="{6769783D-0554-48D8-B0B2-0DDA1D5996FF}" destId="{97CBA51C-2922-46EA-8CAF-DC97A6AD1A3C}" srcOrd="0" destOrd="0" parTransId="{582EE123-60C6-472E-9A72-D36599572E43}" sibTransId="{C6727747-10B6-4546-BED9-57574C57056F}"/>
    <dgm:cxn modelId="{CD400A46-EDDA-4337-AE38-B0462AA612B1}" srcId="{6769783D-0554-48D8-B0B2-0DDA1D5996FF}" destId="{665EF23F-0C8C-405B-BF5B-EAE1B982E6AF}" srcOrd="2" destOrd="0" parTransId="{1D6D94AB-809B-4D81-80C0-B9AF83FE1BFC}" sibTransId="{542332A9-2CC2-448A-97A3-4FEB7A0D59B6}"/>
    <dgm:cxn modelId="{B8AB4355-178C-4DCE-99AE-119FBD093A90}" type="presOf" srcId="{6769783D-0554-48D8-B0B2-0DDA1D5996FF}" destId="{DA42F5CA-9FFF-40ED-B1ED-FCD875DA3E26}" srcOrd="0" destOrd="0" presId="urn:microsoft.com/office/officeart/2005/8/layout/list1"/>
    <dgm:cxn modelId="{62C25EF5-CDA0-446E-A413-3F717E8B78F6}" srcId="{B0C3E22C-7240-47BC-B1E2-EBE386C4DB5F}" destId="{048FEA6D-C0F1-4969-A012-7FE9482B35DD}" srcOrd="0" destOrd="0" parTransId="{6F661E70-097D-4A9A-93AF-A24E04D496FE}" sibTransId="{B3157094-9128-41A8-B93D-55264D7E8AEF}"/>
    <dgm:cxn modelId="{4C5B8CE5-BFE2-4564-BBF9-511FB65B6BBC}" type="presOf" srcId="{97CBA51C-2922-46EA-8CAF-DC97A6AD1A3C}" destId="{0E3B3FDA-8280-4BBF-91D7-0F7A46117C55}" srcOrd="0" destOrd="0" presId="urn:microsoft.com/office/officeart/2005/8/layout/list1"/>
    <dgm:cxn modelId="{0E8C8FBD-B44F-4063-875E-392508770211}" type="presOf" srcId="{97CBA51C-2922-46EA-8CAF-DC97A6AD1A3C}" destId="{C78661A1-5517-4BA7-AA74-A94640B72D1F}" srcOrd="1" destOrd="0" presId="urn:microsoft.com/office/officeart/2005/8/layout/list1"/>
    <dgm:cxn modelId="{CE4C30A3-E97E-4167-9CF0-7F619B305821}" srcId="{665EF23F-0C8C-405B-BF5B-EAE1B982E6AF}" destId="{8C1FAEF8-1898-4E3F-A7CE-B4D763AAB760}" srcOrd="0" destOrd="0" parTransId="{A322E675-2DAE-4999-8B04-17782FB2B0EF}" sibTransId="{79DEEC30-247D-4F84-AC26-02CAF3C7B3C1}"/>
    <dgm:cxn modelId="{5B038107-31C5-478C-99FF-27AC92DA35F3}" srcId="{97CBA51C-2922-46EA-8CAF-DC97A6AD1A3C}" destId="{141957B1-BAC3-404F-B8D0-FC3886C04C91}" srcOrd="0" destOrd="0" parTransId="{18EC264D-2295-44F8-BC92-7883044BE58F}" sibTransId="{BF1D3672-496D-4DE0-AE7F-830343AB0D8F}"/>
    <dgm:cxn modelId="{1F277A45-125E-439E-B423-816688D6BAC8}" type="presOf" srcId="{141957B1-BAC3-404F-B8D0-FC3886C04C91}" destId="{4A68F74C-5B78-472A-8758-804E2356CC5A}" srcOrd="0" destOrd="0" presId="urn:microsoft.com/office/officeart/2005/8/layout/list1"/>
    <dgm:cxn modelId="{90DA8775-C59A-445A-AFF7-9D63006E57BB}" type="presOf" srcId="{048FEA6D-C0F1-4969-A012-7FE9482B35DD}" destId="{71071304-5F2B-4B00-BE33-4D03A19F5871}" srcOrd="0" destOrd="0" presId="urn:microsoft.com/office/officeart/2005/8/layout/list1"/>
    <dgm:cxn modelId="{9C453289-26F0-4DB9-A718-0AC41A9DF522}" type="presOf" srcId="{B0C3E22C-7240-47BC-B1E2-EBE386C4DB5F}" destId="{4B575159-E7D2-4F3F-AD54-81B44EA20CE0}" srcOrd="0" destOrd="0" presId="urn:microsoft.com/office/officeart/2005/8/layout/list1"/>
    <dgm:cxn modelId="{46007B12-37B9-420F-A71F-AEB92609FDC6}" srcId="{6769783D-0554-48D8-B0B2-0DDA1D5996FF}" destId="{B0C3E22C-7240-47BC-B1E2-EBE386C4DB5F}" srcOrd="1" destOrd="0" parTransId="{5C9B89FE-4581-4F7D-8A53-E94906C098B4}" sibTransId="{FEA87E7E-7173-4C9E-80A6-EAFD3E5ECCE6}"/>
    <dgm:cxn modelId="{2452DAE6-E064-4FB9-A7D5-CFE0E98B0860}" type="presOf" srcId="{665EF23F-0C8C-405B-BF5B-EAE1B982E6AF}" destId="{C5BC3578-A5E9-40A8-A17A-DCB241502271}" srcOrd="0" destOrd="0" presId="urn:microsoft.com/office/officeart/2005/8/layout/list1"/>
    <dgm:cxn modelId="{9AFA0854-4B52-4BC4-AD4C-4EFAA43523A1}" type="presOf" srcId="{8C1FAEF8-1898-4E3F-A7CE-B4D763AAB760}" destId="{D14E264D-2D15-4F3F-BC82-5B2CBC82409A}" srcOrd="0" destOrd="0" presId="urn:microsoft.com/office/officeart/2005/8/layout/list1"/>
    <dgm:cxn modelId="{4015BD42-3E4A-48BC-9961-802ED61CC314}" type="presOf" srcId="{B0C3E22C-7240-47BC-B1E2-EBE386C4DB5F}" destId="{16D307C7-63D0-401D-AA70-9C487B759A72}" srcOrd="1" destOrd="0" presId="urn:microsoft.com/office/officeart/2005/8/layout/list1"/>
    <dgm:cxn modelId="{01AD4A06-6C9D-4F77-9D0F-6FE5481DC65B}" type="presParOf" srcId="{DA42F5CA-9FFF-40ED-B1ED-FCD875DA3E26}" destId="{71F3BF45-081B-4A5A-AF75-9EF4CC08F863}" srcOrd="0" destOrd="0" presId="urn:microsoft.com/office/officeart/2005/8/layout/list1"/>
    <dgm:cxn modelId="{3FA8908A-A4D4-43A0-8C11-B2D7833741DF}" type="presParOf" srcId="{71F3BF45-081B-4A5A-AF75-9EF4CC08F863}" destId="{0E3B3FDA-8280-4BBF-91D7-0F7A46117C55}" srcOrd="0" destOrd="0" presId="urn:microsoft.com/office/officeart/2005/8/layout/list1"/>
    <dgm:cxn modelId="{EC34F1CA-9CF7-4869-A087-5F7A6738C536}" type="presParOf" srcId="{71F3BF45-081B-4A5A-AF75-9EF4CC08F863}" destId="{C78661A1-5517-4BA7-AA74-A94640B72D1F}" srcOrd="1" destOrd="0" presId="urn:microsoft.com/office/officeart/2005/8/layout/list1"/>
    <dgm:cxn modelId="{78F68A26-8495-4C4B-AB91-A1FAE526E908}" type="presParOf" srcId="{DA42F5CA-9FFF-40ED-B1ED-FCD875DA3E26}" destId="{FF633467-F6BF-4B2B-B9F8-87512AD4A258}" srcOrd="1" destOrd="0" presId="urn:microsoft.com/office/officeart/2005/8/layout/list1"/>
    <dgm:cxn modelId="{9A97CFF4-E757-45D5-A5BE-0D468D520DDE}" type="presParOf" srcId="{DA42F5CA-9FFF-40ED-B1ED-FCD875DA3E26}" destId="{4A68F74C-5B78-472A-8758-804E2356CC5A}" srcOrd="2" destOrd="0" presId="urn:microsoft.com/office/officeart/2005/8/layout/list1"/>
    <dgm:cxn modelId="{9E64E061-D05E-4FBB-9432-96BEEF438152}" type="presParOf" srcId="{DA42F5CA-9FFF-40ED-B1ED-FCD875DA3E26}" destId="{B0722BDA-6ADF-4F9A-B0B5-BC74AD0DD93F}" srcOrd="3" destOrd="0" presId="urn:microsoft.com/office/officeart/2005/8/layout/list1"/>
    <dgm:cxn modelId="{10775EDC-0065-4908-94CF-C1F6AA52B8B5}" type="presParOf" srcId="{DA42F5CA-9FFF-40ED-B1ED-FCD875DA3E26}" destId="{36DFBF6C-786C-4192-8D5E-F83D1DEB92CE}" srcOrd="4" destOrd="0" presId="urn:microsoft.com/office/officeart/2005/8/layout/list1"/>
    <dgm:cxn modelId="{A9858B11-4118-4D4B-B52D-42415865C50F}" type="presParOf" srcId="{36DFBF6C-786C-4192-8D5E-F83D1DEB92CE}" destId="{4B575159-E7D2-4F3F-AD54-81B44EA20CE0}" srcOrd="0" destOrd="0" presId="urn:microsoft.com/office/officeart/2005/8/layout/list1"/>
    <dgm:cxn modelId="{3CA99764-0CC9-4E7A-942F-BF940C4E6800}" type="presParOf" srcId="{36DFBF6C-786C-4192-8D5E-F83D1DEB92CE}" destId="{16D307C7-63D0-401D-AA70-9C487B759A72}" srcOrd="1" destOrd="0" presId="urn:microsoft.com/office/officeart/2005/8/layout/list1"/>
    <dgm:cxn modelId="{E6B668CE-80BA-434B-8386-004F28DF0A90}" type="presParOf" srcId="{DA42F5CA-9FFF-40ED-B1ED-FCD875DA3E26}" destId="{564AD0C0-2A25-47D8-8894-DE7A5F8D7807}" srcOrd="5" destOrd="0" presId="urn:microsoft.com/office/officeart/2005/8/layout/list1"/>
    <dgm:cxn modelId="{9C03EF32-4789-419E-B1D7-7933F8F196F1}" type="presParOf" srcId="{DA42F5CA-9FFF-40ED-B1ED-FCD875DA3E26}" destId="{71071304-5F2B-4B00-BE33-4D03A19F5871}" srcOrd="6" destOrd="0" presId="urn:microsoft.com/office/officeart/2005/8/layout/list1"/>
    <dgm:cxn modelId="{F7740A63-D1D5-41BF-8FE6-C7B9FDACBDEE}" type="presParOf" srcId="{DA42F5CA-9FFF-40ED-B1ED-FCD875DA3E26}" destId="{FC548411-D83A-479F-9E97-6844DB24A82B}" srcOrd="7" destOrd="0" presId="urn:microsoft.com/office/officeart/2005/8/layout/list1"/>
    <dgm:cxn modelId="{EB58567F-1848-414F-B941-48F1AD40FD2C}" type="presParOf" srcId="{DA42F5CA-9FFF-40ED-B1ED-FCD875DA3E26}" destId="{FEE1D11D-CCBE-46F6-9F2B-3BD9D961DE91}" srcOrd="8" destOrd="0" presId="urn:microsoft.com/office/officeart/2005/8/layout/list1"/>
    <dgm:cxn modelId="{8E08676E-BBED-4D2A-AA07-D630B5860506}" type="presParOf" srcId="{FEE1D11D-CCBE-46F6-9F2B-3BD9D961DE91}" destId="{C5BC3578-A5E9-40A8-A17A-DCB241502271}" srcOrd="0" destOrd="0" presId="urn:microsoft.com/office/officeart/2005/8/layout/list1"/>
    <dgm:cxn modelId="{8DF98F08-3F99-4B71-920A-572EFC2DF283}" type="presParOf" srcId="{FEE1D11D-CCBE-46F6-9F2B-3BD9D961DE91}" destId="{A789FAC9-6FD1-46D2-A02D-173CD6099663}" srcOrd="1" destOrd="0" presId="urn:microsoft.com/office/officeart/2005/8/layout/list1"/>
    <dgm:cxn modelId="{08F31140-D97E-4785-95B8-8DEF7A9CBED5}" type="presParOf" srcId="{DA42F5CA-9FFF-40ED-B1ED-FCD875DA3E26}" destId="{8EBE2521-BFD4-49EE-8678-3C8EF0E3F085}" srcOrd="9" destOrd="0" presId="urn:microsoft.com/office/officeart/2005/8/layout/list1"/>
    <dgm:cxn modelId="{3B765DEE-0E2A-460F-BE65-4CF9F14135F9}" type="presParOf" srcId="{DA42F5CA-9FFF-40ED-B1ED-FCD875DA3E26}" destId="{D14E264D-2D15-4F3F-BC82-5B2CBC82409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69783D-0554-48D8-B0B2-0DDA1D5996FF}"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zh-TW" altLang="en-US"/>
        </a:p>
      </dgm:t>
    </dgm:pt>
    <dgm:pt modelId="{D23F7261-5B4F-446C-AF4B-ECF30C91ABB5}">
      <dgm:prSet/>
      <dgm:spPr/>
      <dgm:t>
        <a:bodyPr/>
        <a:lstStyle/>
        <a:p>
          <a:pPr rtl="0"/>
          <a:r>
            <a:rPr lang="zh-TW" b="0" baseline="0" dirty="0" smtClean="0">
              <a:latin typeface="Comic Sans MS" pitchFamily="66" charset="0"/>
              <a:ea typeface="微軟正黑體" pitchFamily="34" charset="-120"/>
            </a:rPr>
            <a:t>將資料傳送給我們使用的應用程式，再由該程式展示給使用者</a:t>
          </a:r>
          <a:endParaRPr lang="zh-TW" b="0" baseline="0" dirty="0">
            <a:latin typeface="Comic Sans MS" pitchFamily="66" charset="0"/>
            <a:ea typeface="微軟正黑體" pitchFamily="34" charset="-120"/>
          </a:endParaRPr>
        </a:p>
      </dgm:t>
    </dgm:pt>
    <dgm:pt modelId="{27A05A18-5166-4217-A663-FA3D8AAE79C7}" type="parTrans" cxnId="{3325B43C-5ED3-4D83-9011-62A2EAA03BFA}">
      <dgm:prSet/>
      <dgm:spPr/>
      <dgm:t>
        <a:bodyPr/>
        <a:lstStyle/>
        <a:p>
          <a:endParaRPr lang="zh-TW" altLang="en-US" baseline="0">
            <a:latin typeface="Comic Sans MS" pitchFamily="66" charset="0"/>
            <a:ea typeface="微軟正黑體" pitchFamily="34" charset="-120"/>
          </a:endParaRPr>
        </a:p>
      </dgm:t>
    </dgm:pt>
    <dgm:pt modelId="{07297967-80AC-41DB-9DA9-3AB9C52F1B3D}" type="sibTrans" cxnId="{3325B43C-5ED3-4D83-9011-62A2EAA03BFA}">
      <dgm:prSet/>
      <dgm:spPr/>
      <dgm:t>
        <a:bodyPr/>
        <a:lstStyle/>
        <a:p>
          <a:endParaRPr lang="zh-TW" altLang="en-US" baseline="0">
            <a:latin typeface="Comic Sans MS" pitchFamily="66" charset="0"/>
            <a:ea typeface="微軟正黑體" pitchFamily="34" charset="-120"/>
          </a:endParaRPr>
        </a:p>
      </dgm:t>
    </dgm:pt>
    <dgm:pt modelId="{A3DF3160-22F4-4E49-85ED-C9CAF1481412}">
      <dgm:prSet/>
      <dgm:spPr/>
      <dgm:t>
        <a:bodyPr/>
        <a:lstStyle/>
        <a:p>
          <a:pPr rtl="0"/>
          <a:r>
            <a:rPr lang="en-US" b="0" baseline="0" dirty="0" smtClean="0">
              <a:latin typeface="Comic Sans MS" pitchFamily="66" charset="0"/>
              <a:ea typeface="微軟正黑體" pitchFamily="34" charset="-120"/>
            </a:rPr>
            <a:t>7. </a:t>
          </a:r>
          <a:r>
            <a:rPr lang="zh-TW" b="0" baseline="0" dirty="0" smtClean="0">
              <a:latin typeface="Comic Sans MS" pitchFamily="66" charset="0"/>
              <a:ea typeface="微軟正黑體" pitchFamily="34" charset="-120"/>
            </a:rPr>
            <a:t>應用層 </a:t>
          </a:r>
          <a:r>
            <a:rPr lang="en-US" b="0" baseline="0" dirty="0" smtClean="0">
              <a:latin typeface="Comic Sans MS" pitchFamily="66" charset="0"/>
              <a:ea typeface="微軟正黑體" pitchFamily="34" charset="-120"/>
            </a:rPr>
            <a:t>(Application Layer)</a:t>
          </a:r>
          <a:endParaRPr lang="zh-TW" baseline="0" dirty="0">
            <a:latin typeface="Comic Sans MS" pitchFamily="66" charset="0"/>
            <a:ea typeface="微軟正黑體" pitchFamily="34" charset="-120"/>
          </a:endParaRPr>
        </a:p>
      </dgm:t>
    </dgm:pt>
    <dgm:pt modelId="{D43EFF57-2979-419C-94FF-0D66F3B7BF37}" type="sibTrans" cxnId="{EC37BAA0-CD78-42A0-AEF5-B7C4A162A9C9}">
      <dgm:prSet/>
      <dgm:spPr/>
      <dgm:t>
        <a:bodyPr/>
        <a:lstStyle/>
        <a:p>
          <a:endParaRPr lang="zh-TW" altLang="en-US" baseline="0">
            <a:latin typeface="Comic Sans MS" pitchFamily="66" charset="0"/>
            <a:ea typeface="微軟正黑體" pitchFamily="34" charset="-120"/>
          </a:endParaRPr>
        </a:p>
      </dgm:t>
    </dgm:pt>
    <dgm:pt modelId="{D600FDC7-2319-4457-8152-464F323E63EE}" type="parTrans" cxnId="{EC37BAA0-CD78-42A0-AEF5-B7C4A162A9C9}">
      <dgm:prSet/>
      <dgm:spPr/>
      <dgm:t>
        <a:bodyPr/>
        <a:lstStyle/>
        <a:p>
          <a:endParaRPr lang="zh-TW" altLang="en-US" baseline="0">
            <a:latin typeface="Comic Sans MS" pitchFamily="66" charset="0"/>
            <a:ea typeface="微軟正黑體" pitchFamily="34" charset="-120"/>
          </a:endParaRPr>
        </a:p>
      </dgm:t>
    </dgm:pt>
    <dgm:pt modelId="{4028F022-4732-46F3-9F18-1E6B5D1018FE}">
      <dgm:prSet/>
      <dgm:spPr/>
      <dgm:t>
        <a:bodyPr/>
        <a:lstStyle/>
        <a:p>
          <a:pPr rtl="0"/>
          <a:r>
            <a:rPr lang="zh-TW" b="0" baseline="0" dirty="0" smtClean="0">
              <a:latin typeface="Comic Sans MS" pitchFamily="66" charset="0"/>
              <a:ea typeface="微軟正黑體" pitchFamily="34" charset="-120"/>
            </a:rPr>
            <a:t>本層是將我們傳送的資料進行還原，利用重新編碼的方式來呈現。</a:t>
          </a:r>
          <a:endParaRPr lang="en-US" b="0" baseline="0" dirty="0">
            <a:latin typeface="Comic Sans MS" pitchFamily="66" charset="0"/>
            <a:ea typeface="微軟正黑體" pitchFamily="34" charset="-120"/>
          </a:endParaRPr>
        </a:p>
      </dgm:t>
    </dgm:pt>
    <dgm:pt modelId="{7D111B17-4910-4142-A487-6BDD781BFA59}">
      <dgm:prSet/>
      <dgm:spPr/>
      <dgm:t>
        <a:bodyPr/>
        <a:lstStyle/>
        <a:p>
          <a:pPr rtl="0"/>
          <a:r>
            <a:rPr lang="en-US" b="0" baseline="0" dirty="0" smtClean="0">
              <a:latin typeface="Comic Sans MS" pitchFamily="66" charset="0"/>
              <a:ea typeface="微軟正黑體" pitchFamily="34" charset="-120"/>
            </a:rPr>
            <a:t>6. </a:t>
          </a:r>
          <a:r>
            <a:rPr lang="zh-TW" b="0" baseline="0" dirty="0" smtClean="0">
              <a:latin typeface="Comic Sans MS" pitchFamily="66" charset="0"/>
              <a:ea typeface="微軟正黑體" pitchFamily="34" charset="-120"/>
            </a:rPr>
            <a:t>表達層 </a:t>
          </a:r>
          <a:r>
            <a:rPr lang="en-US" b="0" baseline="0" dirty="0" smtClean="0">
              <a:latin typeface="Comic Sans MS" pitchFamily="66" charset="0"/>
              <a:ea typeface="微軟正黑體" pitchFamily="34" charset="-120"/>
            </a:rPr>
            <a:t>(Presentation Layer)</a:t>
          </a:r>
          <a:endParaRPr lang="zh-TW" baseline="0" dirty="0">
            <a:latin typeface="Comic Sans MS" pitchFamily="66" charset="0"/>
            <a:ea typeface="微軟正黑體" pitchFamily="34" charset="-120"/>
          </a:endParaRPr>
        </a:p>
      </dgm:t>
    </dgm:pt>
    <dgm:pt modelId="{429275A6-460F-4DEE-AB7F-22D334F45A8A}" type="sibTrans" cxnId="{B6C86D81-D934-4E14-BD62-063F43BA00AC}">
      <dgm:prSet/>
      <dgm:spPr/>
      <dgm:t>
        <a:bodyPr/>
        <a:lstStyle/>
        <a:p>
          <a:endParaRPr lang="zh-TW" altLang="en-US" baseline="0">
            <a:latin typeface="Comic Sans MS" pitchFamily="66" charset="0"/>
            <a:ea typeface="微軟正黑體" pitchFamily="34" charset="-120"/>
          </a:endParaRPr>
        </a:p>
      </dgm:t>
    </dgm:pt>
    <dgm:pt modelId="{9C930FFF-068E-4CC6-90D9-D4AFA13A2E1E}" type="parTrans" cxnId="{B6C86D81-D934-4E14-BD62-063F43BA00AC}">
      <dgm:prSet/>
      <dgm:spPr/>
      <dgm:t>
        <a:bodyPr/>
        <a:lstStyle/>
        <a:p>
          <a:endParaRPr lang="zh-TW" altLang="en-US" baseline="0">
            <a:latin typeface="Comic Sans MS" pitchFamily="66" charset="0"/>
            <a:ea typeface="微軟正黑體" pitchFamily="34" charset="-120"/>
          </a:endParaRPr>
        </a:p>
      </dgm:t>
    </dgm:pt>
    <dgm:pt modelId="{944FD2AF-6C8F-4309-A2A1-7332F91112FC}" type="sibTrans" cxnId="{36FEDA65-EA03-4907-A31B-E45E6964622E}">
      <dgm:prSet/>
      <dgm:spPr/>
      <dgm:t>
        <a:bodyPr/>
        <a:lstStyle/>
        <a:p>
          <a:endParaRPr lang="zh-TW" altLang="en-US" baseline="0">
            <a:latin typeface="Comic Sans MS" pitchFamily="66" charset="0"/>
            <a:ea typeface="微軟正黑體" pitchFamily="34" charset="-120"/>
          </a:endParaRPr>
        </a:p>
      </dgm:t>
    </dgm:pt>
    <dgm:pt modelId="{A8F648F5-D8B7-479A-92FC-B810D18718BF}" type="parTrans" cxnId="{36FEDA65-EA03-4907-A31B-E45E6964622E}">
      <dgm:prSet/>
      <dgm:spPr/>
      <dgm:t>
        <a:bodyPr/>
        <a:lstStyle/>
        <a:p>
          <a:endParaRPr lang="zh-TW" altLang="en-US" baseline="0">
            <a:latin typeface="Comic Sans MS" pitchFamily="66" charset="0"/>
            <a:ea typeface="微軟正黑體" pitchFamily="34" charset="-120"/>
          </a:endParaRPr>
        </a:p>
      </dgm:t>
    </dgm:pt>
    <dgm:pt modelId="{DA42F5CA-9FFF-40ED-B1ED-FCD875DA3E26}" type="pres">
      <dgm:prSet presAssocID="{6769783D-0554-48D8-B0B2-0DDA1D5996FF}" presName="linear" presStyleCnt="0">
        <dgm:presLayoutVars>
          <dgm:dir/>
          <dgm:animLvl val="lvl"/>
          <dgm:resizeHandles val="exact"/>
        </dgm:presLayoutVars>
      </dgm:prSet>
      <dgm:spPr/>
      <dgm:t>
        <a:bodyPr/>
        <a:lstStyle/>
        <a:p>
          <a:endParaRPr lang="zh-TW" altLang="en-US"/>
        </a:p>
      </dgm:t>
    </dgm:pt>
    <dgm:pt modelId="{DA07ECE1-98DB-41CD-A1C6-FE2C85D36E4D}" type="pres">
      <dgm:prSet presAssocID="{7D111B17-4910-4142-A487-6BDD781BFA59}" presName="parentLin" presStyleCnt="0"/>
      <dgm:spPr/>
    </dgm:pt>
    <dgm:pt modelId="{A4BEE1A5-D7B2-4DBB-91FC-77C4D1C2482E}" type="pres">
      <dgm:prSet presAssocID="{7D111B17-4910-4142-A487-6BDD781BFA59}" presName="parentLeftMargin" presStyleLbl="node1" presStyleIdx="0" presStyleCnt="2"/>
      <dgm:spPr/>
      <dgm:t>
        <a:bodyPr/>
        <a:lstStyle/>
        <a:p>
          <a:endParaRPr lang="zh-TW" altLang="en-US"/>
        </a:p>
      </dgm:t>
    </dgm:pt>
    <dgm:pt modelId="{90C5D4DE-9065-4E95-A97F-724ECECD8A8C}" type="pres">
      <dgm:prSet presAssocID="{7D111B17-4910-4142-A487-6BDD781BFA59}" presName="parentText" presStyleLbl="node1" presStyleIdx="0" presStyleCnt="2">
        <dgm:presLayoutVars>
          <dgm:chMax val="0"/>
          <dgm:bulletEnabled val="1"/>
        </dgm:presLayoutVars>
      </dgm:prSet>
      <dgm:spPr/>
      <dgm:t>
        <a:bodyPr/>
        <a:lstStyle/>
        <a:p>
          <a:endParaRPr lang="zh-TW" altLang="en-US"/>
        </a:p>
      </dgm:t>
    </dgm:pt>
    <dgm:pt modelId="{7C5678FB-67EC-4359-A969-61689207336F}" type="pres">
      <dgm:prSet presAssocID="{7D111B17-4910-4142-A487-6BDD781BFA59}" presName="negativeSpace" presStyleCnt="0"/>
      <dgm:spPr/>
    </dgm:pt>
    <dgm:pt modelId="{AD417C52-4A1A-4204-8197-140193851901}" type="pres">
      <dgm:prSet presAssocID="{7D111B17-4910-4142-A487-6BDD781BFA59}" presName="childText" presStyleLbl="conFgAcc1" presStyleIdx="0" presStyleCnt="2">
        <dgm:presLayoutVars>
          <dgm:bulletEnabled val="1"/>
        </dgm:presLayoutVars>
      </dgm:prSet>
      <dgm:spPr/>
      <dgm:t>
        <a:bodyPr/>
        <a:lstStyle/>
        <a:p>
          <a:endParaRPr lang="zh-TW" altLang="en-US"/>
        </a:p>
      </dgm:t>
    </dgm:pt>
    <dgm:pt modelId="{6F97739D-97FC-4ABB-B7C5-C92166354733}" type="pres">
      <dgm:prSet presAssocID="{429275A6-460F-4DEE-AB7F-22D334F45A8A}" presName="spaceBetweenRectangles" presStyleCnt="0"/>
      <dgm:spPr/>
    </dgm:pt>
    <dgm:pt modelId="{52A5F06B-AECC-4643-AC59-CD1CD8E57A7D}" type="pres">
      <dgm:prSet presAssocID="{A3DF3160-22F4-4E49-85ED-C9CAF1481412}" presName="parentLin" presStyleCnt="0"/>
      <dgm:spPr/>
    </dgm:pt>
    <dgm:pt modelId="{F89307D3-C0CE-4CBA-AB8E-F193AF22A27C}" type="pres">
      <dgm:prSet presAssocID="{A3DF3160-22F4-4E49-85ED-C9CAF1481412}" presName="parentLeftMargin" presStyleLbl="node1" presStyleIdx="0" presStyleCnt="2"/>
      <dgm:spPr/>
      <dgm:t>
        <a:bodyPr/>
        <a:lstStyle/>
        <a:p>
          <a:endParaRPr lang="zh-TW" altLang="en-US"/>
        </a:p>
      </dgm:t>
    </dgm:pt>
    <dgm:pt modelId="{CE34ECB6-A203-49FA-A6FA-D04C7F36008C}" type="pres">
      <dgm:prSet presAssocID="{A3DF3160-22F4-4E49-85ED-C9CAF1481412}" presName="parentText" presStyleLbl="node1" presStyleIdx="1" presStyleCnt="2">
        <dgm:presLayoutVars>
          <dgm:chMax val="0"/>
          <dgm:bulletEnabled val="1"/>
        </dgm:presLayoutVars>
      </dgm:prSet>
      <dgm:spPr/>
      <dgm:t>
        <a:bodyPr/>
        <a:lstStyle/>
        <a:p>
          <a:endParaRPr lang="zh-TW" altLang="en-US"/>
        </a:p>
      </dgm:t>
    </dgm:pt>
    <dgm:pt modelId="{F745CB50-6968-493E-8CE1-9B31F85E6DB4}" type="pres">
      <dgm:prSet presAssocID="{A3DF3160-22F4-4E49-85ED-C9CAF1481412}" presName="negativeSpace" presStyleCnt="0"/>
      <dgm:spPr/>
    </dgm:pt>
    <dgm:pt modelId="{261C3623-1E2B-486F-BCE9-5E5BD56E5AC2}" type="pres">
      <dgm:prSet presAssocID="{A3DF3160-22F4-4E49-85ED-C9CAF1481412}" presName="childText" presStyleLbl="conFgAcc1" presStyleIdx="1" presStyleCnt="2">
        <dgm:presLayoutVars>
          <dgm:bulletEnabled val="1"/>
        </dgm:presLayoutVars>
      </dgm:prSet>
      <dgm:spPr/>
      <dgm:t>
        <a:bodyPr/>
        <a:lstStyle/>
        <a:p>
          <a:endParaRPr lang="zh-TW" altLang="en-US"/>
        </a:p>
      </dgm:t>
    </dgm:pt>
  </dgm:ptLst>
  <dgm:cxnLst>
    <dgm:cxn modelId="{F7EB0818-3CAD-4E40-88D0-7910DE8C216F}" type="presOf" srcId="{D23F7261-5B4F-446C-AF4B-ECF30C91ABB5}" destId="{261C3623-1E2B-486F-BCE9-5E5BD56E5AC2}" srcOrd="0" destOrd="0" presId="urn:microsoft.com/office/officeart/2005/8/layout/list1"/>
    <dgm:cxn modelId="{327324B1-3F2D-4037-8878-F71453B7F699}" type="presOf" srcId="{A3DF3160-22F4-4E49-85ED-C9CAF1481412}" destId="{CE34ECB6-A203-49FA-A6FA-D04C7F36008C}" srcOrd="1" destOrd="0" presId="urn:microsoft.com/office/officeart/2005/8/layout/list1"/>
    <dgm:cxn modelId="{EF285A35-354C-42EC-9284-BB2069B177F5}" type="presOf" srcId="{4028F022-4732-46F3-9F18-1E6B5D1018FE}" destId="{AD417C52-4A1A-4204-8197-140193851901}" srcOrd="0" destOrd="0" presId="urn:microsoft.com/office/officeart/2005/8/layout/list1"/>
    <dgm:cxn modelId="{3325B43C-5ED3-4D83-9011-62A2EAA03BFA}" srcId="{A3DF3160-22F4-4E49-85ED-C9CAF1481412}" destId="{D23F7261-5B4F-446C-AF4B-ECF30C91ABB5}" srcOrd="0" destOrd="0" parTransId="{27A05A18-5166-4217-A663-FA3D8AAE79C7}" sibTransId="{07297967-80AC-41DB-9DA9-3AB9C52F1B3D}"/>
    <dgm:cxn modelId="{BB514C63-1CC3-4EAA-965F-090330A9869C}" type="presOf" srcId="{7D111B17-4910-4142-A487-6BDD781BFA59}" destId="{90C5D4DE-9065-4E95-A97F-724ECECD8A8C}" srcOrd="1" destOrd="0" presId="urn:microsoft.com/office/officeart/2005/8/layout/list1"/>
    <dgm:cxn modelId="{36FEDA65-EA03-4907-A31B-E45E6964622E}" srcId="{7D111B17-4910-4142-A487-6BDD781BFA59}" destId="{4028F022-4732-46F3-9F18-1E6B5D1018FE}" srcOrd="0" destOrd="0" parTransId="{A8F648F5-D8B7-479A-92FC-B810D18718BF}" sibTransId="{944FD2AF-6C8F-4309-A2A1-7332F91112FC}"/>
    <dgm:cxn modelId="{AA9BD582-B633-4D48-A612-BB883CA8841D}" type="presOf" srcId="{7D111B17-4910-4142-A487-6BDD781BFA59}" destId="{A4BEE1A5-D7B2-4DBB-91FC-77C4D1C2482E}" srcOrd="0" destOrd="0" presId="urn:microsoft.com/office/officeart/2005/8/layout/list1"/>
    <dgm:cxn modelId="{3B5CB2D4-1528-4F86-BCE8-9BF4817589B5}" type="presOf" srcId="{6769783D-0554-48D8-B0B2-0DDA1D5996FF}" destId="{DA42F5CA-9FFF-40ED-B1ED-FCD875DA3E26}" srcOrd="0" destOrd="0" presId="urn:microsoft.com/office/officeart/2005/8/layout/list1"/>
    <dgm:cxn modelId="{B6C86D81-D934-4E14-BD62-063F43BA00AC}" srcId="{6769783D-0554-48D8-B0B2-0DDA1D5996FF}" destId="{7D111B17-4910-4142-A487-6BDD781BFA59}" srcOrd="0" destOrd="0" parTransId="{9C930FFF-068E-4CC6-90D9-D4AFA13A2E1E}" sibTransId="{429275A6-460F-4DEE-AB7F-22D334F45A8A}"/>
    <dgm:cxn modelId="{EC37BAA0-CD78-42A0-AEF5-B7C4A162A9C9}" srcId="{6769783D-0554-48D8-B0B2-0DDA1D5996FF}" destId="{A3DF3160-22F4-4E49-85ED-C9CAF1481412}" srcOrd="1" destOrd="0" parTransId="{D600FDC7-2319-4457-8152-464F323E63EE}" sibTransId="{D43EFF57-2979-419C-94FF-0D66F3B7BF37}"/>
    <dgm:cxn modelId="{4EF937F5-8A29-4926-A34E-2DA3C69B79CD}" type="presOf" srcId="{A3DF3160-22F4-4E49-85ED-C9CAF1481412}" destId="{F89307D3-C0CE-4CBA-AB8E-F193AF22A27C}" srcOrd="0" destOrd="0" presId="urn:microsoft.com/office/officeart/2005/8/layout/list1"/>
    <dgm:cxn modelId="{B551E61F-0CC2-4A7D-A858-C9AF8EE5BB0D}" type="presParOf" srcId="{DA42F5CA-9FFF-40ED-B1ED-FCD875DA3E26}" destId="{DA07ECE1-98DB-41CD-A1C6-FE2C85D36E4D}" srcOrd="0" destOrd="0" presId="urn:microsoft.com/office/officeart/2005/8/layout/list1"/>
    <dgm:cxn modelId="{27DAA7D9-A751-4265-AD93-3DB511E6A921}" type="presParOf" srcId="{DA07ECE1-98DB-41CD-A1C6-FE2C85D36E4D}" destId="{A4BEE1A5-D7B2-4DBB-91FC-77C4D1C2482E}" srcOrd="0" destOrd="0" presId="urn:microsoft.com/office/officeart/2005/8/layout/list1"/>
    <dgm:cxn modelId="{0CCC3D20-40FC-40AB-B799-7DAB197F608E}" type="presParOf" srcId="{DA07ECE1-98DB-41CD-A1C6-FE2C85D36E4D}" destId="{90C5D4DE-9065-4E95-A97F-724ECECD8A8C}" srcOrd="1" destOrd="0" presId="urn:microsoft.com/office/officeart/2005/8/layout/list1"/>
    <dgm:cxn modelId="{F33776D9-B95A-4267-B909-3ED9C24DF6B0}" type="presParOf" srcId="{DA42F5CA-9FFF-40ED-B1ED-FCD875DA3E26}" destId="{7C5678FB-67EC-4359-A969-61689207336F}" srcOrd="1" destOrd="0" presId="urn:microsoft.com/office/officeart/2005/8/layout/list1"/>
    <dgm:cxn modelId="{D5F5E67C-E75A-4DD1-A9C7-AA14F5633D37}" type="presParOf" srcId="{DA42F5CA-9FFF-40ED-B1ED-FCD875DA3E26}" destId="{AD417C52-4A1A-4204-8197-140193851901}" srcOrd="2" destOrd="0" presId="urn:microsoft.com/office/officeart/2005/8/layout/list1"/>
    <dgm:cxn modelId="{3595F75A-003D-4DB9-9AE4-896D71B8DB9D}" type="presParOf" srcId="{DA42F5CA-9FFF-40ED-B1ED-FCD875DA3E26}" destId="{6F97739D-97FC-4ABB-B7C5-C92166354733}" srcOrd="3" destOrd="0" presId="urn:microsoft.com/office/officeart/2005/8/layout/list1"/>
    <dgm:cxn modelId="{9B3B398D-14EF-4CC9-8DAF-1E4F5E8FA74E}" type="presParOf" srcId="{DA42F5CA-9FFF-40ED-B1ED-FCD875DA3E26}" destId="{52A5F06B-AECC-4643-AC59-CD1CD8E57A7D}" srcOrd="4" destOrd="0" presId="urn:microsoft.com/office/officeart/2005/8/layout/list1"/>
    <dgm:cxn modelId="{81B792BB-77B3-408C-97F4-326967A40FCA}" type="presParOf" srcId="{52A5F06B-AECC-4643-AC59-CD1CD8E57A7D}" destId="{F89307D3-C0CE-4CBA-AB8E-F193AF22A27C}" srcOrd="0" destOrd="0" presId="urn:microsoft.com/office/officeart/2005/8/layout/list1"/>
    <dgm:cxn modelId="{EA4A26FD-6999-48EF-BF86-F802029F7E29}" type="presParOf" srcId="{52A5F06B-AECC-4643-AC59-CD1CD8E57A7D}" destId="{CE34ECB6-A203-49FA-A6FA-D04C7F36008C}" srcOrd="1" destOrd="0" presId="urn:microsoft.com/office/officeart/2005/8/layout/list1"/>
    <dgm:cxn modelId="{6CC8261F-B31C-4D45-AD25-86ADBC2173F8}" type="presParOf" srcId="{DA42F5CA-9FFF-40ED-B1ED-FCD875DA3E26}" destId="{F745CB50-6968-493E-8CE1-9B31F85E6DB4}" srcOrd="5" destOrd="0" presId="urn:microsoft.com/office/officeart/2005/8/layout/list1"/>
    <dgm:cxn modelId="{EB39FFAD-6369-4CA4-B8A0-12569D2CBD25}" type="presParOf" srcId="{DA42F5CA-9FFF-40ED-B1ED-FCD875DA3E26}" destId="{261C3623-1E2B-486F-BCE9-5E5BD56E5AC2}"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A97C34-D95D-4FA3-B34A-DF742AEE0FA5}" type="doc">
      <dgm:prSet loTypeId="urn:microsoft.com/office/officeart/2005/8/layout/vList5" loCatId="list" qsTypeId="urn:microsoft.com/office/officeart/2005/8/quickstyle/3d4" qsCatId="3D" csTypeId="urn:microsoft.com/office/officeart/2005/8/colors/colorful5" csCatId="colorful" phldr="1"/>
      <dgm:spPr/>
      <dgm:t>
        <a:bodyPr/>
        <a:lstStyle/>
        <a:p>
          <a:endParaRPr lang="zh-TW" altLang="en-US"/>
        </a:p>
      </dgm:t>
    </dgm:pt>
    <dgm:pt modelId="{50CAE816-81AF-4EDA-A8E0-B82315E5FFCE}">
      <dgm:prSet/>
      <dgm:spPr/>
      <dgm:t>
        <a:bodyPr/>
        <a:lstStyle/>
        <a:p>
          <a:pPr rtl="0"/>
          <a:r>
            <a:rPr lang="en-US" b="0" baseline="0" smtClean="0">
              <a:latin typeface="Comic Sans MS" pitchFamily="66" charset="0"/>
              <a:ea typeface="微軟正黑體" pitchFamily="34" charset="-120"/>
            </a:rPr>
            <a:t>PTT </a:t>
          </a:r>
          <a:r>
            <a:rPr lang="zh-TW" b="0" baseline="0" smtClean="0">
              <a:latin typeface="Comic Sans MS" pitchFamily="66" charset="0"/>
              <a:ea typeface="微軟正黑體" pitchFamily="34" charset="-120"/>
            </a:rPr>
            <a:t>文化</a:t>
          </a:r>
          <a:endParaRPr lang="en-US" b="0" baseline="0" dirty="0">
            <a:latin typeface="Comic Sans MS" pitchFamily="66" charset="0"/>
            <a:ea typeface="微軟正黑體" pitchFamily="34" charset="-120"/>
          </a:endParaRPr>
        </a:p>
      </dgm:t>
    </dgm:pt>
    <dgm:pt modelId="{08122E5B-F87E-4103-9893-1761C7AEF2D8}" type="parTrans" cxnId="{1A08F32F-7FC4-4F2B-86B2-E437C03E32F3}">
      <dgm:prSet/>
      <dgm:spPr/>
      <dgm:t>
        <a:bodyPr/>
        <a:lstStyle/>
        <a:p>
          <a:endParaRPr lang="zh-TW" altLang="en-US" baseline="0">
            <a:solidFill>
              <a:schemeClr val="tx1"/>
            </a:solidFill>
            <a:latin typeface="Comic Sans MS" pitchFamily="66" charset="0"/>
            <a:ea typeface="微軟正黑體" pitchFamily="34" charset="-120"/>
          </a:endParaRPr>
        </a:p>
      </dgm:t>
    </dgm:pt>
    <dgm:pt modelId="{F91B949F-8B4F-4247-A032-9436B8042B17}" type="sibTrans" cxnId="{1A08F32F-7FC4-4F2B-86B2-E437C03E32F3}">
      <dgm:prSet/>
      <dgm:spPr/>
      <dgm:t>
        <a:bodyPr/>
        <a:lstStyle/>
        <a:p>
          <a:endParaRPr lang="zh-TW" altLang="en-US" baseline="0">
            <a:solidFill>
              <a:schemeClr val="tx1"/>
            </a:solidFill>
            <a:latin typeface="Comic Sans MS" pitchFamily="66" charset="0"/>
            <a:ea typeface="微軟正黑體" pitchFamily="34" charset="-120"/>
          </a:endParaRPr>
        </a:p>
      </dgm:t>
    </dgm:pt>
    <dgm:pt modelId="{44C04D0D-3854-4844-B3E8-B36655541FCA}">
      <dgm:prSet/>
      <dgm:spPr/>
      <dgm:t>
        <a:bodyPr/>
        <a:lstStyle/>
        <a:p>
          <a:pPr rtl="0"/>
          <a:r>
            <a:rPr lang="zh-TW" b="0" baseline="0" smtClean="0">
              <a:latin typeface="Comic Sans MS" pitchFamily="66" charset="0"/>
              <a:ea typeface="微軟正黑體" pitchFamily="34" charset="-120"/>
            </a:rPr>
            <a:t>宅文化</a:t>
          </a:r>
          <a:endParaRPr lang="en-US" b="0" baseline="0" dirty="0">
            <a:latin typeface="Comic Sans MS" pitchFamily="66" charset="0"/>
            <a:ea typeface="微軟正黑體" pitchFamily="34" charset="-120"/>
          </a:endParaRPr>
        </a:p>
      </dgm:t>
    </dgm:pt>
    <dgm:pt modelId="{8F2DEBE4-392A-4CBE-9452-601E88662618}" type="parTrans" cxnId="{8D9C23DC-2D2E-49A8-9016-FB509C917102}">
      <dgm:prSet/>
      <dgm:spPr/>
      <dgm:t>
        <a:bodyPr/>
        <a:lstStyle/>
        <a:p>
          <a:endParaRPr lang="zh-TW" altLang="en-US" baseline="0">
            <a:solidFill>
              <a:schemeClr val="tx1"/>
            </a:solidFill>
            <a:latin typeface="Comic Sans MS" pitchFamily="66" charset="0"/>
            <a:ea typeface="微軟正黑體" pitchFamily="34" charset="-120"/>
          </a:endParaRPr>
        </a:p>
      </dgm:t>
    </dgm:pt>
    <dgm:pt modelId="{346872AA-87F9-4E3C-9B31-FFB347506363}" type="sibTrans" cxnId="{8D9C23DC-2D2E-49A8-9016-FB509C917102}">
      <dgm:prSet/>
      <dgm:spPr/>
      <dgm:t>
        <a:bodyPr/>
        <a:lstStyle/>
        <a:p>
          <a:endParaRPr lang="zh-TW" altLang="en-US" baseline="0">
            <a:solidFill>
              <a:schemeClr val="tx1"/>
            </a:solidFill>
            <a:latin typeface="Comic Sans MS" pitchFamily="66" charset="0"/>
            <a:ea typeface="微軟正黑體" pitchFamily="34" charset="-120"/>
          </a:endParaRPr>
        </a:p>
      </dgm:t>
    </dgm:pt>
    <dgm:pt modelId="{3167401F-7FEA-4031-B475-FF9F9F95D103}">
      <dgm:prSet/>
      <dgm:spPr/>
      <dgm:t>
        <a:bodyPr/>
        <a:lstStyle/>
        <a:p>
          <a:pPr rtl="0"/>
          <a:r>
            <a:rPr lang="zh-TW" b="0" baseline="0" smtClean="0">
              <a:latin typeface="Comic Sans MS" pitchFamily="66" charset="0"/>
              <a:ea typeface="微軟正黑體" pitchFamily="34" charset="-120"/>
            </a:rPr>
            <a:t>虛擬生活</a:t>
          </a:r>
          <a:endParaRPr lang="en-US" b="0" baseline="0" dirty="0">
            <a:latin typeface="Comic Sans MS" pitchFamily="66" charset="0"/>
            <a:ea typeface="微軟正黑體" pitchFamily="34" charset="-120"/>
          </a:endParaRPr>
        </a:p>
      </dgm:t>
    </dgm:pt>
    <dgm:pt modelId="{20C236F5-7889-4879-B230-D439FB8FCA9C}" type="parTrans" cxnId="{D3F7E739-421E-4E29-AC12-2F8AC6B4B846}">
      <dgm:prSet/>
      <dgm:spPr/>
      <dgm:t>
        <a:bodyPr/>
        <a:lstStyle/>
        <a:p>
          <a:endParaRPr lang="zh-TW" altLang="en-US" baseline="0">
            <a:solidFill>
              <a:schemeClr val="tx1"/>
            </a:solidFill>
            <a:latin typeface="Comic Sans MS" pitchFamily="66" charset="0"/>
            <a:ea typeface="微軟正黑體" pitchFamily="34" charset="-120"/>
          </a:endParaRPr>
        </a:p>
      </dgm:t>
    </dgm:pt>
    <dgm:pt modelId="{FC854E28-7586-41EA-A59D-DA57A0F9B7D4}" type="sibTrans" cxnId="{D3F7E739-421E-4E29-AC12-2F8AC6B4B846}">
      <dgm:prSet/>
      <dgm:spPr/>
      <dgm:t>
        <a:bodyPr/>
        <a:lstStyle/>
        <a:p>
          <a:endParaRPr lang="zh-TW" altLang="en-US" baseline="0">
            <a:solidFill>
              <a:schemeClr val="tx1"/>
            </a:solidFill>
            <a:latin typeface="Comic Sans MS" pitchFamily="66" charset="0"/>
            <a:ea typeface="微軟正黑體" pitchFamily="34" charset="-120"/>
          </a:endParaRPr>
        </a:p>
      </dgm:t>
    </dgm:pt>
    <dgm:pt modelId="{8DF66BBA-2739-4EED-A808-AE97F4821DFB}">
      <dgm:prSet/>
      <dgm:spPr/>
      <dgm:t>
        <a:bodyPr/>
        <a:lstStyle/>
        <a:p>
          <a:pPr rtl="0"/>
          <a:r>
            <a:rPr lang="zh-TW" b="0" baseline="0" smtClean="0">
              <a:latin typeface="Comic Sans MS" pitchFamily="66" charset="0"/>
              <a:ea typeface="微軟正黑體" pitchFamily="34" charset="-120"/>
            </a:rPr>
            <a:t>揪團文化</a:t>
          </a:r>
          <a:endParaRPr lang="en-US" b="0" baseline="0" dirty="0">
            <a:latin typeface="Comic Sans MS" pitchFamily="66" charset="0"/>
            <a:ea typeface="微軟正黑體" pitchFamily="34" charset="-120"/>
          </a:endParaRPr>
        </a:p>
      </dgm:t>
    </dgm:pt>
    <dgm:pt modelId="{104197D4-B192-48A4-A6EA-2CEB9CFEF633}" type="parTrans" cxnId="{61F0701C-9C53-417E-B127-78E39E5919E6}">
      <dgm:prSet/>
      <dgm:spPr/>
      <dgm:t>
        <a:bodyPr/>
        <a:lstStyle/>
        <a:p>
          <a:endParaRPr lang="zh-TW" altLang="en-US" baseline="0">
            <a:solidFill>
              <a:schemeClr val="tx1"/>
            </a:solidFill>
            <a:latin typeface="Comic Sans MS" pitchFamily="66" charset="0"/>
            <a:ea typeface="微軟正黑體" pitchFamily="34" charset="-120"/>
          </a:endParaRPr>
        </a:p>
      </dgm:t>
    </dgm:pt>
    <dgm:pt modelId="{7811E93D-6FB2-4458-9B9F-6AFEDCFC6093}" type="sibTrans" cxnId="{61F0701C-9C53-417E-B127-78E39E5919E6}">
      <dgm:prSet/>
      <dgm:spPr/>
      <dgm:t>
        <a:bodyPr/>
        <a:lstStyle/>
        <a:p>
          <a:endParaRPr lang="zh-TW" altLang="en-US" baseline="0">
            <a:solidFill>
              <a:schemeClr val="tx1"/>
            </a:solidFill>
            <a:latin typeface="Comic Sans MS" pitchFamily="66" charset="0"/>
            <a:ea typeface="微軟正黑體" pitchFamily="34" charset="-120"/>
          </a:endParaRPr>
        </a:p>
      </dgm:t>
    </dgm:pt>
    <dgm:pt modelId="{07EB4ABF-561F-4289-8F61-37C2C3A5C413}">
      <dgm:prSet/>
      <dgm:spPr/>
      <dgm:t>
        <a:bodyPr/>
        <a:lstStyle/>
        <a:p>
          <a:pPr rtl="0"/>
          <a:r>
            <a:rPr lang="zh-TW" b="0" baseline="0" smtClean="0">
              <a:latin typeface="Comic Sans MS" pitchFamily="66" charset="0"/>
              <a:ea typeface="微軟正黑體" pitchFamily="34" charset="-120"/>
            </a:rPr>
            <a:t>快速傳播文化</a:t>
          </a:r>
          <a:endParaRPr lang="en-US" b="0" baseline="0" dirty="0">
            <a:latin typeface="Comic Sans MS" pitchFamily="66" charset="0"/>
            <a:ea typeface="微軟正黑體" pitchFamily="34" charset="-120"/>
          </a:endParaRPr>
        </a:p>
      </dgm:t>
    </dgm:pt>
    <dgm:pt modelId="{74972E44-4AEA-448F-971F-3F89AFB70916}" type="parTrans" cxnId="{188AAC1B-889A-41ED-A047-62B8B3733A02}">
      <dgm:prSet/>
      <dgm:spPr/>
      <dgm:t>
        <a:bodyPr/>
        <a:lstStyle/>
        <a:p>
          <a:endParaRPr lang="zh-TW" altLang="en-US" baseline="0">
            <a:solidFill>
              <a:schemeClr val="tx1"/>
            </a:solidFill>
            <a:latin typeface="Comic Sans MS" pitchFamily="66" charset="0"/>
            <a:ea typeface="微軟正黑體" pitchFamily="34" charset="-120"/>
          </a:endParaRPr>
        </a:p>
      </dgm:t>
    </dgm:pt>
    <dgm:pt modelId="{50FA6448-E35F-44F6-A3B3-5CA3D942463D}" type="sibTrans" cxnId="{188AAC1B-889A-41ED-A047-62B8B3733A02}">
      <dgm:prSet/>
      <dgm:spPr/>
      <dgm:t>
        <a:bodyPr/>
        <a:lstStyle/>
        <a:p>
          <a:endParaRPr lang="zh-TW" altLang="en-US" baseline="0">
            <a:solidFill>
              <a:schemeClr val="tx1"/>
            </a:solidFill>
            <a:latin typeface="Comic Sans MS" pitchFamily="66" charset="0"/>
            <a:ea typeface="微軟正黑體" pitchFamily="34" charset="-120"/>
          </a:endParaRPr>
        </a:p>
      </dgm:t>
    </dgm:pt>
    <dgm:pt modelId="{AFE161B8-C2F3-4F4E-B1B3-AD9434986E78}">
      <dgm:prSet/>
      <dgm:spPr/>
      <dgm:t>
        <a:bodyPr/>
        <a:lstStyle/>
        <a:p>
          <a:pPr rtl="0"/>
          <a:r>
            <a:rPr lang="zh-TW" b="0" baseline="0" smtClean="0">
              <a:latin typeface="Comic Sans MS" pitchFamily="66" charset="0"/>
              <a:ea typeface="微軟正黑體" pitchFamily="34" charset="-120"/>
            </a:rPr>
            <a:t>社會網絡</a:t>
          </a:r>
          <a:endParaRPr lang="zh-TW" b="0" baseline="0" dirty="0">
            <a:latin typeface="Comic Sans MS" pitchFamily="66" charset="0"/>
            <a:ea typeface="微軟正黑體" pitchFamily="34" charset="-120"/>
          </a:endParaRPr>
        </a:p>
      </dgm:t>
    </dgm:pt>
    <dgm:pt modelId="{71EA5481-A68C-4FC2-8DC4-057F32045398}" type="parTrans" cxnId="{0BFB860A-C998-43B1-88B5-3ABFC0FE83AB}">
      <dgm:prSet/>
      <dgm:spPr/>
      <dgm:t>
        <a:bodyPr/>
        <a:lstStyle/>
        <a:p>
          <a:endParaRPr lang="zh-TW" altLang="en-US" baseline="0">
            <a:solidFill>
              <a:schemeClr val="tx1"/>
            </a:solidFill>
            <a:latin typeface="Comic Sans MS" pitchFamily="66" charset="0"/>
            <a:ea typeface="微軟正黑體" pitchFamily="34" charset="-120"/>
          </a:endParaRPr>
        </a:p>
      </dgm:t>
    </dgm:pt>
    <dgm:pt modelId="{60ABABB0-47F0-4EE6-A46B-D13A0A9E7B51}" type="sibTrans" cxnId="{0BFB860A-C998-43B1-88B5-3ABFC0FE83AB}">
      <dgm:prSet/>
      <dgm:spPr/>
      <dgm:t>
        <a:bodyPr/>
        <a:lstStyle/>
        <a:p>
          <a:endParaRPr lang="zh-TW" altLang="en-US" baseline="0">
            <a:solidFill>
              <a:schemeClr val="tx1"/>
            </a:solidFill>
            <a:latin typeface="Comic Sans MS" pitchFamily="66" charset="0"/>
            <a:ea typeface="微軟正黑體" pitchFamily="34" charset="-120"/>
          </a:endParaRPr>
        </a:p>
      </dgm:t>
    </dgm:pt>
    <dgm:pt modelId="{BD39F9C4-6869-4819-BB2F-C774CBB0A490}">
      <dgm:prSet custT="1"/>
      <dgm:spPr/>
      <dgm:t>
        <a:bodyPr/>
        <a:lstStyle/>
        <a:p>
          <a:pPr rtl="0"/>
          <a:r>
            <a:rPr lang="zh-TW" altLang="en-US" sz="3600" baseline="0" smtClean="0">
              <a:latin typeface="Comic Sans MS" pitchFamily="66" charset="0"/>
              <a:ea typeface="微軟正黑體" pitchFamily="34" charset="-120"/>
            </a:rPr>
            <a:t>新興的網路文化</a:t>
          </a:r>
          <a:endParaRPr lang="en-US" sz="3600" b="0" baseline="0" dirty="0">
            <a:latin typeface="Comic Sans MS" pitchFamily="66" charset="0"/>
            <a:ea typeface="微軟正黑體" pitchFamily="34" charset="-120"/>
          </a:endParaRPr>
        </a:p>
      </dgm:t>
    </dgm:pt>
    <dgm:pt modelId="{CC4C2BB8-096C-4257-9165-BD1DFB3070CC}" type="parTrans" cxnId="{231791BB-E4BF-420A-99CE-BEE68D8B0AB5}">
      <dgm:prSet/>
      <dgm:spPr/>
      <dgm:t>
        <a:bodyPr/>
        <a:lstStyle/>
        <a:p>
          <a:endParaRPr lang="zh-TW" altLang="en-US" baseline="0">
            <a:solidFill>
              <a:schemeClr val="tx1"/>
            </a:solidFill>
            <a:latin typeface="Comic Sans MS" pitchFamily="66" charset="0"/>
            <a:ea typeface="微軟正黑體" pitchFamily="34" charset="-120"/>
          </a:endParaRPr>
        </a:p>
      </dgm:t>
    </dgm:pt>
    <dgm:pt modelId="{5C160230-73A1-4F2F-B891-627F71AE0A9A}" type="sibTrans" cxnId="{231791BB-E4BF-420A-99CE-BEE68D8B0AB5}">
      <dgm:prSet/>
      <dgm:spPr/>
      <dgm:t>
        <a:bodyPr/>
        <a:lstStyle/>
        <a:p>
          <a:endParaRPr lang="zh-TW" altLang="en-US" baseline="0">
            <a:solidFill>
              <a:schemeClr val="tx1"/>
            </a:solidFill>
            <a:latin typeface="Comic Sans MS" pitchFamily="66" charset="0"/>
            <a:ea typeface="微軟正黑體" pitchFamily="34" charset="-120"/>
          </a:endParaRPr>
        </a:p>
      </dgm:t>
    </dgm:pt>
    <dgm:pt modelId="{4788F876-25A1-49A0-9C68-A2077A8212D0}" type="pres">
      <dgm:prSet presAssocID="{67A97C34-D95D-4FA3-B34A-DF742AEE0FA5}" presName="Name0" presStyleCnt="0">
        <dgm:presLayoutVars>
          <dgm:dir/>
          <dgm:animLvl val="lvl"/>
          <dgm:resizeHandles val="exact"/>
        </dgm:presLayoutVars>
      </dgm:prSet>
      <dgm:spPr/>
      <dgm:t>
        <a:bodyPr/>
        <a:lstStyle/>
        <a:p>
          <a:endParaRPr lang="zh-TW" altLang="en-US"/>
        </a:p>
      </dgm:t>
    </dgm:pt>
    <dgm:pt modelId="{C4D9DC99-6555-4EE5-8C9F-14A8548F7811}" type="pres">
      <dgm:prSet presAssocID="{BD39F9C4-6869-4819-BB2F-C774CBB0A490}" presName="linNode" presStyleCnt="0"/>
      <dgm:spPr/>
      <dgm:t>
        <a:bodyPr/>
        <a:lstStyle/>
        <a:p>
          <a:endParaRPr lang="zh-TW" altLang="en-US"/>
        </a:p>
      </dgm:t>
    </dgm:pt>
    <dgm:pt modelId="{703D6B55-7EBD-4941-963B-7DA47DAC5C21}" type="pres">
      <dgm:prSet presAssocID="{BD39F9C4-6869-4819-BB2F-C774CBB0A490}" presName="parentText" presStyleLbl="node1" presStyleIdx="0" presStyleCnt="1">
        <dgm:presLayoutVars>
          <dgm:chMax val="1"/>
          <dgm:bulletEnabled val="1"/>
        </dgm:presLayoutVars>
      </dgm:prSet>
      <dgm:spPr/>
      <dgm:t>
        <a:bodyPr/>
        <a:lstStyle/>
        <a:p>
          <a:endParaRPr lang="zh-TW" altLang="en-US"/>
        </a:p>
      </dgm:t>
    </dgm:pt>
    <dgm:pt modelId="{15D05D86-AA45-435D-886F-9306BABEBBC5}" type="pres">
      <dgm:prSet presAssocID="{BD39F9C4-6869-4819-BB2F-C774CBB0A490}" presName="descendantText" presStyleLbl="alignAccFollowNode1" presStyleIdx="0" presStyleCnt="1">
        <dgm:presLayoutVars>
          <dgm:bulletEnabled val="1"/>
        </dgm:presLayoutVars>
      </dgm:prSet>
      <dgm:spPr/>
      <dgm:t>
        <a:bodyPr/>
        <a:lstStyle/>
        <a:p>
          <a:endParaRPr lang="zh-TW" altLang="en-US"/>
        </a:p>
      </dgm:t>
    </dgm:pt>
  </dgm:ptLst>
  <dgm:cxnLst>
    <dgm:cxn modelId="{0BFB860A-C998-43B1-88B5-3ABFC0FE83AB}" srcId="{BD39F9C4-6869-4819-BB2F-C774CBB0A490}" destId="{AFE161B8-C2F3-4F4E-B1B3-AD9434986E78}" srcOrd="5" destOrd="0" parTransId="{71EA5481-A68C-4FC2-8DC4-057F32045398}" sibTransId="{60ABABB0-47F0-4EE6-A46B-D13A0A9E7B51}"/>
    <dgm:cxn modelId="{AAC0BEDD-46DB-4C0A-8194-91D5FA8D9684}" type="presOf" srcId="{44C04D0D-3854-4844-B3E8-B36655541FCA}" destId="{15D05D86-AA45-435D-886F-9306BABEBBC5}" srcOrd="0" destOrd="1" presId="urn:microsoft.com/office/officeart/2005/8/layout/vList5"/>
    <dgm:cxn modelId="{231791BB-E4BF-420A-99CE-BEE68D8B0AB5}" srcId="{67A97C34-D95D-4FA3-B34A-DF742AEE0FA5}" destId="{BD39F9C4-6869-4819-BB2F-C774CBB0A490}" srcOrd="0" destOrd="0" parTransId="{CC4C2BB8-096C-4257-9165-BD1DFB3070CC}" sibTransId="{5C160230-73A1-4F2F-B891-627F71AE0A9A}"/>
    <dgm:cxn modelId="{F46265EC-666B-4E47-B8CD-581D4163F516}" type="presOf" srcId="{07EB4ABF-561F-4289-8F61-37C2C3A5C413}" destId="{15D05D86-AA45-435D-886F-9306BABEBBC5}" srcOrd="0" destOrd="4" presId="urn:microsoft.com/office/officeart/2005/8/layout/vList5"/>
    <dgm:cxn modelId="{A60E0AC7-B502-4B0B-9433-CF501B7D3C0B}" type="presOf" srcId="{BD39F9C4-6869-4819-BB2F-C774CBB0A490}" destId="{703D6B55-7EBD-4941-963B-7DA47DAC5C21}" srcOrd="0" destOrd="0" presId="urn:microsoft.com/office/officeart/2005/8/layout/vList5"/>
    <dgm:cxn modelId="{23B6849E-8DC2-42F2-8489-DC195C24CBC2}" type="presOf" srcId="{8DF66BBA-2739-4EED-A808-AE97F4821DFB}" destId="{15D05D86-AA45-435D-886F-9306BABEBBC5}" srcOrd="0" destOrd="3" presId="urn:microsoft.com/office/officeart/2005/8/layout/vList5"/>
    <dgm:cxn modelId="{1A08F32F-7FC4-4F2B-86B2-E437C03E32F3}" srcId="{BD39F9C4-6869-4819-BB2F-C774CBB0A490}" destId="{50CAE816-81AF-4EDA-A8E0-B82315E5FFCE}" srcOrd="0" destOrd="0" parTransId="{08122E5B-F87E-4103-9893-1761C7AEF2D8}" sibTransId="{F91B949F-8B4F-4247-A032-9436B8042B17}"/>
    <dgm:cxn modelId="{61F0701C-9C53-417E-B127-78E39E5919E6}" srcId="{BD39F9C4-6869-4819-BB2F-C774CBB0A490}" destId="{8DF66BBA-2739-4EED-A808-AE97F4821DFB}" srcOrd="3" destOrd="0" parTransId="{104197D4-B192-48A4-A6EA-2CEB9CFEF633}" sibTransId="{7811E93D-6FB2-4458-9B9F-6AFEDCFC6093}"/>
    <dgm:cxn modelId="{8D9C23DC-2D2E-49A8-9016-FB509C917102}" srcId="{BD39F9C4-6869-4819-BB2F-C774CBB0A490}" destId="{44C04D0D-3854-4844-B3E8-B36655541FCA}" srcOrd="1" destOrd="0" parTransId="{8F2DEBE4-392A-4CBE-9452-601E88662618}" sibTransId="{346872AA-87F9-4E3C-9B31-FFB347506363}"/>
    <dgm:cxn modelId="{FEB62E1F-308C-4699-A3C0-40C299DF3DC8}" type="presOf" srcId="{AFE161B8-C2F3-4F4E-B1B3-AD9434986E78}" destId="{15D05D86-AA45-435D-886F-9306BABEBBC5}" srcOrd="0" destOrd="5" presId="urn:microsoft.com/office/officeart/2005/8/layout/vList5"/>
    <dgm:cxn modelId="{188AAC1B-889A-41ED-A047-62B8B3733A02}" srcId="{BD39F9C4-6869-4819-BB2F-C774CBB0A490}" destId="{07EB4ABF-561F-4289-8F61-37C2C3A5C413}" srcOrd="4" destOrd="0" parTransId="{74972E44-4AEA-448F-971F-3F89AFB70916}" sibTransId="{50FA6448-E35F-44F6-A3B3-5CA3D942463D}"/>
    <dgm:cxn modelId="{BC0ADF06-1F06-43F3-8174-DB790535CC46}" type="presOf" srcId="{3167401F-7FEA-4031-B475-FF9F9F95D103}" destId="{15D05D86-AA45-435D-886F-9306BABEBBC5}" srcOrd="0" destOrd="2" presId="urn:microsoft.com/office/officeart/2005/8/layout/vList5"/>
    <dgm:cxn modelId="{ACDC76AE-84A6-4AC3-BECE-E231150F332D}" type="presOf" srcId="{50CAE816-81AF-4EDA-A8E0-B82315E5FFCE}" destId="{15D05D86-AA45-435D-886F-9306BABEBBC5}" srcOrd="0" destOrd="0" presId="urn:microsoft.com/office/officeart/2005/8/layout/vList5"/>
    <dgm:cxn modelId="{D3F7E739-421E-4E29-AC12-2F8AC6B4B846}" srcId="{BD39F9C4-6869-4819-BB2F-C774CBB0A490}" destId="{3167401F-7FEA-4031-B475-FF9F9F95D103}" srcOrd="2" destOrd="0" parTransId="{20C236F5-7889-4879-B230-D439FB8FCA9C}" sibTransId="{FC854E28-7586-41EA-A59D-DA57A0F9B7D4}"/>
    <dgm:cxn modelId="{1E26D786-0078-4F38-B4FA-01C713338864}" type="presOf" srcId="{67A97C34-D95D-4FA3-B34A-DF742AEE0FA5}" destId="{4788F876-25A1-49A0-9C68-A2077A8212D0}" srcOrd="0" destOrd="0" presId="urn:microsoft.com/office/officeart/2005/8/layout/vList5"/>
    <dgm:cxn modelId="{47F20FDD-0B9C-4593-B027-8E0CE7EB9ACF}" type="presParOf" srcId="{4788F876-25A1-49A0-9C68-A2077A8212D0}" destId="{C4D9DC99-6555-4EE5-8C9F-14A8548F7811}" srcOrd="0" destOrd="0" presId="urn:microsoft.com/office/officeart/2005/8/layout/vList5"/>
    <dgm:cxn modelId="{EF851FA7-221E-4C95-98FD-B9279A067EC9}" type="presParOf" srcId="{C4D9DC99-6555-4EE5-8C9F-14A8548F7811}" destId="{703D6B55-7EBD-4941-963B-7DA47DAC5C21}" srcOrd="0" destOrd="0" presId="urn:microsoft.com/office/officeart/2005/8/layout/vList5"/>
    <dgm:cxn modelId="{ECA35345-5624-40D7-A3C0-4EB77145F433}" type="presParOf" srcId="{C4D9DC99-6555-4EE5-8C9F-14A8548F7811}" destId="{15D05D86-AA45-435D-886F-9306BABEBBC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61E101-B3E0-420B-A4AE-0F7551EE2A2B}"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zh-TW" altLang="en-US"/>
        </a:p>
      </dgm:t>
    </dgm:pt>
    <dgm:pt modelId="{B8084913-0BE0-4A02-A1D0-55066AAE8FF1}">
      <dgm:prSet/>
      <dgm:spPr/>
      <dgm:t>
        <a:bodyPr/>
        <a:lstStyle/>
        <a:p>
          <a:pPr rtl="0"/>
          <a:r>
            <a:rPr lang="fr-FR" b="1" baseline="0" dirty="0" smtClean="0">
              <a:solidFill>
                <a:srgbClr val="C00000"/>
              </a:solidFill>
              <a:latin typeface="Comic Sans MS" pitchFamily="66" charset="0"/>
              <a:ea typeface="微軟正黑體" pitchFamily="34" charset="-120"/>
            </a:rPr>
            <a:t>1.PTT </a:t>
          </a:r>
          <a:r>
            <a:rPr lang="zh-TW" b="1" baseline="0" dirty="0" smtClean="0">
              <a:solidFill>
                <a:srgbClr val="C00000"/>
              </a:solidFill>
              <a:latin typeface="Comic Sans MS" pitchFamily="66" charset="0"/>
              <a:ea typeface="微軟正黑體" pitchFamily="34" charset="-120"/>
            </a:rPr>
            <a:t>文化 </a:t>
          </a:r>
          <a:r>
            <a:rPr lang="fr-FR" b="1" baseline="0" dirty="0" smtClean="0">
              <a:solidFill>
                <a:srgbClr val="C00000"/>
              </a:solidFill>
              <a:latin typeface="Comic Sans MS" pitchFamily="66" charset="0"/>
              <a:ea typeface="微軟正黑體" pitchFamily="34" charset="-120"/>
            </a:rPr>
            <a:t>(PTT Culture)</a:t>
          </a:r>
          <a:endParaRPr lang="zh-TW" b="1" baseline="0" dirty="0">
            <a:solidFill>
              <a:srgbClr val="C00000"/>
            </a:solidFill>
            <a:latin typeface="Comic Sans MS" pitchFamily="66" charset="0"/>
            <a:ea typeface="微軟正黑體" pitchFamily="34" charset="-120"/>
          </a:endParaRPr>
        </a:p>
      </dgm:t>
    </dgm:pt>
    <dgm:pt modelId="{AFDB95F5-661C-44B6-A69C-E4E91FDD465E}" type="parTrans" cxnId="{EEF4606F-96B4-47A9-9BEA-264D24D539A0}">
      <dgm:prSet/>
      <dgm:spPr/>
      <dgm:t>
        <a:bodyPr/>
        <a:lstStyle/>
        <a:p>
          <a:endParaRPr lang="zh-TW" altLang="en-US" baseline="0">
            <a:latin typeface="Comic Sans MS" pitchFamily="66" charset="0"/>
            <a:ea typeface="微軟正黑體" pitchFamily="34" charset="-120"/>
          </a:endParaRPr>
        </a:p>
      </dgm:t>
    </dgm:pt>
    <dgm:pt modelId="{F5E15E0D-91CB-4491-9F63-654D21FD6F94}" type="sibTrans" cxnId="{EEF4606F-96B4-47A9-9BEA-264D24D539A0}">
      <dgm:prSet/>
      <dgm:spPr/>
      <dgm:t>
        <a:bodyPr/>
        <a:lstStyle/>
        <a:p>
          <a:endParaRPr lang="zh-TW" altLang="en-US" baseline="0">
            <a:latin typeface="Comic Sans MS" pitchFamily="66" charset="0"/>
            <a:ea typeface="微軟正黑體" pitchFamily="34" charset="-120"/>
          </a:endParaRPr>
        </a:p>
      </dgm:t>
    </dgm:pt>
    <dgm:pt modelId="{459F103E-9FF3-4F98-B3D5-ED4DE4870E4E}">
      <dgm:prSet/>
      <dgm:spPr/>
      <dgm:t>
        <a:bodyPr/>
        <a:lstStyle/>
        <a:p>
          <a:pPr rtl="0"/>
          <a:r>
            <a:rPr lang="en-US" b="0" baseline="0" dirty="0" smtClean="0">
              <a:latin typeface="Comic Sans MS" pitchFamily="66" charset="0"/>
              <a:ea typeface="微軟正黑體" pitchFamily="34" charset="-120"/>
            </a:rPr>
            <a:t>1995 </a:t>
          </a:r>
          <a:r>
            <a:rPr lang="zh-TW" b="0" baseline="0" dirty="0" smtClean="0">
              <a:latin typeface="Comic Sans MS" pitchFamily="66" charset="0"/>
              <a:ea typeface="微軟正黑體" pitchFamily="34" charset="-120"/>
            </a:rPr>
            <a:t>年在台大成立的 </a:t>
          </a:r>
          <a:r>
            <a:rPr lang="en-US" b="0" baseline="0" dirty="0" smtClean="0">
              <a:latin typeface="Comic Sans MS" pitchFamily="66" charset="0"/>
              <a:ea typeface="微軟正黑體" pitchFamily="34" charset="-120"/>
            </a:rPr>
            <a:t>BBS</a:t>
          </a:r>
          <a:r>
            <a:rPr lang="zh-TW" b="0" baseline="0" dirty="0" smtClean="0">
              <a:latin typeface="Comic Sans MS" pitchFamily="66" charset="0"/>
              <a:ea typeface="微軟正黑體" pitchFamily="34" charset="-120"/>
            </a:rPr>
            <a:t>，成為國內大學生上網的主要集散地，也產生許多特殊的文化，包括鄉民文化、火星文文化、特殊用語文化等</a:t>
          </a:r>
          <a:endParaRPr lang="en-US" b="0" baseline="0" dirty="0">
            <a:latin typeface="Comic Sans MS" pitchFamily="66" charset="0"/>
            <a:ea typeface="微軟正黑體" pitchFamily="34" charset="-120"/>
          </a:endParaRPr>
        </a:p>
      </dgm:t>
    </dgm:pt>
    <dgm:pt modelId="{8F17DB46-F08F-45E1-8401-7EA7E5B1D53D}" type="parTrans" cxnId="{CA039E42-2C3F-483C-BB4B-75D405DB0299}">
      <dgm:prSet/>
      <dgm:spPr/>
      <dgm:t>
        <a:bodyPr/>
        <a:lstStyle/>
        <a:p>
          <a:endParaRPr lang="zh-TW" altLang="en-US" baseline="0">
            <a:latin typeface="Comic Sans MS" pitchFamily="66" charset="0"/>
            <a:ea typeface="微軟正黑體" pitchFamily="34" charset="-120"/>
          </a:endParaRPr>
        </a:p>
      </dgm:t>
    </dgm:pt>
    <dgm:pt modelId="{B41F727A-3562-454A-BD93-116F5D1D3802}" type="sibTrans" cxnId="{CA039E42-2C3F-483C-BB4B-75D405DB0299}">
      <dgm:prSet/>
      <dgm:spPr/>
      <dgm:t>
        <a:bodyPr/>
        <a:lstStyle/>
        <a:p>
          <a:endParaRPr lang="zh-TW" altLang="en-US" baseline="0">
            <a:latin typeface="Comic Sans MS" pitchFamily="66" charset="0"/>
            <a:ea typeface="微軟正黑體" pitchFamily="34" charset="-120"/>
          </a:endParaRPr>
        </a:p>
      </dgm:t>
    </dgm:pt>
    <dgm:pt modelId="{D8C8D256-F33B-4020-9E3A-585A62001A76}">
      <dgm:prSet/>
      <dgm:spPr/>
      <dgm:t>
        <a:bodyPr/>
        <a:lstStyle/>
        <a:p>
          <a:pPr rtl="0"/>
          <a:r>
            <a:rPr lang="en-US" b="1" baseline="0" dirty="0" smtClean="0">
              <a:solidFill>
                <a:srgbClr val="C00000"/>
              </a:solidFill>
              <a:latin typeface="Comic Sans MS" pitchFamily="66" charset="0"/>
              <a:ea typeface="微軟正黑體" pitchFamily="34" charset="-120"/>
            </a:rPr>
            <a:t>2.</a:t>
          </a:r>
          <a:r>
            <a:rPr lang="zh-TW" b="1" baseline="0" dirty="0" smtClean="0">
              <a:solidFill>
                <a:srgbClr val="C00000"/>
              </a:solidFill>
              <a:latin typeface="Comic Sans MS" pitchFamily="66" charset="0"/>
              <a:ea typeface="微軟正黑體" pitchFamily="34" charset="-120"/>
            </a:rPr>
            <a:t>宅文化 </a:t>
          </a:r>
          <a:r>
            <a:rPr lang="en-US" b="1" baseline="0" dirty="0" smtClean="0">
              <a:solidFill>
                <a:srgbClr val="C00000"/>
              </a:solidFill>
              <a:latin typeface="Comic Sans MS" pitchFamily="66" charset="0"/>
              <a:ea typeface="微軟正黑體" pitchFamily="34" charset="-120"/>
            </a:rPr>
            <a:t>(Stay-at-home Culture/Otaku)</a:t>
          </a:r>
          <a:endParaRPr lang="zh-TW" b="1" baseline="0" dirty="0">
            <a:solidFill>
              <a:srgbClr val="C00000"/>
            </a:solidFill>
            <a:latin typeface="Comic Sans MS" pitchFamily="66" charset="0"/>
            <a:ea typeface="微軟正黑體" pitchFamily="34" charset="-120"/>
          </a:endParaRPr>
        </a:p>
      </dgm:t>
    </dgm:pt>
    <dgm:pt modelId="{D8EEE625-529C-4304-838F-5AFAA06A5F10}" type="parTrans" cxnId="{FA5D0F44-1340-4819-879C-6001D67CE67F}">
      <dgm:prSet/>
      <dgm:spPr/>
      <dgm:t>
        <a:bodyPr/>
        <a:lstStyle/>
        <a:p>
          <a:endParaRPr lang="zh-TW" altLang="en-US" baseline="0">
            <a:latin typeface="Comic Sans MS" pitchFamily="66" charset="0"/>
            <a:ea typeface="微軟正黑體" pitchFamily="34" charset="-120"/>
          </a:endParaRPr>
        </a:p>
      </dgm:t>
    </dgm:pt>
    <dgm:pt modelId="{66F465F4-5AD3-4FD8-A102-6D03313CFC57}" type="sibTrans" cxnId="{FA5D0F44-1340-4819-879C-6001D67CE67F}">
      <dgm:prSet/>
      <dgm:spPr/>
      <dgm:t>
        <a:bodyPr/>
        <a:lstStyle/>
        <a:p>
          <a:endParaRPr lang="zh-TW" altLang="en-US" baseline="0">
            <a:latin typeface="Comic Sans MS" pitchFamily="66" charset="0"/>
            <a:ea typeface="微軟正黑體" pitchFamily="34" charset="-120"/>
          </a:endParaRPr>
        </a:p>
      </dgm:t>
    </dgm:pt>
    <dgm:pt modelId="{3727E802-4166-42EE-A2C4-4A582184B101}">
      <dgm:prSet/>
      <dgm:spPr/>
      <dgm:t>
        <a:bodyPr/>
        <a:lstStyle/>
        <a:p>
          <a:pPr rtl="0"/>
          <a:r>
            <a:rPr lang="zh-TW" b="0" baseline="0" dirty="0" smtClean="0">
              <a:latin typeface="Comic Sans MS" pitchFamily="66" charset="0"/>
              <a:ea typeface="微軟正黑體" pitchFamily="34" charset="-120"/>
            </a:rPr>
            <a:t>泛指整天待在家裡，生活均依靠電腦或家裡供給，不外出與人互動、消費或其他的行為等，後引申出不善與人接觸或整天生活圈只有自己的族群。</a:t>
          </a:r>
          <a:endParaRPr lang="zh-TW" b="0" baseline="0" dirty="0">
            <a:latin typeface="Comic Sans MS" pitchFamily="66" charset="0"/>
            <a:ea typeface="微軟正黑體" pitchFamily="34" charset="-120"/>
          </a:endParaRPr>
        </a:p>
      </dgm:t>
    </dgm:pt>
    <dgm:pt modelId="{C1BFFE59-DA74-4E4D-A955-5A0C776517FB}" type="parTrans" cxnId="{E0F0CC74-7233-485F-A082-400E4FBC0950}">
      <dgm:prSet/>
      <dgm:spPr/>
      <dgm:t>
        <a:bodyPr/>
        <a:lstStyle/>
        <a:p>
          <a:endParaRPr lang="zh-TW" altLang="en-US" baseline="0">
            <a:latin typeface="Comic Sans MS" pitchFamily="66" charset="0"/>
            <a:ea typeface="微軟正黑體" pitchFamily="34" charset="-120"/>
          </a:endParaRPr>
        </a:p>
      </dgm:t>
    </dgm:pt>
    <dgm:pt modelId="{EA64F66B-7DF1-475C-A3EB-9965FBE20FF8}" type="sibTrans" cxnId="{E0F0CC74-7233-485F-A082-400E4FBC0950}">
      <dgm:prSet/>
      <dgm:spPr/>
      <dgm:t>
        <a:bodyPr/>
        <a:lstStyle/>
        <a:p>
          <a:endParaRPr lang="zh-TW" altLang="en-US" baseline="0">
            <a:latin typeface="Comic Sans MS" pitchFamily="66" charset="0"/>
            <a:ea typeface="微軟正黑體" pitchFamily="34" charset="-120"/>
          </a:endParaRPr>
        </a:p>
      </dgm:t>
    </dgm:pt>
    <dgm:pt modelId="{C758A5C9-A263-45D1-9136-DB7450061EC5}" type="pres">
      <dgm:prSet presAssocID="{5561E101-B3E0-420B-A4AE-0F7551EE2A2B}" presName="diagram" presStyleCnt="0">
        <dgm:presLayoutVars>
          <dgm:dir/>
          <dgm:resizeHandles val="exact"/>
        </dgm:presLayoutVars>
      </dgm:prSet>
      <dgm:spPr/>
      <dgm:t>
        <a:bodyPr/>
        <a:lstStyle/>
        <a:p>
          <a:endParaRPr lang="zh-TW" altLang="en-US"/>
        </a:p>
      </dgm:t>
    </dgm:pt>
    <dgm:pt modelId="{765E2D57-0720-4B11-9A41-63DD85B53EA2}" type="pres">
      <dgm:prSet presAssocID="{B8084913-0BE0-4A02-A1D0-55066AAE8FF1}" presName="node" presStyleLbl="node1" presStyleIdx="0" presStyleCnt="2" custScaleX="183759">
        <dgm:presLayoutVars>
          <dgm:bulletEnabled val="1"/>
        </dgm:presLayoutVars>
      </dgm:prSet>
      <dgm:spPr/>
      <dgm:t>
        <a:bodyPr/>
        <a:lstStyle/>
        <a:p>
          <a:endParaRPr lang="zh-TW" altLang="en-US"/>
        </a:p>
      </dgm:t>
    </dgm:pt>
    <dgm:pt modelId="{2677A11D-9123-421D-BE18-3D0A52D148EF}" type="pres">
      <dgm:prSet presAssocID="{F5E15E0D-91CB-4491-9F63-654D21FD6F94}" presName="sibTrans" presStyleCnt="0"/>
      <dgm:spPr/>
    </dgm:pt>
    <dgm:pt modelId="{77C6EAD0-968C-40D7-989A-103E1A2E995F}" type="pres">
      <dgm:prSet presAssocID="{D8C8D256-F33B-4020-9E3A-585A62001A76}" presName="node" presStyleLbl="node1" presStyleIdx="1" presStyleCnt="2" custScaleX="183759">
        <dgm:presLayoutVars>
          <dgm:bulletEnabled val="1"/>
        </dgm:presLayoutVars>
      </dgm:prSet>
      <dgm:spPr/>
      <dgm:t>
        <a:bodyPr/>
        <a:lstStyle/>
        <a:p>
          <a:endParaRPr lang="zh-TW" altLang="en-US"/>
        </a:p>
      </dgm:t>
    </dgm:pt>
  </dgm:ptLst>
  <dgm:cxnLst>
    <dgm:cxn modelId="{A64075CB-8EA6-4263-988D-5A5679A3823E}" type="presOf" srcId="{5561E101-B3E0-420B-A4AE-0F7551EE2A2B}" destId="{C758A5C9-A263-45D1-9136-DB7450061EC5}" srcOrd="0" destOrd="0" presId="urn:microsoft.com/office/officeart/2005/8/layout/default"/>
    <dgm:cxn modelId="{6C05CCC9-D56A-4A80-A522-5C307854FFA5}" type="presOf" srcId="{459F103E-9FF3-4F98-B3D5-ED4DE4870E4E}" destId="{765E2D57-0720-4B11-9A41-63DD85B53EA2}" srcOrd="0" destOrd="1" presId="urn:microsoft.com/office/officeart/2005/8/layout/default"/>
    <dgm:cxn modelId="{65BDA221-43FE-427B-ACE0-61F2B97E5408}" type="presOf" srcId="{B8084913-0BE0-4A02-A1D0-55066AAE8FF1}" destId="{765E2D57-0720-4B11-9A41-63DD85B53EA2}" srcOrd="0" destOrd="0" presId="urn:microsoft.com/office/officeart/2005/8/layout/default"/>
    <dgm:cxn modelId="{EEF4606F-96B4-47A9-9BEA-264D24D539A0}" srcId="{5561E101-B3E0-420B-A4AE-0F7551EE2A2B}" destId="{B8084913-0BE0-4A02-A1D0-55066AAE8FF1}" srcOrd="0" destOrd="0" parTransId="{AFDB95F5-661C-44B6-A69C-E4E91FDD465E}" sibTransId="{F5E15E0D-91CB-4491-9F63-654D21FD6F94}"/>
    <dgm:cxn modelId="{E0F0CC74-7233-485F-A082-400E4FBC0950}" srcId="{D8C8D256-F33B-4020-9E3A-585A62001A76}" destId="{3727E802-4166-42EE-A2C4-4A582184B101}" srcOrd="0" destOrd="0" parTransId="{C1BFFE59-DA74-4E4D-A955-5A0C776517FB}" sibTransId="{EA64F66B-7DF1-475C-A3EB-9965FBE20FF8}"/>
    <dgm:cxn modelId="{A769554F-E9A5-4352-BB29-C65C16589128}" type="presOf" srcId="{3727E802-4166-42EE-A2C4-4A582184B101}" destId="{77C6EAD0-968C-40D7-989A-103E1A2E995F}" srcOrd="0" destOrd="1" presId="urn:microsoft.com/office/officeart/2005/8/layout/default"/>
    <dgm:cxn modelId="{0BB5CEFF-A8EC-43B7-BDFC-3DABE241CB42}" type="presOf" srcId="{D8C8D256-F33B-4020-9E3A-585A62001A76}" destId="{77C6EAD0-968C-40D7-989A-103E1A2E995F}" srcOrd="0" destOrd="0" presId="urn:microsoft.com/office/officeart/2005/8/layout/default"/>
    <dgm:cxn modelId="{CA039E42-2C3F-483C-BB4B-75D405DB0299}" srcId="{B8084913-0BE0-4A02-A1D0-55066AAE8FF1}" destId="{459F103E-9FF3-4F98-B3D5-ED4DE4870E4E}" srcOrd="0" destOrd="0" parTransId="{8F17DB46-F08F-45E1-8401-7EA7E5B1D53D}" sibTransId="{B41F727A-3562-454A-BD93-116F5D1D3802}"/>
    <dgm:cxn modelId="{FA5D0F44-1340-4819-879C-6001D67CE67F}" srcId="{5561E101-B3E0-420B-A4AE-0F7551EE2A2B}" destId="{D8C8D256-F33B-4020-9E3A-585A62001A76}" srcOrd="1" destOrd="0" parTransId="{D8EEE625-529C-4304-838F-5AFAA06A5F10}" sibTransId="{66F465F4-5AD3-4FD8-A102-6D03313CFC57}"/>
    <dgm:cxn modelId="{76038DC0-5CD7-4CE3-ACF7-5C9799B959B8}" type="presParOf" srcId="{C758A5C9-A263-45D1-9136-DB7450061EC5}" destId="{765E2D57-0720-4B11-9A41-63DD85B53EA2}" srcOrd="0" destOrd="0" presId="urn:microsoft.com/office/officeart/2005/8/layout/default"/>
    <dgm:cxn modelId="{A2D65BF9-D4DE-449B-8464-A7189EA37E52}" type="presParOf" srcId="{C758A5C9-A263-45D1-9136-DB7450061EC5}" destId="{2677A11D-9123-421D-BE18-3D0A52D148EF}" srcOrd="1" destOrd="0" presId="urn:microsoft.com/office/officeart/2005/8/layout/default"/>
    <dgm:cxn modelId="{4C602033-B94D-4925-A074-82FFD5813FD8}" type="presParOf" srcId="{C758A5C9-A263-45D1-9136-DB7450061EC5}" destId="{77C6EAD0-968C-40D7-989A-103E1A2E995F}" srcOrd="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2A1CEA-EDA7-469D-97B0-E1106174A4F1}">
      <dsp:nvSpPr>
        <dsp:cNvPr id="0" name=""/>
        <dsp:cNvSpPr/>
      </dsp:nvSpPr>
      <dsp:spPr>
        <a:xfrm>
          <a:off x="39" y="8575"/>
          <a:ext cx="3806995" cy="7488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Comic Sans MS" pitchFamily="66" charset="0"/>
              <a:ea typeface="微軟正黑體" pitchFamily="34" charset="-120"/>
            </a:rPr>
            <a:t>本章架構</a:t>
          </a:r>
          <a:endParaRPr lang="zh-TW" altLang="en-US" sz="2600" kern="1200" dirty="0">
            <a:latin typeface="Comic Sans MS" pitchFamily="66" charset="0"/>
            <a:ea typeface="微軟正黑體" pitchFamily="34" charset="-120"/>
          </a:endParaRPr>
        </a:p>
      </dsp:txBody>
      <dsp:txXfrm>
        <a:off x="39" y="8575"/>
        <a:ext cx="3806995" cy="748800"/>
      </dsp:txXfrm>
    </dsp:sp>
    <dsp:sp modelId="{CB7CA0C3-5174-4BF6-A50E-12806AD19BFE}">
      <dsp:nvSpPr>
        <dsp:cNvPr id="0" name=""/>
        <dsp:cNvSpPr/>
      </dsp:nvSpPr>
      <dsp:spPr>
        <a:xfrm>
          <a:off x="39" y="757375"/>
          <a:ext cx="3806995" cy="44918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smtClean="0">
              <a:latin typeface="Comic Sans MS" pitchFamily="66" charset="0"/>
              <a:ea typeface="微軟正黑體" pitchFamily="34" charset="-120"/>
            </a:rPr>
            <a:t>網路的概念</a:t>
          </a:r>
          <a:endParaRPr lang="zh-TW" altLang="en-US" sz="2600" kern="1200" dirty="0">
            <a:latin typeface="Comic Sans MS" pitchFamily="66" charset="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網路的工具</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網路的文化</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結論</a:t>
          </a:r>
        </a:p>
      </dsp:txBody>
      <dsp:txXfrm>
        <a:off x="39" y="757375"/>
        <a:ext cx="3806995" cy="4491849"/>
      </dsp:txXfrm>
    </dsp:sp>
    <dsp:sp modelId="{250695A9-FC4C-4B3A-BBB1-01E6A70DD9B1}">
      <dsp:nvSpPr>
        <dsp:cNvPr id="0" name=""/>
        <dsp:cNvSpPr/>
      </dsp:nvSpPr>
      <dsp:spPr>
        <a:xfrm>
          <a:off x="4340014" y="8575"/>
          <a:ext cx="3806995" cy="748800"/>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Comic Sans MS" pitchFamily="66" charset="0"/>
              <a:ea typeface="微軟正黑體" pitchFamily="34" charset="-120"/>
            </a:rPr>
            <a:t>學習重點</a:t>
          </a:r>
          <a:endParaRPr lang="zh-TW" altLang="en-US" sz="2600" kern="1200" dirty="0">
            <a:latin typeface="Comic Sans MS" pitchFamily="66" charset="0"/>
            <a:ea typeface="微軟正黑體" pitchFamily="34" charset="-120"/>
          </a:endParaRPr>
        </a:p>
      </dsp:txBody>
      <dsp:txXfrm>
        <a:off x="4340014" y="8575"/>
        <a:ext cx="3806995" cy="748800"/>
      </dsp:txXfrm>
    </dsp:sp>
    <dsp:sp modelId="{A228CC51-C6BE-43B9-84F1-6FE1982F2811}">
      <dsp:nvSpPr>
        <dsp:cNvPr id="0" name=""/>
        <dsp:cNvSpPr/>
      </dsp:nvSpPr>
      <dsp:spPr>
        <a:xfrm>
          <a:off x="4340014" y="757375"/>
          <a:ext cx="3806995" cy="449184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網路的類型</a:t>
          </a:r>
          <a:endParaRPr lang="zh-TW" altLang="en-US" sz="2600" kern="1200" dirty="0">
            <a:latin typeface="Comic Sans MS" pitchFamily="66" charset="0"/>
            <a:ea typeface="微軟正黑體" pitchFamily="34" charset="-120"/>
          </a:endParaRP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網域的概念</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網路的技術</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網頁程式</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網址</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網路常見的服務</a:t>
          </a:r>
        </a:p>
        <a:p>
          <a:pPr marL="228600" lvl="1" indent="-228600" algn="l" defTabSz="1155700">
            <a:lnSpc>
              <a:spcPct val="90000"/>
            </a:lnSpc>
            <a:spcBef>
              <a:spcPct val="0"/>
            </a:spcBef>
            <a:spcAft>
              <a:spcPct val="15000"/>
            </a:spcAft>
            <a:buChar char="••"/>
          </a:pPr>
          <a:r>
            <a:rPr lang="zh-TW" altLang="en-US" sz="2600" kern="1200" dirty="0" smtClean="0">
              <a:latin typeface="Comic Sans MS" pitchFamily="66" charset="0"/>
              <a:ea typeface="微軟正黑體" pitchFamily="34" charset="-120"/>
            </a:rPr>
            <a:t>網路的文化</a:t>
          </a:r>
        </a:p>
      </dsp:txBody>
      <dsp:txXfrm>
        <a:off x="4340014" y="757375"/>
        <a:ext cx="3806995" cy="449184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5E2D57-0720-4B11-9A41-63DD85B53EA2}">
      <dsp:nvSpPr>
        <dsp:cNvPr id="0" name=""/>
        <dsp:cNvSpPr/>
      </dsp:nvSpPr>
      <dsp:spPr>
        <a:xfrm>
          <a:off x="360030" y="1794"/>
          <a:ext cx="7426988" cy="2425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altLang="zh-TW" sz="2900" b="1" kern="1200" baseline="0" dirty="0" smtClean="0">
              <a:solidFill>
                <a:srgbClr val="C00000"/>
              </a:solidFill>
              <a:latin typeface="Comic Sans MS" pitchFamily="66" charset="0"/>
              <a:ea typeface="微軟正黑體" pitchFamily="34" charset="-120"/>
            </a:rPr>
            <a:t>3.</a:t>
          </a:r>
          <a:r>
            <a:rPr lang="zh-TW" altLang="en-US" sz="2900" b="1" kern="1200" baseline="0" dirty="0" smtClean="0">
              <a:solidFill>
                <a:srgbClr val="C00000"/>
              </a:solidFill>
              <a:latin typeface="Comic Sans MS" pitchFamily="66" charset="0"/>
              <a:ea typeface="微軟正黑體" pitchFamily="34" charset="-120"/>
            </a:rPr>
            <a:t>虛擬生活 </a:t>
          </a:r>
          <a:r>
            <a:rPr lang="en-US" altLang="zh-TW" sz="2900" b="1" kern="1200" baseline="0" dirty="0" smtClean="0">
              <a:solidFill>
                <a:srgbClr val="C00000"/>
              </a:solidFill>
              <a:latin typeface="Comic Sans MS" pitchFamily="66" charset="0"/>
              <a:ea typeface="微軟正黑體" pitchFamily="34" charset="-120"/>
            </a:rPr>
            <a:t>(Virtual Life)</a:t>
          </a:r>
          <a:endParaRPr lang="zh-TW" sz="2900" b="1" kern="1200" baseline="0" dirty="0">
            <a:solidFill>
              <a:srgbClr val="C00000"/>
            </a:solidFill>
            <a:latin typeface="Comic Sans MS" pitchFamily="66" charset="0"/>
            <a:ea typeface="微軟正黑體" pitchFamily="34" charset="-120"/>
          </a:endParaRPr>
        </a:p>
        <a:p>
          <a:pPr marL="228600" lvl="1" indent="-228600" algn="l" defTabSz="1022350" rtl="0">
            <a:lnSpc>
              <a:spcPct val="90000"/>
            </a:lnSpc>
            <a:spcBef>
              <a:spcPct val="0"/>
            </a:spcBef>
            <a:spcAft>
              <a:spcPct val="15000"/>
            </a:spcAft>
            <a:buChar char="••"/>
          </a:pPr>
          <a:r>
            <a:rPr lang="zh-TW" altLang="en-US" sz="2300" b="0" kern="1200" baseline="0" dirty="0" smtClean="0">
              <a:latin typeface="Comic Sans MS" pitchFamily="66" charset="0"/>
              <a:ea typeface="微軟正黑體" pitchFamily="34" charset="-120"/>
            </a:rPr>
            <a:t>在網路上提供使用者虛擬生活，可透過遊戲、動畫模擬等方式，來讓使用者自己決定想過的生活。</a:t>
          </a:r>
          <a:endParaRPr lang="en-US" sz="2300" b="0" kern="1200" baseline="0" dirty="0">
            <a:latin typeface="Comic Sans MS" pitchFamily="66" charset="0"/>
            <a:ea typeface="微軟正黑體" pitchFamily="34" charset="-120"/>
          </a:endParaRPr>
        </a:p>
      </dsp:txBody>
      <dsp:txXfrm>
        <a:off x="360030" y="1794"/>
        <a:ext cx="7426988" cy="2425020"/>
      </dsp:txXfrm>
    </dsp:sp>
    <dsp:sp modelId="{77C6EAD0-968C-40D7-989A-103E1A2E995F}">
      <dsp:nvSpPr>
        <dsp:cNvPr id="0" name=""/>
        <dsp:cNvSpPr/>
      </dsp:nvSpPr>
      <dsp:spPr>
        <a:xfrm>
          <a:off x="360030" y="2830985"/>
          <a:ext cx="7426988" cy="2425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altLang="zh-TW" sz="2900" b="1" kern="1200" baseline="0" dirty="0" smtClean="0">
              <a:solidFill>
                <a:srgbClr val="C00000"/>
              </a:solidFill>
              <a:latin typeface="Comic Sans MS" pitchFamily="66" charset="0"/>
              <a:ea typeface="微軟正黑體" pitchFamily="34" charset="-120"/>
            </a:rPr>
            <a:t>4.</a:t>
          </a:r>
          <a:r>
            <a:rPr lang="zh-TW" altLang="en-US" sz="2900" b="1" kern="1200" baseline="0" dirty="0" smtClean="0">
              <a:solidFill>
                <a:srgbClr val="C00000"/>
              </a:solidFill>
              <a:latin typeface="Comic Sans MS" pitchFamily="66" charset="0"/>
              <a:ea typeface="微軟正黑體" pitchFamily="34" charset="-120"/>
            </a:rPr>
            <a:t>揪團文化 </a:t>
          </a:r>
          <a:r>
            <a:rPr lang="en-US" altLang="zh-TW" sz="2900" b="1" kern="1200" baseline="0" dirty="0" smtClean="0">
              <a:solidFill>
                <a:srgbClr val="C00000"/>
              </a:solidFill>
              <a:latin typeface="Comic Sans MS" pitchFamily="66" charset="0"/>
              <a:ea typeface="微軟正黑體" pitchFamily="34" charset="-120"/>
            </a:rPr>
            <a:t>(Group Buying Culture)</a:t>
          </a:r>
          <a:endParaRPr lang="zh-TW" sz="2900" b="1" kern="1200" baseline="0" dirty="0">
            <a:solidFill>
              <a:srgbClr val="C00000"/>
            </a:solidFill>
            <a:latin typeface="Comic Sans MS" pitchFamily="66" charset="0"/>
            <a:ea typeface="微軟正黑體" pitchFamily="34" charset="-120"/>
          </a:endParaRPr>
        </a:p>
        <a:p>
          <a:pPr marL="228600" lvl="1" indent="-228600" algn="l" defTabSz="1022350" rtl="0">
            <a:lnSpc>
              <a:spcPct val="90000"/>
            </a:lnSpc>
            <a:spcBef>
              <a:spcPct val="0"/>
            </a:spcBef>
            <a:spcAft>
              <a:spcPct val="15000"/>
            </a:spcAft>
            <a:buChar char="••"/>
          </a:pPr>
          <a:r>
            <a:rPr lang="zh-TW" altLang="en-US" sz="2300" b="0" kern="1200" baseline="0" dirty="0" smtClean="0">
              <a:latin typeface="Comic Sans MS" pitchFamily="66" charset="0"/>
              <a:ea typeface="微軟正黑體" pitchFamily="34" charset="-120"/>
            </a:rPr>
            <a:t>揪團泛指團購的意思，由於網路可快速匯聚大量的使用者，所以當有購買產品的需求時，往往就會有人在論壇或 </a:t>
          </a:r>
          <a:r>
            <a:rPr lang="en-US" altLang="zh-TW" sz="2300" b="0" kern="1200" baseline="0" dirty="0" smtClean="0">
              <a:latin typeface="Comic Sans MS" pitchFamily="66" charset="0"/>
              <a:ea typeface="微軟正黑體" pitchFamily="34" charset="-120"/>
            </a:rPr>
            <a:t>BBS </a:t>
          </a:r>
          <a:r>
            <a:rPr lang="zh-TW" altLang="en-US" sz="2300" b="0" kern="1200" baseline="0" dirty="0" smtClean="0">
              <a:latin typeface="Comic Sans MS" pitchFamily="66" charset="0"/>
              <a:ea typeface="微軟正黑體" pitchFamily="34" charset="-120"/>
            </a:rPr>
            <a:t>上揪團</a:t>
          </a:r>
          <a:endParaRPr lang="zh-TW" sz="2300" b="0" kern="1200" baseline="0" dirty="0">
            <a:latin typeface="Comic Sans MS" pitchFamily="66" charset="0"/>
            <a:ea typeface="微軟正黑體" pitchFamily="34" charset="-120"/>
          </a:endParaRPr>
        </a:p>
      </dsp:txBody>
      <dsp:txXfrm>
        <a:off x="360030" y="2830985"/>
        <a:ext cx="7426988" cy="24250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23924-3320-43B5-8536-57F9812439CA}">
      <dsp:nvSpPr>
        <dsp:cNvPr id="0" name=""/>
        <dsp:cNvSpPr/>
      </dsp:nvSpPr>
      <dsp:spPr>
        <a:xfrm>
          <a:off x="0" y="27476"/>
          <a:ext cx="8147248" cy="87837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baseline="0" dirty="0" smtClean="0">
              <a:latin typeface="Comic Sans MS" pitchFamily="66" charset="0"/>
              <a:ea typeface="微軟正黑體" pitchFamily="34" charset="-120"/>
            </a:rPr>
            <a:t>1. </a:t>
          </a:r>
          <a:r>
            <a:rPr lang="zh-TW" sz="2800" b="0" kern="1200" baseline="0" dirty="0" smtClean="0">
              <a:latin typeface="Comic Sans MS" pitchFamily="66" charset="0"/>
              <a:ea typeface="微軟正黑體" pitchFamily="34" charset="-120"/>
            </a:rPr>
            <a:t>企業內網路 </a:t>
          </a:r>
          <a:r>
            <a:rPr lang="en-US" sz="2800" b="0" kern="1200" baseline="0" dirty="0" smtClean="0">
              <a:latin typeface="Comic Sans MS" pitchFamily="66" charset="0"/>
              <a:ea typeface="微軟正黑體" pitchFamily="34" charset="-120"/>
            </a:rPr>
            <a:t>(Intranet)</a:t>
          </a:r>
          <a:endParaRPr lang="zh-TW" sz="2800" kern="1200" baseline="0" dirty="0">
            <a:latin typeface="Comic Sans MS" pitchFamily="66" charset="0"/>
            <a:ea typeface="微軟正黑體" pitchFamily="34" charset="-120"/>
          </a:endParaRPr>
        </a:p>
      </dsp:txBody>
      <dsp:txXfrm>
        <a:off x="0" y="27476"/>
        <a:ext cx="8147248" cy="878377"/>
      </dsp:txXfrm>
    </dsp:sp>
    <dsp:sp modelId="{ED455AC8-C659-4F19-9A2D-B92036006474}">
      <dsp:nvSpPr>
        <dsp:cNvPr id="0" name=""/>
        <dsp:cNvSpPr/>
      </dsp:nvSpPr>
      <dsp:spPr>
        <a:xfrm>
          <a:off x="0" y="905854"/>
          <a:ext cx="8147248" cy="507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7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zh-TW" sz="2200" b="0" kern="1200" baseline="0" dirty="0" smtClean="0">
              <a:latin typeface="Comic Sans MS" pitchFamily="66" charset="0"/>
              <a:ea typeface="微軟正黑體" pitchFamily="34" charset="-120"/>
            </a:rPr>
            <a:t>此類型的網路主要做為企業內部營運時協助運作的系統</a:t>
          </a:r>
          <a:endParaRPr lang="en-US" sz="2200" b="0" kern="1200" baseline="0" dirty="0">
            <a:latin typeface="Comic Sans MS" pitchFamily="66" charset="0"/>
            <a:ea typeface="微軟正黑體" pitchFamily="34" charset="-120"/>
          </a:endParaRPr>
        </a:p>
      </dsp:txBody>
      <dsp:txXfrm>
        <a:off x="0" y="905854"/>
        <a:ext cx="8147248" cy="507150"/>
      </dsp:txXfrm>
    </dsp:sp>
    <dsp:sp modelId="{63092E53-7E7A-4042-B13D-9B9DC32FB8B7}">
      <dsp:nvSpPr>
        <dsp:cNvPr id="0" name=""/>
        <dsp:cNvSpPr/>
      </dsp:nvSpPr>
      <dsp:spPr>
        <a:xfrm>
          <a:off x="0" y="1413004"/>
          <a:ext cx="8147248" cy="87837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baseline="0" dirty="0" smtClean="0">
              <a:latin typeface="Comic Sans MS" pitchFamily="66" charset="0"/>
              <a:ea typeface="微軟正黑體" pitchFamily="34" charset="-120"/>
            </a:rPr>
            <a:t>2.</a:t>
          </a:r>
          <a:r>
            <a:rPr lang="zh-TW" sz="2800" b="0" kern="1200" baseline="0" dirty="0" smtClean="0">
              <a:latin typeface="Comic Sans MS" pitchFamily="66" charset="0"/>
              <a:ea typeface="微軟正黑體" pitchFamily="34" charset="-120"/>
            </a:rPr>
            <a:t>企業間網路 </a:t>
          </a:r>
          <a:r>
            <a:rPr lang="en-US" sz="2800" b="0" kern="1200" baseline="0" dirty="0" smtClean="0">
              <a:latin typeface="Comic Sans MS" pitchFamily="66" charset="0"/>
              <a:ea typeface="微軟正黑體" pitchFamily="34" charset="-120"/>
            </a:rPr>
            <a:t>(Extranet)</a:t>
          </a:r>
          <a:endParaRPr lang="zh-TW" sz="2800" kern="1200" baseline="0" dirty="0">
            <a:latin typeface="Comic Sans MS" pitchFamily="66" charset="0"/>
            <a:ea typeface="微軟正黑體" pitchFamily="34" charset="-120"/>
          </a:endParaRPr>
        </a:p>
      </dsp:txBody>
      <dsp:txXfrm>
        <a:off x="0" y="1413004"/>
        <a:ext cx="8147248" cy="878377"/>
      </dsp:txXfrm>
    </dsp:sp>
    <dsp:sp modelId="{DCBF3692-9311-4499-AEF9-B52BB2FA1C84}">
      <dsp:nvSpPr>
        <dsp:cNvPr id="0" name=""/>
        <dsp:cNvSpPr/>
      </dsp:nvSpPr>
      <dsp:spPr>
        <a:xfrm>
          <a:off x="0" y="2291381"/>
          <a:ext cx="8147248"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7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zh-TW" sz="2200" b="0" kern="1200" baseline="0" dirty="0" smtClean="0">
              <a:latin typeface="Comic Sans MS" pitchFamily="66" charset="0"/>
              <a:ea typeface="微軟正黑體" pitchFamily="34" charset="-120"/>
            </a:rPr>
            <a:t>企業間網路是利用網際網路來串連各地的企業夥伴、供應商、中間商或顧客等角色，透過權限的設定，可以讓使用者進入企業內網路存取資料。</a:t>
          </a:r>
          <a:endParaRPr lang="en-US" sz="2200" b="0" kern="1200" baseline="0" dirty="0">
            <a:latin typeface="Comic Sans MS" pitchFamily="66" charset="0"/>
            <a:ea typeface="微軟正黑體" pitchFamily="34" charset="-120"/>
          </a:endParaRPr>
        </a:p>
      </dsp:txBody>
      <dsp:txXfrm>
        <a:off x="0" y="2291381"/>
        <a:ext cx="8147248" cy="1391040"/>
      </dsp:txXfrm>
    </dsp:sp>
    <dsp:sp modelId="{58D2A4DE-168A-452F-BC41-4DA1F3F6233A}">
      <dsp:nvSpPr>
        <dsp:cNvPr id="0" name=""/>
        <dsp:cNvSpPr/>
      </dsp:nvSpPr>
      <dsp:spPr>
        <a:xfrm>
          <a:off x="0" y="3682421"/>
          <a:ext cx="8147248" cy="878377"/>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0" kern="1200" baseline="0" dirty="0" smtClean="0">
              <a:latin typeface="Comic Sans MS" pitchFamily="66" charset="0"/>
              <a:ea typeface="微軟正黑體" pitchFamily="34" charset="-120"/>
            </a:rPr>
            <a:t>3.</a:t>
          </a:r>
          <a:r>
            <a:rPr lang="zh-TW" sz="2800" b="0" kern="1200" baseline="0" dirty="0" smtClean="0">
              <a:latin typeface="Comic Sans MS" pitchFamily="66" charset="0"/>
              <a:ea typeface="微軟正黑體" pitchFamily="34" charset="-120"/>
            </a:rPr>
            <a:t>網際網路 </a:t>
          </a:r>
          <a:r>
            <a:rPr lang="en-US" sz="2800" b="0" kern="1200" baseline="0" dirty="0" smtClean="0">
              <a:latin typeface="Comic Sans MS" pitchFamily="66" charset="0"/>
              <a:ea typeface="微軟正黑體" pitchFamily="34" charset="-120"/>
            </a:rPr>
            <a:t>(Internet)</a:t>
          </a:r>
          <a:endParaRPr lang="zh-TW" sz="2800" kern="1200" baseline="0" dirty="0">
            <a:latin typeface="Comic Sans MS" pitchFamily="66" charset="0"/>
            <a:ea typeface="微軟正黑體" pitchFamily="34" charset="-120"/>
          </a:endParaRPr>
        </a:p>
      </dsp:txBody>
      <dsp:txXfrm>
        <a:off x="0" y="3682421"/>
        <a:ext cx="8147248" cy="878377"/>
      </dsp:txXfrm>
    </dsp:sp>
    <dsp:sp modelId="{5175877B-DDD4-4720-BC7A-51EEC01E3D67}">
      <dsp:nvSpPr>
        <dsp:cNvPr id="0" name=""/>
        <dsp:cNvSpPr/>
      </dsp:nvSpPr>
      <dsp:spPr>
        <a:xfrm>
          <a:off x="0" y="4560799"/>
          <a:ext cx="8147248"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7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zh-TW" sz="2200" b="0" kern="1200" baseline="0" dirty="0" smtClean="0">
              <a:latin typeface="Comic Sans MS" pitchFamily="66" charset="0"/>
              <a:ea typeface="微軟正黑體" pitchFamily="34" charset="-120"/>
            </a:rPr>
            <a:t>透過網路來連接分散在各地的使用者，彼此進行資料的分享、資料的討論、資料的搜尋、娛樂 和服務</a:t>
          </a:r>
          <a:endParaRPr lang="zh-TW" sz="2200" b="0" kern="1200" baseline="0" dirty="0">
            <a:latin typeface="Comic Sans MS" pitchFamily="66" charset="0"/>
            <a:ea typeface="微軟正黑體" pitchFamily="34" charset="-120"/>
          </a:endParaRPr>
        </a:p>
      </dsp:txBody>
      <dsp:txXfrm>
        <a:off x="0" y="4560799"/>
        <a:ext cx="8147248" cy="9563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7FA81F-DB51-4A89-ADAE-78A1716984FC}">
      <dsp:nvSpPr>
        <dsp:cNvPr id="0" name=""/>
        <dsp:cNvSpPr/>
      </dsp:nvSpPr>
      <dsp:spPr>
        <a:xfrm>
          <a:off x="0" y="50210"/>
          <a:ext cx="8147248" cy="94111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baseline="0" dirty="0" smtClean="0">
              <a:latin typeface="Comic Sans MS" pitchFamily="66" charset="0"/>
              <a:ea typeface="微軟正黑體" pitchFamily="34" charset="-120"/>
            </a:rPr>
            <a:t>1.</a:t>
          </a:r>
          <a:r>
            <a:rPr lang="zh-TW" sz="3000" b="0" kern="1200" baseline="0" dirty="0" smtClean="0">
              <a:latin typeface="Comic Sans MS" pitchFamily="66" charset="0"/>
              <a:ea typeface="微軟正黑體" pitchFamily="34" charset="-120"/>
            </a:rPr>
            <a:t>節點 </a:t>
          </a:r>
          <a:r>
            <a:rPr lang="en-US" sz="3000" b="0" kern="1200" baseline="0" dirty="0" smtClean="0">
              <a:latin typeface="Comic Sans MS" pitchFamily="66" charset="0"/>
              <a:ea typeface="微軟正黑體" pitchFamily="34" charset="-120"/>
            </a:rPr>
            <a:t>(Node)</a:t>
          </a:r>
          <a:endParaRPr lang="zh-TW" sz="3000" kern="1200" baseline="0" dirty="0">
            <a:latin typeface="Comic Sans MS" pitchFamily="66" charset="0"/>
            <a:ea typeface="微軟正黑體" pitchFamily="34" charset="-120"/>
          </a:endParaRPr>
        </a:p>
      </dsp:txBody>
      <dsp:txXfrm>
        <a:off x="0" y="50210"/>
        <a:ext cx="8147248" cy="941118"/>
      </dsp:txXfrm>
    </dsp:sp>
    <dsp:sp modelId="{A293DCBC-0191-4FA9-AF96-A4AF1CA46E03}">
      <dsp:nvSpPr>
        <dsp:cNvPr id="0" name=""/>
        <dsp:cNvSpPr/>
      </dsp:nvSpPr>
      <dsp:spPr>
        <a:xfrm>
          <a:off x="0" y="991329"/>
          <a:ext cx="8147248"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75"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zh-TW" sz="2300" b="0" kern="1200" baseline="0" dirty="0" smtClean="0">
              <a:latin typeface="Comic Sans MS" pitchFamily="66" charset="0"/>
              <a:ea typeface="微軟正黑體" pitchFamily="34" charset="-120"/>
            </a:rPr>
            <a:t>這是指具有</a:t>
          </a:r>
          <a:r>
            <a:rPr lang="zh-TW" sz="2300" b="1" kern="1200" baseline="0" dirty="0" smtClean="0">
              <a:solidFill>
                <a:srgbClr val="C00000"/>
              </a:solidFill>
              <a:latin typeface="Comic Sans MS" pitchFamily="66" charset="0"/>
              <a:ea typeface="微軟正黑體" pitchFamily="34" charset="-120"/>
            </a:rPr>
            <a:t>網路位址 </a:t>
          </a:r>
          <a:r>
            <a:rPr lang="en-US" sz="2300" b="1" kern="1200" baseline="0" dirty="0" smtClean="0">
              <a:solidFill>
                <a:srgbClr val="C00000"/>
              </a:solidFill>
              <a:latin typeface="Comic Sans MS" pitchFamily="66" charset="0"/>
              <a:ea typeface="微軟正黑體" pitchFamily="34" charset="-120"/>
            </a:rPr>
            <a:t>(Internet Protocol, IP) </a:t>
          </a:r>
          <a:r>
            <a:rPr lang="zh-TW" sz="2300" b="0" kern="1200" baseline="0" dirty="0" smtClean="0">
              <a:latin typeface="Comic Sans MS" pitchFamily="66" charset="0"/>
              <a:ea typeface="微軟正黑體" pitchFamily="34" charset="-120"/>
            </a:rPr>
            <a:t>的資訊設備，只要能夠上網就可以稱為一個節點</a:t>
          </a:r>
          <a:endParaRPr lang="en-US" sz="2300" b="0" kern="1200" baseline="0" dirty="0">
            <a:latin typeface="Comic Sans MS" pitchFamily="66" charset="0"/>
            <a:ea typeface="微軟正黑體" pitchFamily="34" charset="-120"/>
          </a:endParaRPr>
        </a:p>
      </dsp:txBody>
      <dsp:txXfrm>
        <a:off x="0" y="991329"/>
        <a:ext cx="8147248" cy="993600"/>
      </dsp:txXfrm>
    </dsp:sp>
    <dsp:sp modelId="{822270BF-360F-41F5-98AC-7E1BE938D6C7}">
      <dsp:nvSpPr>
        <dsp:cNvPr id="0" name=""/>
        <dsp:cNvSpPr/>
      </dsp:nvSpPr>
      <dsp:spPr>
        <a:xfrm>
          <a:off x="0" y="1984929"/>
          <a:ext cx="8147248" cy="94111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baseline="0" dirty="0" smtClean="0">
              <a:latin typeface="Comic Sans MS" pitchFamily="66" charset="0"/>
              <a:ea typeface="微軟正黑體" pitchFamily="34" charset="-120"/>
            </a:rPr>
            <a:t>2.</a:t>
          </a:r>
          <a:r>
            <a:rPr lang="zh-TW" sz="3000" b="0" kern="1200" baseline="0" dirty="0" smtClean="0">
              <a:latin typeface="Comic Sans MS" pitchFamily="66" charset="0"/>
              <a:ea typeface="微軟正黑體" pitchFamily="34" charset="-120"/>
            </a:rPr>
            <a:t>伺服器 </a:t>
          </a:r>
          <a:r>
            <a:rPr lang="en-US" sz="3000" b="0" kern="1200" baseline="0" dirty="0" smtClean="0">
              <a:latin typeface="Comic Sans MS" pitchFamily="66" charset="0"/>
              <a:ea typeface="微軟正黑體" pitchFamily="34" charset="-120"/>
            </a:rPr>
            <a:t>(Server)</a:t>
          </a:r>
          <a:endParaRPr lang="zh-TW" sz="3000" kern="1200" baseline="0" dirty="0">
            <a:latin typeface="Comic Sans MS" pitchFamily="66" charset="0"/>
            <a:ea typeface="微軟正黑體" pitchFamily="34" charset="-120"/>
          </a:endParaRPr>
        </a:p>
      </dsp:txBody>
      <dsp:txXfrm>
        <a:off x="0" y="1984929"/>
        <a:ext cx="8147248" cy="941118"/>
      </dsp:txXfrm>
    </dsp:sp>
    <dsp:sp modelId="{2BCB56D2-9BCD-4B0A-ABC6-4BBA2AD8DE44}">
      <dsp:nvSpPr>
        <dsp:cNvPr id="0" name=""/>
        <dsp:cNvSpPr/>
      </dsp:nvSpPr>
      <dsp:spPr>
        <a:xfrm>
          <a:off x="0" y="2926047"/>
          <a:ext cx="8147248" cy="543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75"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zh-TW" sz="2300" b="0" kern="1200" baseline="0" dirty="0" smtClean="0">
              <a:latin typeface="Comic Sans MS" pitchFamily="66" charset="0"/>
              <a:ea typeface="微軟正黑體" pitchFamily="34" charset="-120"/>
            </a:rPr>
            <a:t>是指可以提供多個使用者進行資源管理的系統</a:t>
          </a:r>
          <a:endParaRPr lang="en-US" sz="2300" b="0" kern="1200" baseline="0" dirty="0">
            <a:latin typeface="Comic Sans MS" pitchFamily="66" charset="0"/>
            <a:ea typeface="微軟正黑體" pitchFamily="34" charset="-120"/>
          </a:endParaRPr>
        </a:p>
      </dsp:txBody>
      <dsp:txXfrm>
        <a:off x="0" y="2926047"/>
        <a:ext cx="8147248" cy="543375"/>
      </dsp:txXfrm>
    </dsp:sp>
    <dsp:sp modelId="{3154806D-0CDB-43FA-808C-27A519361B8D}">
      <dsp:nvSpPr>
        <dsp:cNvPr id="0" name=""/>
        <dsp:cNvSpPr/>
      </dsp:nvSpPr>
      <dsp:spPr>
        <a:xfrm>
          <a:off x="0" y="3469422"/>
          <a:ext cx="8147248" cy="94111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kern="1200" baseline="0" dirty="0" smtClean="0">
              <a:latin typeface="Comic Sans MS" pitchFamily="66" charset="0"/>
              <a:ea typeface="微軟正黑體" pitchFamily="34" charset="-120"/>
            </a:rPr>
            <a:t>3.</a:t>
          </a:r>
          <a:r>
            <a:rPr lang="zh-TW" sz="3000" b="0" kern="1200" baseline="0" dirty="0" smtClean="0">
              <a:latin typeface="Comic Sans MS" pitchFamily="66" charset="0"/>
              <a:ea typeface="微軟正黑體" pitchFamily="34" charset="-120"/>
            </a:rPr>
            <a:t>網路卡 </a:t>
          </a:r>
          <a:r>
            <a:rPr lang="en-US" sz="3000" b="0" kern="1200" baseline="0" dirty="0" smtClean="0">
              <a:latin typeface="Comic Sans MS" pitchFamily="66" charset="0"/>
              <a:ea typeface="微軟正黑體" pitchFamily="34" charset="-120"/>
            </a:rPr>
            <a:t>(Network Interface Card, NIC)</a:t>
          </a:r>
          <a:endParaRPr lang="zh-TW" sz="3000" kern="1200" baseline="0" dirty="0">
            <a:latin typeface="Comic Sans MS" pitchFamily="66" charset="0"/>
            <a:ea typeface="微軟正黑體" pitchFamily="34" charset="-120"/>
          </a:endParaRPr>
        </a:p>
      </dsp:txBody>
      <dsp:txXfrm>
        <a:off x="0" y="3469422"/>
        <a:ext cx="8147248" cy="941118"/>
      </dsp:txXfrm>
    </dsp:sp>
    <dsp:sp modelId="{D877846A-F654-4D6E-AB38-C1D79CDBFDC7}">
      <dsp:nvSpPr>
        <dsp:cNvPr id="0" name=""/>
        <dsp:cNvSpPr/>
      </dsp:nvSpPr>
      <dsp:spPr>
        <a:xfrm>
          <a:off x="0" y="4410541"/>
          <a:ext cx="8147248"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75"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zh-TW" sz="2300" b="0" kern="1200" baseline="0" dirty="0" smtClean="0">
              <a:latin typeface="Comic Sans MS" pitchFamily="66" charset="0"/>
              <a:ea typeface="微軟正黑體" pitchFamily="34" charset="-120"/>
            </a:rPr>
            <a:t>是指提供網路連線的設備，可以是內建或外插在主機板上的一個硬體</a:t>
          </a:r>
          <a:endParaRPr lang="zh-TW" sz="2300" b="0" kern="1200" baseline="0" dirty="0">
            <a:latin typeface="Comic Sans MS" pitchFamily="66" charset="0"/>
            <a:ea typeface="微軟正黑體" pitchFamily="34" charset="-120"/>
          </a:endParaRPr>
        </a:p>
      </dsp:txBody>
      <dsp:txXfrm>
        <a:off x="0" y="4410541"/>
        <a:ext cx="8147248" cy="993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2F2833-C7CC-449C-AF4E-9E58A9B687B0}">
      <dsp:nvSpPr>
        <dsp:cNvPr id="0" name=""/>
        <dsp:cNvSpPr/>
      </dsp:nvSpPr>
      <dsp:spPr>
        <a:xfrm>
          <a:off x="0" y="38311"/>
          <a:ext cx="8147050" cy="909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kern="1200" baseline="0" dirty="0" smtClean="0">
              <a:latin typeface="Comic Sans MS" pitchFamily="66" charset="0"/>
              <a:ea typeface="微軟正黑體" pitchFamily="34" charset="-120"/>
            </a:rPr>
            <a:t>4.</a:t>
          </a:r>
          <a:r>
            <a:rPr lang="zh-TW" sz="2900" b="0" kern="1200" baseline="0" dirty="0" smtClean="0">
              <a:latin typeface="Comic Sans MS" pitchFamily="66" charset="0"/>
              <a:ea typeface="微軟正黑體" pitchFamily="34" charset="-120"/>
            </a:rPr>
            <a:t>拓樸 </a:t>
          </a:r>
          <a:r>
            <a:rPr lang="en-US" sz="2900" b="0" kern="1200" baseline="0" dirty="0" smtClean="0">
              <a:latin typeface="Comic Sans MS" pitchFamily="66" charset="0"/>
              <a:ea typeface="微軟正黑體" pitchFamily="34" charset="-120"/>
            </a:rPr>
            <a:t>(Topology)</a:t>
          </a:r>
          <a:endParaRPr lang="zh-TW" sz="2900" kern="1200" baseline="0" dirty="0">
            <a:latin typeface="Comic Sans MS" pitchFamily="66" charset="0"/>
            <a:ea typeface="微軟正黑體" pitchFamily="34" charset="-120"/>
          </a:endParaRPr>
        </a:p>
      </dsp:txBody>
      <dsp:txXfrm>
        <a:off x="0" y="38311"/>
        <a:ext cx="8147050" cy="909748"/>
      </dsp:txXfrm>
    </dsp:sp>
    <dsp:sp modelId="{A8A395C8-4035-4797-99B9-2FF8DF8A3E40}">
      <dsp:nvSpPr>
        <dsp:cNvPr id="0" name=""/>
        <dsp:cNvSpPr/>
      </dsp:nvSpPr>
      <dsp:spPr>
        <a:xfrm>
          <a:off x="0" y="948060"/>
          <a:ext cx="8147050" cy="2821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69"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zh-TW" sz="2300" b="0" kern="1200" baseline="0" dirty="0" smtClean="0">
              <a:latin typeface="Comic Sans MS" pitchFamily="66" charset="0"/>
              <a:ea typeface="微軟正黑體" pitchFamily="34" charset="-120"/>
            </a:rPr>
            <a:t>這是指節點在網路上的連結方式，可分為環狀排列的</a:t>
          </a:r>
          <a:r>
            <a:rPr lang="zh-TW" sz="2300" b="0" kern="1200" baseline="0" dirty="0" smtClean="0">
              <a:solidFill>
                <a:srgbClr val="C00000"/>
              </a:solidFill>
              <a:latin typeface="Comic Sans MS" pitchFamily="66" charset="0"/>
              <a:ea typeface="微軟正黑體" pitchFamily="34" charset="-120"/>
            </a:rPr>
            <a:t>環狀拓樸 </a:t>
          </a:r>
          <a:r>
            <a:rPr lang="en-US" sz="2300" b="0" kern="1200" baseline="0" dirty="0" smtClean="0">
              <a:solidFill>
                <a:srgbClr val="C00000"/>
              </a:solidFill>
              <a:latin typeface="Comic Sans MS" pitchFamily="66" charset="0"/>
              <a:ea typeface="微軟正黑體" pitchFamily="34" charset="-120"/>
            </a:rPr>
            <a:t>(Ring Topology)</a:t>
          </a:r>
          <a:r>
            <a:rPr lang="zh-TW" sz="2300" b="0" kern="1200" baseline="0" dirty="0" smtClean="0">
              <a:latin typeface="Comic Sans MS" pitchFamily="66" charset="0"/>
              <a:ea typeface="微軟正黑體" pitchFamily="34" charset="-120"/>
            </a:rPr>
            <a:t>、由單一點所匯聚再連結的 </a:t>
          </a:r>
          <a:r>
            <a:rPr lang="en-US" sz="2300" b="0" kern="1200" baseline="0" dirty="0" smtClean="0">
              <a:solidFill>
                <a:srgbClr val="C00000"/>
              </a:solidFill>
              <a:latin typeface="Comic Sans MS" pitchFamily="66" charset="0"/>
              <a:ea typeface="微軟正黑體" pitchFamily="34" charset="-120"/>
            </a:rPr>
            <a:t>Mesh </a:t>
          </a:r>
          <a:r>
            <a:rPr lang="zh-TW" sz="2300" b="0" kern="1200" baseline="0" dirty="0" smtClean="0">
              <a:solidFill>
                <a:srgbClr val="C00000"/>
              </a:solidFill>
              <a:latin typeface="Comic Sans MS" pitchFamily="66" charset="0"/>
              <a:ea typeface="微軟正黑體" pitchFamily="34" charset="-120"/>
            </a:rPr>
            <a:t>拓樸 </a:t>
          </a:r>
          <a:r>
            <a:rPr lang="en-US" sz="2300" b="0" kern="1200" baseline="0" dirty="0" smtClean="0">
              <a:solidFill>
                <a:srgbClr val="C00000"/>
              </a:solidFill>
              <a:latin typeface="Comic Sans MS" pitchFamily="66" charset="0"/>
              <a:ea typeface="微軟正黑體" pitchFamily="34" charset="-120"/>
            </a:rPr>
            <a:t>(Mesh Topology)</a:t>
          </a:r>
          <a:r>
            <a:rPr lang="zh-TW" sz="2300" b="0" kern="1200" baseline="0" dirty="0" smtClean="0">
              <a:latin typeface="Comic Sans MS" pitchFamily="66" charset="0"/>
              <a:ea typeface="微軟正黑體" pitchFamily="34" charset="-120"/>
            </a:rPr>
            <a:t>、排列成星狀的</a:t>
          </a:r>
          <a:r>
            <a:rPr lang="zh-TW" sz="2300" b="0" kern="1200" baseline="0" dirty="0" smtClean="0">
              <a:solidFill>
                <a:srgbClr val="C00000"/>
              </a:solidFill>
              <a:latin typeface="Comic Sans MS" pitchFamily="66" charset="0"/>
              <a:ea typeface="微軟正黑體" pitchFamily="34" charset="-120"/>
            </a:rPr>
            <a:t>星狀拓樸 </a:t>
          </a:r>
          <a:r>
            <a:rPr lang="en-US" sz="2300" b="0" kern="1200" baseline="0" dirty="0" smtClean="0">
              <a:solidFill>
                <a:srgbClr val="C00000"/>
              </a:solidFill>
              <a:latin typeface="Comic Sans MS" pitchFamily="66" charset="0"/>
              <a:ea typeface="微軟正黑體" pitchFamily="34" charset="-120"/>
            </a:rPr>
            <a:t>(Star Topology)</a:t>
          </a:r>
          <a:r>
            <a:rPr lang="zh-TW" sz="2300" b="0" kern="1200" baseline="0" dirty="0" smtClean="0">
              <a:latin typeface="Comic Sans MS" pitchFamily="66" charset="0"/>
              <a:ea typeface="微軟正黑體" pitchFamily="34" charset="-120"/>
            </a:rPr>
            <a:t>、網子狀的</a:t>
          </a:r>
          <a:r>
            <a:rPr lang="zh-TW" sz="2300" b="0" kern="1200" baseline="0" dirty="0" smtClean="0">
              <a:solidFill>
                <a:srgbClr val="C00000"/>
              </a:solidFill>
              <a:latin typeface="Comic Sans MS" pitchFamily="66" charset="0"/>
              <a:ea typeface="微軟正黑體" pitchFamily="34" charset="-120"/>
            </a:rPr>
            <a:t>網狀拓樸 </a:t>
          </a:r>
          <a:r>
            <a:rPr lang="en-US" sz="2300" b="0" kern="1200" baseline="0" dirty="0" smtClean="0">
              <a:solidFill>
                <a:srgbClr val="C00000"/>
              </a:solidFill>
              <a:latin typeface="Comic Sans MS" pitchFamily="66" charset="0"/>
              <a:ea typeface="微軟正黑體" pitchFamily="34" charset="-120"/>
            </a:rPr>
            <a:t>(Fully Connected Topology)</a:t>
          </a:r>
          <a:r>
            <a:rPr lang="zh-TW" sz="2300" b="0" kern="1200" baseline="0" dirty="0" smtClean="0">
              <a:latin typeface="Comic Sans MS" pitchFamily="66" charset="0"/>
              <a:ea typeface="微軟正黑體" pitchFamily="34" charset="-120"/>
            </a:rPr>
            <a:t>、直線形的</a:t>
          </a:r>
          <a:r>
            <a:rPr lang="zh-TW" sz="2300" b="0" kern="1200" baseline="0" dirty="0" smtClean="0">
              <a:solidFill>
                <a:srgbClr val="C00000"/>
              </a:solidFill>
              <a:latin typeface="Comic Sans MS" pitchFamily="66" charset="0"/>
              <a:ea typeface="微軟正黑體" pitchFamily="34" charset="-120"/>
            </a:rPr>
            <a:t>線形拓樸 </a:t>
          </a:r>
          <a:r>
            <a:rPr lang="en-US" sz="2300" b="0" kern="1200" baseline="0" dirty="0" smtClean="0">
              <a:solidFill>
                <a:srgbClr val="C00000"/>
              </a:solidFill>
              <a:latin typeface="Comic Sans MS" pitchFamily="66" charset="0"/>
              <a:ea typeface="微軟正黑體" pitchFamily="34" charset="-120"/>
            </a:rPr>
            <a:t>(Linear Topology) </a:t>
          </a:r>
          <a:r>
            <a:rPr lang="zh-TW" sz="2300" b="0" kern="1200" baseline="0" dirty="0" smtClean="0">
              <a:latin typeface="Comic Sans MS" pitchFamily="66" charset="0"/>
              <a:ea typeface="微軟正黑體" pitchFamily="34" charset="-120"/>
            </a:rPr>
            <a:t>與</a:t>
          </a:r>
          <a:r>
            <a:rPr lang="zh-TW" sz="2300" b="0" kern="1200" baseline="0" dirty="0" smtClean="0">
              <a:solidFill>
                <a:srgbClr val="C00000"/>
              </a:solidFill>
              <a:latin typeface="Comic Sans MS" pitchFamily="66" charset="0"/>
              <a:ea typeface="微軟正黑體" pitchFamily="34" charset="-120"/>
            </a:rPr>
            <a:t>樹狀拓樸 </a:t>
          </a:r>
          <a:r>
            <a:rPr lang="en-US" sz="2300" b="0" kern="1200" baseline="0" dirty="0" smtClean="0">
              <a:solidFill>
                <a:srgbClr val="C00000"/>
              </a:solidFill>
              <a:latin typeface="Comic Sans MS" pitchFamily="66" charset="0"/>
              <a:ea typeface="微軟正黑體" pitchFamily="34" charset="-120"/>
            </a:rPr>
            <a:t>(Tree Topology)</a:t>
          </a:r>
          <a:r>
            <a:rPr lang="zh-TW" sz="2300" b="0" kern="1200" baseline="0" dirty="0" smtClean="0">
              <a:latin typeface="Comic Sans MS" pitchFamily="66" charset="0"/>
              <a:ea typeface="微軟正黑體" pitchFamily="34" charset="-120"/>
            </a:rPr>
            <a:t>等。</a:t>
          </a:r>
          <a:endParaRPr lang="en-US" sz="2300" b="0" kern="1200" baseline="0" dirty="0">
            <a:latin typeface="Comic Sans MS" pitchFamily="66" charset="0"/>
            <a:ea typeface="微軟正黑體" pitchFamily="34" charset="-120"/>
          </a:endParaRPr>
        </a:p>
      </dsp:txBody>
      <dsp:txXfrm>
        <a:off x="0" y="948060"/>
        <a:ext cx="8147050" cy="2821409"/>
      </dsp:txXfrm>
    </dsp:sp>
    <dsp:sp modelId="{42A79E9E-7FF3-4E6A-BB19-BD315B8653A5}">
      <dsp:nvSpPr>
        <dsp:cNvPr id="0" name=""/>
        <dsp:cNvSpPr/>
      </dsp:nvSpPr>
      <dsp:spPr>
        <a:xfrm>
          <a:off x="0" y="3769470"/>
          <a:ext cx="8147050" cy="909748"/>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kern="1200" baseline="0" dirty="0" smtClean="0">
              <a:latin typeface="Comic Sans MS" pitchFamily="66" charset="0"/>
              <a:ea typeface="微軟正黑體" pitchFamily="34" charset="-120"/>
            </a:rPr>
            <a:t>5. </a:t>
          </a:r>
          <a:r>
            <a:rPr lang="zh-TW" sz="2900" b="0" kern="1200" baseline="0" dirty="0" smtClean="0">
              <a:latin typeface="Comic Sans MS" pitchFamily="66" charset="0"/>
              <a:ea typeface="微軟正黑體" pitchFamily="34" charset="-120"/>
            </a:rPr>
            <a:t>通訊閘 </a:t>
          </a:r>
          <a:r>
            <a:rPr lang="en-US" sz="2900" b="0" kern="1200" baseline="0" dirty="0" smtClean="0">
              <a:latin typeface="Comic Sans MS" pitchFamily="66" charset="0"/>
              <a:ea typeface="微軟正黑體" pitchFamily="34" charset="-120"/>
            </a:rPr>
            <a:t>(Gateway)</a:t>
          </a:r>
          <a:endParaRPr lang="zh-TW" sz="2900" kern="1200" baseline="0" dirty="0">
            <a:latin typeface="Comic Sans MS" pitchFamily="66" charset="0"/>
            <a:ea typeface="微軟正黑體" pitchFamily="34" charset="-120"/>
          </a:endParaRPr>
        </a:p>
      </dsp:txBody>
      <dsp:txXfrm>
        <a:off x="0" y="3769470"/>
        <a:ext cx="8147050" cy="909748"/>
      </dsp:txXfrm>
    </dsp:sp>
    <dsp:sp modelId="{BAC9E53F-8F38-483C-986B-2B63196E75FF}">
      <dsp:nvSpPr>
        <dsp:cNvPr id="0" name=""/>
        <dsp:cNvSpPr/>
      </dsp:nvSpPr>
      <dsp:spPr>
        <a:xfrm>
          <a:off x="0" y="4679218"/>
          <a:ext cx="8147050" cy="540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669" tIns="36830" rIns="206248" bIns="36830" numCol="1" spcCol="1270" anchor="t" anchorCtr="0">
          <a:noAutofit/>
        </a:bodyPr>
        <a:lstStyle/>
        <a:p>
          <a:pPr marL="228600" lvl="1" indent="-228600" algn="l" defTabSz="1022350" rtl="0">
            <a:lnSpc>
              <a:spcPct val="90000"/>
            </a:lnSpc>
            <a:spcBef>
              <a:spcPct val="0"/>
            </a:spcBef>
            <a:spcAft>
              <a:spcPct val="20000"/>
            </a:spcAft>
            <a:buChar char="••"/>
          </a:pPr>
          <a:r>
            <a:rPr lang="zh-TW" sz="2300" b="0" kern="1200" baseline="0" dirty="0" smtClean="0">
              <a:latin typeface="Comic Sans MS" pitchFamily="66" charset="0"/>
              <a:ea typeface="微軟正黑體" pitchFamily="34" charset="-120"/>
            </a:rPr>
            <a:t>這是讓不同設備能夠串連與上網的介面</a:t>
          </a:r>
          <a:endParaRPr lang="zh-TW" sz="2300" b="0" kern="1200" baseline="0" dirty="0">
            <a:latin typeface="Comic Sans MS" pitchFamily="66" charset="0"/>
            <a:ea typeface="微軟正黑體" pitchFamily="34" charset="-120"/>
          </a:endParaRPr>
        </a:p>
      </dsp:txBody>
      <dsp:txXfrm>
        <a:off x="0" y="4679218"/>
        <a:ext cx="8147050" cy="54026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85D292-16DC-40FE-B8D7-3853F4900BEB}">
      <dsp:nvSpPr>
        <dsp:cNvPr id="0" name=""/>
        <dsp:cNvSpPr/>
      </dsp:nvSpPr>
      <dsp:spPr>
        <a:xfrm>
          <a:off x="0" y="376087"/>
          <a:ext cx="8147050" cy="1693125"/>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520700" rIns="632302" bIns="177800" numCol="1" spcCol="1270" anchor="t" anchorCtr="0">
          <a:noAutofit/>
        </a:bodyPr>
        <a:lstStyle/>
        <a:p>
          <a:pPr marL="228600" lvl="1" indent="-228600" algn="l" defTabSz="1111250" rtl="0">
            <a:lnSpc>
              <a:spcPct val="90000"/>
            </a:lnSpc>
            <a:spcBef>
              <a:spcPct val="0"/>
            </a:spcBef>
            <a:spcAft>
              <a:spcPct val="15000"/>
            </a:spcAft>
            <a:buChar char="••"/>
          </a:pPr>
          <a:r>
            <a:rPr lang="zh-TW" sz="2500" b="0" kern="1200" baseline="0" dirty="0" smtClean="0">
              <a:latin typeface="Comic Sans MS" pitchFamily="66" charset="0"/>
              <a:ea typeface="微軟正黑體" pitchFamily="34" charset="-120"/>
            </a:rPr>
            <a:t>本層是傳遞的基礎，用於定義各硬體設備傳遞資料時的標準，同時，提出資料的編碼方式</a:t>
          </a:r>
          <a:endParaRPr lang="en-US" sz="2500" b="0" kern="1200" baseline="0" dirty="0">
            <a:latin typeface="Comic Sans MS" pitchFamily="66" charset="0"/>
            <a:ea typeface="微軟正黑體" pitchFamily="34" charset="-120"/>
          </a:endParaRPr>
        </a:p>
      </dsp:txBody>
      <dsp:txXfrm>
        <a:off x="0" y="376087"/>
        <a:ext cx="8147050" cy="1693125"/>
      </dsp:txXfrm>
    </dsp:sp>
    <dsp:sp modelId="{6D0DDFA4-E416-483E-B641-A097677EF9A3}">
      <dsp:nvSpPr>
        <dsp:cNvPr id="0" name=""/>
        <dsp:cNvSpPr/>
      </dsp:nvSpPr>
      <dsp:spPr>
        <a:xfrm>
          <a:off x="407352" y="7087"/>
          <a:ext cx="5702935"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111250" rtl="0">
            <a:lnSpc>
              <a:spcPct val="90000"/>
            </a:lnSpc>
            <a:spcBef>
              <a:spcPct val="0"/>
            </a:spcBef>
            <a:spcAft>
              <a:spcPct val="35000"/>
            </a:spcAft>
          </a:pPr>
          <a:r>
            <a:rPr lang="en-US" sz="2500" b="0" kern="1200" baseline="0" dirty="0" smtClean="0">
              <a:latin typeface="Comic Sans MS" pitchFamily="66" charset="0"/>
              <a:ea typeface="微軟正黑體" pitchFamily="34" charset="-120"/>
            </a:rPr>
            <a:t>1. </a:t>
          </a:r>
          <a:r>
            <a:rPr lang="zh-TW" sz="2500" b="0" kern="1200" baseline="0" dirty="0" smtClean="0">
              <a:latin typeface="Comic Sans MS" pitchFamily="66" charset="0"/>
              <a:ea typeface="微軟正黑體" pitchFamily="34" charset="-120"/>
            </a:rPr>
            <a:t>實體層 </a:t>
          </a:r>
          <a:r>
            <a:rPr lang="en-US" sz="2500" b="0" kern="1200" baseline="0" dirty="0" smtClean="0">
              <a:latin typeface="Comic Sans MS" pitchFamily="66" charset="0"/>
              <a:ea typeface="微軟正黑體" pitchFamily="34" charset="-120"/>
            </a:rPr>
            <a:t>(Physical Layer)</a:t>
          </a:r>
          <a:endParaRPr lang="zh-TW" sz="2500" kern="1200" baseline="0" dirty="0">
            <a:latin typeface="Comic Sans MS" pitchFamily="66" charset="0"/>
            <a:ea typeface="微軟正黑體" pitchFamily="34" charset="-120"/>
          </a:endParaRPr>
        </a:p>
      </dsp:txBody>
      <dsp:txXfrm>
        <a:off x="407352" y="7087"/>
        <a:ext cx="5702935" cy="738000"/>
      </dsp:txXfrm>
    </dsp:sp>
    <dsp:sp modelId="{CBABE96A-0249-4C69-8E10-2A490AEEFA61}">
      <dsp:nvSpPr>
        <dsp:cNvPr id="0" name=""/>
        <dsp:cNvSpPr/>
      </dsp:nvSpPr>
      <dsp:spPr>
        <a:xfrm>
          <a:off x="0" y="2573212"/>
          <a:ext cx="8147050" cy="26775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520700" rIns="632302" bIns="177800" numCol="1" spcCol="1270" anchor="t" anchorCtr="0">
          <a:noAutofit/>
        </a:bodyPr>
        <a:lstStyle/>
        <a:p>
          <a:pPr marL="228600" lvl="1" indent="-228600" algn="l" defTabSz="1111250" rtl="0">
            <a:lnSpc>
              <a:spcPct val="90000"/>
            </a:lnSpc>
            <a:spcBef>
              <a:spcPct val="0"/>
            </a:spcBef>
            <a:spcAft>
              <a:spcPct val="15000"/>
            </a:spcAft>
            <a:buChar char="••"/>
          </a:pPr>
          <a:r>
            <a:rPr lang="zh-TW" sz="2500" b="0" kern="1200" baseline="0" dirty="0" smtClean="0">
              <a:latin typeface="Comic Sans MS" pitchFamily="66" charset="0"/>
              <a:ea typeface="微軟正黑體" pitchFamily="34" charset="-120"/>
            </a:rPr>
            <a:t>本層主要串連設備規格 </a:t>
          </a:r>
          <a:r>
            <a:rPr lang="en-US" sz="2500" b="0" kern="1200" baseline="0" dirty="0" smtClean="0">
              <a:latin typeface="Comic Sans MS" pitchFamily="66" charset="0"/>
              <a:ea typeface="微軟正黑體" pitchFamily="34" charset="-120"/>
            </a:rPr>
            <a:t>(</a:t>
          </a:r>
          <a:r>
            <a:rPr lang="zh-TW" sz="2500" b="0" kern="1200" baseline="0" dirty="0" smtClean="0">
              <a:latin typeface="Comic Sans MS" pitchFamily="66" charset="0"/>
              <a:ea typeface="微軟正黑體" pitchFamily="34" charset="-120"/>
            </a:rPr>
            <a:t>第一層</a:t>
          </a:r>
          <a:r>
            <a:rPr lang="en-US" sz="2500" b="0" kern="1200" baseline="0" dirty="0" smtClean="0">
              <a:latin typeface="Comic Sans MS" pitchFamily="66" charset="0"/>
              <a:ea typeface="微軟正黑體" pitchFamily="34" charset="-120"/>
            </a:rPr>
            <a:t>) </a:t>
          </a:r>
          <a:r>
            <a:rPr lang="zh-TW" sz="2500" b="0" kern="1200" baseline="0" dirty="0" smtClean="0">
              <a:latin typeface="Comic Sans MS" pitchFamily="66" charset="0"/>
              <a:ea typeface="微軟正黑體" pitchFamily="34" charset="-120"/>
            </a:rPr>
            <a:t>與軟體 </a:t>
          </a:r>
          <a:r>
            <a:rPr lang="en-US" sz="2500" b="0" kern="1200" baseline="0" dirty="0" smtClean="0">
              <a:latin typeface="Comic Sans MS" pitchFamily="66" charset="0"/>
              <a:ea typeface="微軟正黑體" pitchFamily="34" charset="-120"/>
            </a:rPr>
            <a:t>(</a:t>
          </a:r>
          <a:r>
            <a:rPr lang="zh-TW" sz="2500" b="0" kern="1200" baseline="0" dirty="0" smtClean="0">
              <a:latin typeface="Comic Sans MS" pitchFamily="66" charset="0"/>
              <a:ea typeface="微軟正黑體" pitchFamily="34" charset="-120"/>
            </a:rPr>
            <a:t>第三層</a:t>
          </a:r>
          <a:r>
            <a:rPr lang="en-US" sz="2500" b="0" kern="1200" baseline="0" dirty="0" smtClean="0">
              <a:latin typeface="Comic Sans MS" pitchFamily="66" charset="0"/>
              <a:ea typeface="微軟正黑體" pitchFamily="34" charset="-120"/>
            </a:rPr>
            <a:t>) </a:t>
          </a:r>
          <a:r>
            <a:rPr lang="zh-TW" sz="2500" b="0" kern="1200" baseline="0" dirty="0" smtClean="0">
              <a:latin typeface="Comic Sans MS" pitchFamily="66" charset="0"/>
              <a:ea typeface="微軟正黑體" pitchFamily="34" charset="-120"/>
            </a:rPr>
            <a:t>的轉換，由設備取得的資料轉換成資料封包的模式，並檢查資料轉換、傳輸的過程中是否產生任何的錯誤</a:t>
          </a:r>
          <a:endParaRPr lang="en-US" sz="2500" b="0" kern="1200" baseline="0" dirty="0">
            <a:latin typeface="Comic Sans MS" pitchFamily="66" charset="0"/>
            <a:ea typeface="微軟正黑體" pitchFamily="34" charset="-120"/>
          </a:endParaRPr>
        </a:p>
      </dsp:txBody>
      <dsp:txXfrm>
        <a:off x="0" y="2573212"/>
        <a:ext cx="8147050" cy="2677500"/>
      </dsp:txXfrm>
    </dsp:sp>
    <dsp:sp modelId="{C7950A6C-2346-4312-BC22-E9FB8CFEBCBB}">
      <dsp:nvSpPr>
        <dsp:cNvPr id="0" name=""/>
        <dsp:cNvSpPr/>
      </dsp:nvSpPr>
      <dsp:spPr>
        <a:xfrm>
          <a:off x="407352" y="2204212"/>
          <a:ext cx="5702935" cy="7380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111250" rtl="0">
            <a:lnSpc>
              <a:spcPct val="90000"/>
            </a:lnSpc>
            <a:spcBef>
              <a:spcPct val="0"/>
            </a:spcBef>
            <a:spcAft>
              <a:spcPct val="35000"/>
            </a:spcAft>
          </a:pPr>
          <a:r>
            <a:rPr lang="en-US" sz="2500" b="0" kern="1200" baseline="0" dirty="0" smtClean="0">
              <a:latin typeface="Comic Sans MS" pitchFamily="66" charset="0"/>
              <a:ea typeface="微軟正黑體" pitchFamily="34" charset="-120"/>
            </a:rPr>
            <a:t>2. </a:t>
          </a:r>
          <a:r>
            <a:rPr lang="zh-TW" sz="2500" b="0" kern="1200" baseline="0" dirty="0" smtClean="0">
              <a:latin typeface="Comic Sans MS" pitchFamily="66" charset="0"/>
              <a:ea typeface="微軟正黑體" pitchFamily="34" charset="-120"/>
            </a:rPr>
            <a:t>鏈結層 </a:t>
          </a:r>
          <a:r>
            <a:rPr lang="en-US" sz="2500" b="0" kern="1200" baseline="0" dirty="0" smtClean="0">
              <a:latin typeface="Comic Sans MS" pitchFamily="66" charset="0"/>
              <a:ea typeface="微軟正黑體" pitchFamily="34" charset="-120"/>
            </a:rPr>
            <a:t>(Data Link Layer)</a:t>
          </a:r>
          <a:endParaRPr lang="zh-TW" sz="2500" kern="1200" baseline="0" dirty="0">
            <a:latin typeface="Comic Sans MS" pitchFamily="66" charset="0"/>
            <a:ea typeface="微軟正黑體" pitchFamily="34" charset="-120"/>
          </a:endParaRPr>
        </a:p>
      </dsp:txBody>
      <dsp:txXfrm>
        <a:off x="407352" y="2204212"/>
        <a:ext cx="5702935" cy="7380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68F74C-5B78-472A-8758-804E2356CC5A}">
      <dsp:nvSpPr>
        <dsp:cNvPr id="0" name=""/>
        <dsp:cNvSpPr/>
      </dsp:nvSpPr>
      <dsp:spPr>
        <a:xfrm>
          <a:off x="0" y="356579"/>
          <a:ext cx="8147050" cy="11529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99872" rIns="632302" bIns="170688" numCol="1" spcCol="1270" anchor="t" anchorCtr="0">
          <a:noAutofit/>
        </a:bodyPr>
        <a:lstStyle/>
        <a:p>
          <a:pPr marL="228600" lvl="1" indent="-228600" algn="l" defTabSz="1066800" rtl="0">
            <a:lnSpc>
              <a:spcPct val="90000"/>
            </a:lnSpc>
            <a:spcBef>
              <a:spcPct val="0"/>
            </a:spcBef>
            <a:spcAft>
              <a:spcPct val="15000"/>
            </a:spcAft>
            <a:buChar char="••"/>
          </a:pPr>
          <a:r>
            <a:rPr lang="zh-TW" sz="2400" b="0" kern="1200" baseline="0" dirty="0" smtClean="0">
              <a:latin typeface="Comic Sans MS" pitchFamily="66" charset="0"/>
              <a:ea typeface="微軟正黑體" pitchFamily="34" charset="-120"/>
            </a:rPr>
            <a:t>這一層主要建立虛擬網路的模式</a:t>
          </a:r>
          <a:endParaRPr lang="zh-TW" sz="2400" b="0" kern="1200" baseline="0" dirty="0">
            <a:latin typeface="Comic Sans MS" pitchFamily="66" charset="0"/>
            <a:ea typeface="微軟正黑體" pitchFamily="34" charset="-120"/>
          </a:endParaRPr>
        </a:p>
      </dsp:txBody>
      <dsp:txXfrm>
        <a:off x="0" y="356579"/>
        <a:ext cx="8147050" cy="1152900"/>
      </dsp:txXfrm>
    </dsp:sp>
    <dsp:sp modelId="{C78661A1-5517-4BA7-AA74-A94640B72D1F}">
      <dsp:nvSpPr>
        <dsp:cNvPr id="0" name=""/>
        <dsp:cNvSpPr/>
      </dsp:nvSpPr>
      <dsp:spPr>
        <a:xfrm>
          <a:off x="407352" y="2339"/>
          <a:ext cx="5702935"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66800" rtl="0">
            <a:lnSpc>
              <a:spcPct val="90000"/>
            </a:lnSpc>
            <a:spcBef>
              <a:spcPct val="0"/>
            </a:spcBef>
            <a:spcAft>
              <a:spcPct val="35000"/>
            </a:spcAft>
          </a:pPr>
          <a:r>
            <a:rPr lang="en-US" sz="2400" b="0" kern="1200" baseline="0" dirty="0" smtClean="0">
              <a:latin typeface="Comic Sans MS" pitchFamily="66" charset="0"/>
              <a:ea typeface="微軟正黑體" pitchFamily="34" charset="-120"/>
            </a:rPr>
            <a:t>3.</a:t>
          </a:r>
          <a:r>
            <a:rPr lang="zh-TW" sz="2400" b="0" kern="1200" baseline="0" dirty="0" smtClean="0">
              <a:latin typeface="Comic Sans MS" pitchFamily="66" charset="0"/>
              <a:ea typeface="微軟正黑體" pitchFamily="34" charset="-120"/>
            </a:rPr>
            <a:t>網路層 </a:t>
          </a:r>
          <a:r>
            <a:rPr lang="en-US" sz="2400" b="0" kern="1200" baseline="0" dirty="0" smtClean="0">
              <a:latin typeface="Comic Sans MS" pitchFamily="66" charset="0"/>
              <a:ea typeface="微軟正黑體" pitchFamily="34" charset="-120"/>
            </a:rPr>
            <a:t>(Network Layer)</a:t>
          </a:r>
          <a:endParaRPr lang="zh-TW" sz="2400" kern="1200" baseline="0" dirty="0">
            <a:latin typeface="Comic Sans MS" pitchFamily="66" charset="0"/>
            <a:ea typeface="微軟正黑體" pitchFamily="34" charset="-120"/>
          </a:endParaRPr>
        </a:p>
      </dsp:txBody>
      <dsp:txXfrm>
        <a:off x="407352" y="2339"/>
        <a:ext cx="5702935" cy="708480"/>
      </dsp:txXfrm>
    </dsp:sp>
    <dsp:sp modelId="{71071304-5F2B-4B00-BE33-4D03A19F5871}">
      <dsp:nvSpPr>
        <dsp:cNvPr id="0" name=""/>
        <dsp:cNvSpPr/>
      </dsp:nvSpPr>
      <dsp:spPr>
        <a:xfrm>
          <a:off x="0" y="1993320"/>
          <a:ext cx="8147050" cy="1625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99872" rIns="632302" bIns="170688" numCol="1" spcCol="1270" anchor="t" anchorCtr="0">
          <a:noAutofit/>
        </a:bodyPr>
        <a:lstStyle/>
        <a:p>
          <a:pPr marL="228600" lvl="1" indent="-228600" algn="l" defTabSz="1066800" rtl="0">
            <a:lnSpc>
              <a:spcPct val="90000"/>
            </a:lnSpc>
            <a:spcBef>
              <a:spcPct val="0"/>
            </a:spcBef>
            <a:spcAft>
              <a:spcPct val="15000"/>
            </a:spcAft>
            <a:buChar char="••"/>
          </a:pPr>
          <a:r>
            <a:rPr lang="zh-TW" sz="2400" b="0" kern="1200" baseline="0" dirty="0" smtClean="0">
              <a:latin typeface="Comic Sans MS" pitchFamily="66" charset="0"/>
              <a:ea typeface="微軟正黑體" pitchFamily="34" charset="-120"/>
            </a:rPr>
            <a:t>本層定義資料傳送的偵測，指出發送端與接收端的連線技術與封包格式等</a:t>
          </a:r>
          <a:endParaRPr lang="en-US" sz="2400" b="0" kern="1200" baseline="0" dirty="0">
            <a:latin typeface="Comic Sans MS" pitchFamily="66" charset="0"/>
            <a:ea typeface="微軟正黑體" pitchFamily="34" charset="-120"/>
          </a:endParaRPr>
        </a:p>
      </dsp:txBody>
      <dsp:txXfrm>
        <a:off x="0" y="1993320"/>
        <a:ext cx="8147050" cy="1625400"/>
      </dsp:txXfrm>
    </dsp:sp>
    <dsp:sp modelId="{16D307C7-63D0-401D-AA70-9C487B759A72}">
      <dsp:nvSpPr>
        <dsp:cNvPr id="0" name=""/>
        <dsp:cNvSpPr/>
      </dsp:nvSpPr>
      <dsp:spPr>
        <a:xfrm>
          <a:off x="407352" y="1639080"/>
          <a:ext cx="5702935"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66800">
            <a:lnSpc>
              <a:spcPct val="90000"/>
            </a:lnSpc>
            <a:spcBef>
              <a:spcPct val="0"/>
            </a:spcBef>
            <a:spcAft>
              <a:spcPct val="35000"/>
            </a:spcAft>
          </a:pPr>
          <a:r>
            <a:rPr lang="en-US" sz="2400" b="0" kern="1200" baseline="0" dirty="0" smtClean="0">
              <a:latin typeface="Comic Sans MS" pitchFamily="66" charset="0"/>
              <a:ea typeface="微軟正黑體" pitchFamily="34" charset="-120"/>
            </a:rPr>
            <a:t>4. </a:t>
          </a:r>
          <a:r>
            <a:rPr lang="zh-TW" sz="2400" b="0" kern="1200" baseline="0" dirty="0" smtClean="0">
              <a:latin typeface="Comic Sans MS" pitchFamily="66" charset="0"/>
              <a:ea typeface="微軟正黑體" pitchFamily="34" charset="-120"/>
            </a:rPr>
            <a:t>傳輸層 </a:t>
          </a:r>
          <a:r>
            <a:rPr lang="en-US" sz="2400" b="0" kern="1200" baseline="0" dirty="0" smtClean="0">
              <a:latin typeface="Comic Sans MS" pitchFamily="66" charset="0"/>
              <a:ea typeface="微軟正黑體" pitchFamily="34" charset="-120"/>
            </a:rPr>
            <a:t>(Transport Layer)</a:t>
          </a:r>
          <a:endParaRPr lang="zh-TW" altLang="en-US" sz="2400" kern="1200" baseline="0" dirty="0">
            <a:latin typeface="Comic Sans MS" pitchFamily="66" charset="0"/>
            <a:ea typeface="微軟正黑體" pitchFamily="34" charset="-120"/>
          </a:endParaRPr>
        </a:p>
      </dsp:txBody>
      <dsp:txXfrm>
        <a:off x="407352" y="1639080"/>
        <a:ext cx="5702935" cy="708480"/>
      </dsp:txXfrm>
    </dsp:sp>
    <dsp:sp modelId="{D14E264D-2D15-4F3F-BC82-5B2CBC82409A}">
      <dsp:nvSpPr>
        <dsp:cNvPr id="0" name=""/>
        <dsp:cNvSpPr/>
      </dsp:nvSpPr>
      <dsp:spPr>
        <a:xfrm>
          <a:off x="0" y="4102560"/>
          <a:ext cx="8147050" cy="11529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99872" rIns="632302" bIns="170688" numCol="1" spcCol="1270" anchor="t" anchorCtr="0">
          <a:noAutofit/>
        </a:bodyPr>
        <a:lstStyle/>
        <a:p>
          <a:pPr marL="228600" lvl="1" indent="-228600" algn="l" defTabSz="1066800" rtl="0">
            <a:lnSpc>
              <a:spcPct val="90000"/>
            </a:lnSpc>
            <a:spcBef>
              <a:spcPct val="0"/>
            </a:spcBef>
            <a:spcAft>
              <a:spcPct val="15000"/>
            </a:spcAft>
            <a:buChar char="••"/>
          </a:pPr>
          <a:r>
            <a:rPr lang="zh-TW" sz="2400" b="0" kern="1200" baseline="0" dirty="0" smtClean="0">
              <a:latin typeface="Comic Sans MS" pitchFamily="66" charset="0"/>
              <a:ea typeface="微軟正黑體" pitchFamily="34" charset="-120"/>
            </a:rPr>
            <a:t>本層主要串連兩個網路位址的連接與中斷</a:t>
          </a:r>
          <a:endParaRPr lang="en-US" sz="2400" b="0" kern="1200" baseline="0" dirty="0">
            <a:latin typeface="Comic Sans MS" pitchFamily="66" charset="0"/>
            <a:ea typeface="微軟正黑體" pitchFamily="34" charset="-120"/>
          </a:endParaRPr>
        </a:p>
      </dsp:txBody>
      <dsp:txXfrm>
        <a:off x="0" y="4102560"/>
        <a:ext cx="8147050" cy="1152900"/>
      </dsp:txXfrm>
    </dsp:sp>
    <dsp:sp modelId="{A789FAC9-6FD1-46D2-A02D-173CD6099663}">
      <dsp:nvSpPr>
        <dsp:cNvPr id="0" name=""/>
        <dsp:cNvSpPr/>
      </dsp:nvSpPr>
      <dsp:spPr>
        <a:xfrm>
          <a:off x="407352" y="3748320"/>
          <a:ext cx="5702935"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66800" rtl="0">
            <a:lnSpc>
              <a:spcPct val="90000"/>
            </a:lnSpc>
            <a:spcBef>
              <a:spcPct val="0"/>
            </a:spcBef>
            <a:spcAft>
              <a:spcPct val="35000"/>
            </a:spcAft>
          </a:pPr>
          <a:r>
            <a:rPr lang="en-US" sz="2400" b="0" kern="1200" baseline="0" dirty="0" smtClean="0">
              <a:latin typeface="Comic Sans MS" pitchFamily="66" charset="0"/>
              <a:ea typeface="微軟正黑體" pitchFamily="34" charset="-120"/>
            </a:rPr>
            <a:t>5. </a:t>
          </a:r>
          <a:r>
            <a:rPr lang="zh-TW" sz="2400" b="0" kern="1200" baseline="0" dirty="0" smtClean="0">
              <a:latin typeface="Comic Sans MS" pitchFamily="66" charset="0"/>
              <a:ea typeface="微軟正黑體" pitchFamily="34" charset="-120"/>
            </a:rPr>
            <a:t>會談層 </a:t>
          </a:r>
          <a:r>
            <a:rPr lang="en-US" sz="2400" b="0" kern="1200" baseline="0" dirty="0" smtClean="0">
              <a:latin typeface="Comic Sans MS" pitchFamily="66" charset="0"/>
              <a:ea typeface="微軟正黑體" pitchFamily="34" charset="-120"/>
            </a:rPr>
            <a:t>(Session Layer)</a:t>
          </a:r>
          <a:endParaRPr lang="zh-TW" sz="2400" kern="1200" baseline="0" dirty="0">
            <a:latin typeface="Comic Sans MS" pitchFamily="66" charset="0"/>
            <a:ea typeface="微軟正黑體" pitchFamily="34" charset="-120"/>
          </a:endParaRPr>
        </a:p>
      </dsp:txBody>
      <dsp:txXfrm>
        <a:off x="407352" y="3748320"/>
        <a:ext cx="5702935" cy="708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417C52-4A1A-4204-8197-140193851901}">
      <dsp:nvSpPr>
        <dsp:cNvPr id="0" name=""/>
        <dsp:cNvSpPr/>
      </dsp:nvSpPr>
      <dsp:spPr>
        <a:xfrm>
          <a:off x="0" y="388903"/>
          <a:ext cx="8147050" cy="1625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99872" rIns="632302" bIns="170688" numCol="1" spcCol="1270" anchor="t" anchorCtr="0">
          <a:noAutofit/>
        </a:bodyPr>
        <a:lstStyle/>
        <a:p>
          <a:pPr marL="228600" lvl="1" indent="-228600" algn="l" defTabSz="1066800" rtl="0">
            <a:lnSpc>
              <a:spcPct val="90000"/>
            </a:lnSpc>
            <a:spcBef>
              <a:spcPct val="0"/>
            </a:spcBef>
            <a:spcAft>
              <a:spcPct val="15000"/>
            </a:spcAft>
            <a:buChar char="••"/>
          </a:pPr>
          <a:r>
            <a:rPr lang="zh-TW" sz="2400" b="0" kern="1200" baseline="0" dirty="0" smtClean="0">
              <a:latin typeface="Comic Sans MS" pitchFamily="66" charset="0"/>
              <a:ea typeface="微軟正黑體" pitchFamily="34" charset="-120"/>
            </a:rPr>
            <a:t>本層是將我們傳送的資料進行還原，利用重新編碼的方式來呈現。</a:t>
          </a:r>
          <a:endParaRPr lang="en-US" sz="2400" b="0" kern="1200" baseline="0" dirty="0">
            <a:latin typeface="Comic Sans MS" pitchFamily="66" charset="0"/>
            <a:ea typeface="微軟正黑體" pitchFamily="34" charset="-120"/>
          </a:endParaRPr>
        </a:p>
      </dsp:txBody>
      <dsp:txXfrm>
        <a:off x="0" y="388903"/>
        <a:ext cx="8147050" cy="1625400"/>
      </dsp:txXfrm>
    </dsp:sp>
    <dsp:sp modelId="{90C5D4DE-9065-4E95-A97F-724ECECD8A8C}">
      <dsp:nvSpPr>
        <dsp:cNvPr id="0" name=""/>
        <dsp:cNvSpPr/>
      </dsp:nvSpPr>
      <dsp:spPr>
        <a:xfrm>
          <a:off x="407352" y="34663"/>
          <a:ext cx="5702935"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66800" rtl="0">
            <a:lnSpc>
              <a:spcPct val="90000"/>
            </a:lnSpc>
            <a:spcBef>
              <a:spcPct val="0"/>
            </a:spcBef>
            <a:spcAft>
              <a:spcPct val="35000"/>
            </a:spcAft>
          </a:pPr>
          <a:r>
            <a:rPr lang="en-US" sz="2400" b="0" kern="1200" baseline="0" dirty="0" smtClean="0">
              <a:latin typeface="Comic Sans MS" pitchFamily="66" charset="0"/>
              <a:ea typeface="微軟正黑體" pitchFamily="34" charset="-120"/>
            </a:rPr>
            <a:t>6. </a:t>
          </a:r>
          <a:r>
            <a:rPr lang="zh-TW" sz="2400" b="0" kern="1200" baseline="0" dirty="0" smtClean="0">
              <a:latin typeface="Comic Sans MS" pitchFamily="66" charset="0"/>
              <a:ea typeface="微軟正黑體" pitchFamily="34" charset="-120"/>
            </a:rPr>
            <a:t>表達層 </a:t>
          </a:r>
          <a:r>
            <a:rPr lang="en-US" sz="2400" b="0" kern="1200" baseline="0" dirty="0" smtClean="0">
              <a:latin typeface="Comic Sans MS" pitchFamily="66" charset="0"/>
              <a:ea typeface="微軟正黑體" pitchFamily="34" charset="-120"/>
            </a:rPr>
            <a:t>(Presentation Layer)</a:t>
          </a:r>
          <a:endParaRPr lang="zh-TW" sz="2400" kern="1200" baseline="0" dirty="0">
            <a:latin typeface="Comic Sans MS" pitchFamily="66" charset="0"/>
            <a:ea typeface="微軟正黑體" pitchFamily="34" charset="-120"/>
          </a:endParaRPr>
        </a:p>
      </dsp:txBody>
      <dsp:txXfrm>
        <a:off x="407352" y="34663"/>
        <a:ext cx="5702935" cy="708480"/>
      </dsp:txXfrm>
    </dsp:sp>
    <dsp:sp modelId="{261C3623-1E2B-486F-BCE9-5E5BD56E5AC2}">
      <dsp:nvSpPr>
        <dsp:cNvPr id="0" name=""/>
        <dsp:cNvSpPr/>
      </dsp:nvSpPr>
      <dsp:spPr>
        <a:xfrm>
          <a:off x="0" y="2498144"/>
          <a:ext cx="8147050" cy="1625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302" tIns="499872" rIns="632302" bIns="170688" numCol="1" spcCol="1270" anchor="t" anchorCtr="0">
          <a:noAutofit/>
        </a:bodyPr>
        <a:lstStyle/>
        <a:p>
          <a:pPr marL="228600" lvl="1" indent="-228600" algn="l" defTabSz="1066800" rtl="0">
            <a:lnSpc>
              <a:spcPct val="90000"/>
            </a:lnSpc>
            <a:spcBef>
              <a:spcPct val="0"/>
            </a:spcBef>
            <a:spcAft>
              <a:spcPct val="15000"/>
            </a:spcAft>
            <a:buChar char="••"/>
          </a:pPr>
          <a:r>
            <a:rPr lang="zh-TW" sz="2400" b="0" kern="1200" baseline="0" dirty="0" smtClean="0">
              <a:latin typeface="Comic Sans MS" pitchFamily="66" charset="0"/>
              <a:ea typeface="微軟正黑體" pitchFamily="34" charset="-120"/>
            </a:rPr>
            <a:t>將資料傳送給我們使用的應用程式，再由該程式展示給使用者</a:t>
          </a:r>
          <a:endParaRPr lang="zh-TW" sz="2400" b="0" kern="1200" baseline="0" dirty="0">
            <a:latin typeface="Comic Sans MS" pitchFamily="66" charset="0"/>
            <a:ea typeface="微軟正黑體" pitchFamily="34" charset="-120"/>
          </a:endParaRPr>
        </a:p>
      </dsp:txBody>
      <dsp:txXfrm>
        <a:off x="0" y="2498144"/>
        <a:ext cx="8147050" cy="1625400"/>
      </dsp:txXfrm>
    </dsp:sp>
    <dsp:sp modelId="{CE34ECB6-A203-49FA-A6FA-D04C7F36008C}">
      <dsp:nvSpPr>
        <dsp:cNvPr id="0" name=""/>
        <dsp:cNvSpPr/>
      </dsp:nvSpPr>
      <dsp:spPr>
        <a:xfrm>
          <a:off x="407352" y="2143904"/>
          <a:ext cx="5702935" cy="70848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557" tIns="0" rIns="215557" bIns="0" numCol="1" spcCol="1270" anchor="ctr" anchorCtr="0">
          <a:noAutofit/>
        </a:bodyPr>
        <a:lstStyle/>
        <a:p>
          <a:pPr lvl="0" algn="l" defTabSz="1066800" rtl="0">
            <a:lnSpc>
              <a:spcPct val="90000"/>
            </a:lnSpc>
            <a:spcBef>
              <a:spcPct val="0"/>
            </a:spcBef>
            <a:spcAft>
              <a:spcPct val="35000"/>
            </a:spcAft>
          </a:pPr>
          <a:r>
            <a:rPr lang="en-US" sz="2400" b="0" kern="1200" baseline="0" dirty="0" smtClean="0">
              <a:latin typeface="Comic Sans MS" pitchFamily="66" charset="0"/>
              <a:ea typeface="微軟正黑體" pitchFamily="34" charset="-120"/>
            </a:rPr>
            <a:t>7. </a:t>
          </a:r>
          <a:r>
            <a:rPr lang="zh-TW" sz="2400" b="0" kern="1200" baseline="0" dirty="0" smtClean="0">
              <a:latin typeface="Comic Sans MS" pitchFamily="66" charset="0"/>
              <a:ea typeface="微軟正黑體" pitchFamily="34" charset="-120"/>
            </a:rPr>
            <a:t>應用層 </a:t>
          </a:r>
          <a:r>
            <a:rPr lang="en-US" sz="2400" b="0" kern="1200" baseline="0" dirty="0" smtClean="0">
              <a:latin typeface="Comic Sans MS" pitchFamily="66" charset="0"/>
              <a:ea typeface="微軟正黑體" pitchFamily="34" charset="-120"/>
            </a:rPr>
            <a:t>(Application Layer)</a:t>
          </a:r>
          <a:endParaRPr lang="zh-TW" sz="2400" kern="1200" baseline="0" dirty="0">
            <a:latin typeface="Comic Sans MS" pitchFamily="66" charset="0"/>
            <a:ea typeface="微軟正黑體" pitchFamily="34" charset="-120"/>
          </a:endParaRPr>
        </a:p>
      </dsp:txBody>
      <dsp:txXfrm>
        <a:off x="407352" y="2143904"/>
        <a:ext cx="5702935" cy="70848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D05D86-AA45-435D-886F-9306BABEBBC5}">
      <dsp:nvSpPr>
        <dsp:cNvPr id="0" name=""/>
        <dsp:cNvSpPr/>
      </dsp:nvSpPr>
      <dsp:spPr>
        <a:xfrm rot="5400000">
          <a:off x="3436874" y="21843"/>
          <a:ext cx="4206240" cy="521411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rtl="0">
            <a:lnSpc>
              <a:spcPct val="90000"/>
            </a:lnSpc>
            <a:spcBef>
              <a:spcPct val="0"/>
            </a:spcBef>
            <a:spcAft>
              <a:spcPct val="15000"/>
            </a:spcAft>
            <a:buChar char="••"/>
          </a:pPr>
          <a:r>
            <a:rPr lang="en-US" sz="2700" b="0" kern="1200" baseline="0" smtClean="0">
              <a:latin typeface="Comic Sans MS" pitchFamily="66" charset="0"/>
              <a:ea typeface="微軟正黑體" pitchFamily="34" charset="-120"/>
            </a:rPr>
            <a:t>PTT </a:t>
          </a:r>
          <a:r>
            <a:rPr lang="zh-TW" sz="2700" b="0" kern="1200" baseline="0" smtClean="0">
              <a:latin typeface="Comic Sans MS" pitchFamily="66" charset="0"/>
              <a:ea typeface="微軟正黑體" pitchFamily="34" charset="-120"/>
            </a:rPr>
            <a:t>文化</a:t>
          </a:r>
          <a:endParaRPr lang="en-US" sz="2700" b="0" kern="1200" baseline="0" dirty="0">
            <a:latin typeface="Comic Sans MS" pitchFamily="66" charset="0"/>
            <a:ea typeface="微軟正黑體" pitchFamily="34" charset="-120"/>
          </a:endParaRPr>
        </a:p>
        <a:p>
          <a:pPr marL="228600" lvl="1" indent="-228600" algn="l" defTabSz="1200150" rtl="0">
            <a:lnSpc>
              <a:spcPct val="90000"/>
            </a:lnSpc>
            <a:spcBef>
              <a:spcPct val="0"/>
            </a:spcBef>
            <a:spcAft>
              <a:spcPct val="15000"/>
            </a:spcAft>
            <a:buChar char="••"/>
          </a:pPr>
          <a:r>
            <a:rPr lang="zh-TW" sz="2700" b="0" kern="1200" baseline="0" smtClean="0">
              <a:latin typeface="Comic Sans MS" pitchFamily="66" charset="0"/>
              <a:ea typeface="微軟正黑體" pitchFamily="34" charset="-120"/>
            </a:rPr>
            <a:t>宅文化</a:t>
          </a:r>
          <a:endParaRPr lang="en-US" sz="2700" b="0" kern="1200" baseline="0" dirty="0">
            <a:latin typeface="Comic Sans MS" pitchFamily="66" charset="0"/>
            <a:ea typeface="微軟正黑體" pitchFamily="34" charset="-120"/>
          </a:endParaRPr>
        </a:p>
        <a:p>
          <a:pPr marL="228600" lvl="1" indent="-228600" algn="l" defTabSz="1200150" rtl="0">
            <a:lnSpc>
              <a:spcPct val="90000"/>
            </a:lnSpc>
            <a:spcBef>
              <a:spcPct val="0"/>
            </a:spcBef>
            <a:spcAft>
              <a:spcPct val="15000"/>
            </a:spcAft>
            <a:buChar char="••"/>
          </a:pPr>
          <a:r>
            <a:rPr lang="zh-TW" sz="2700" b="0" kern="1200" baseline="0" smtClean="0">
              <a:latin typeface="Comic Sans MS" pitchFamily="66" charset="0"/>
              <a:ea typeface="微軟正黑體" pitchFamily="34" charset="-120"/>
            </a:rPr>
            <a:t>虛擬生活</a:t>
          </a:r>
          <a:endParaRPr lang="en-US" sz="2700" b="0" kern="1200" baseline="0" dirty="0">
            <a:latin typeface="Comic Sans MS" pitchFamily="66" charset="0"/>
            <a:ea typeface="微軟正黑體" pitchFamily="34" charset="-120"/>
          </a:endParaRPr>
        </a:p>
        <a:p>
          <a:pPr marL="228600" lvl="1" indent="-228600" algn="l" defTabSz="1200150" rtl="0">
            <a:lnSpc>
              <a:spcPct val="90000"/>
            </a:lnSpc>
            <a:spcBef>
              <a:spcPct val="0"/>
            </a:spcBef>
            <a:spcAft>
              <a:spcPct val="15000"/>
            </a:spcAft>
            <a:buChar char="••"/>
          </a:pPr>
          <a:r>
            <a:rPr lang="zh-TW" sz="2700" b="0" kern="1200" baseline="0" smtClean="0">
              <a:latin typeface="Comic Sans MS" pitchFamily="66" charset="0"/>
              <a:ea typeface="微軟正黑體" pitchFamily="34" charset="-120"/>
            </a:rPr>
            <a:t>揪團文化</a:t>
          </a:r>
          <a:endParaRPr lang="en-US" sz="2700" b="0" kern="1200" baseline="0" dirty="0">
            <a:latin typeface="Comic Sans MS" pitchFamily="66" charset="0"/>
            <a:ea typeface="微軟正黑體" pitchFamily="34" charset="-120"/>
          </a:endParaRPr>
        </a:p>
        <a:p>
          <a:pPr marL="228600" lvl="1" indent="-228600" algn="l" defTabSz="1200150" rtl="0">
            <a:lnSpc>
              <a:spcPct val="90000"/>
            </a:lnSpc>
            <a:spcBef>
              <a:spcPct val="0"/>
            </a:spcBef>
            <a:spcAft>
              <a:spcPct val="15000"/>
            </a:spcAft>
            <a:buChar char="••"/>
          </a:pPr>
          <a:r>
            <a:rPr lang="zh-TW" sz="2700" b="0" kern="1200" baseline="0" smtClean="0">
              <a:latin typeface="Comic Sans MS" pitchFamily="66" charset="0"/>
              <a:ea typeface="微軟正黑體" pitchFamily="34" charset="-120"/>
            </a:rPr>
            <a:t>快速傳播文化</a:t>
          </a:r>
          <a:endParaRPr lang="en-US" sz="2700" b="0" kern="1200" baseline="0" dirty="0">
            <a:latin typeface="Comic Sans MS" pitchFamily="66" charset="0"/>
            <a:ea typeface="微軟正黑體" pitchFamily="34" charset="-120"/>
          </a:endParaRPr>
        </a:p>
        <a:p>
          <a:pPr marL="228600" lvl="1" indent="-228600" algn="l" defTabSz="1200150" rtl="0">
            <a:lnSpc>
              <a:spcPct val="90000"/>
            </a:lnSpc>
            <a:spcBef>
              <a:spcPct val="0"/>
            </a:spcBef>
            <a:spcAft>
              <a:spcPct val="15000"/>
            </a:spcAft>
            <a:buChar char="••"/>
          </a:pPr>
          <a:r>
            <a:rPr lang="zh-TW" sz="2700" b="0" kern="1200" baseline="0" smtClean="0">
              <a:latin typeface="Comic Sans MS" pitchFamily="66" charset="0"/>
              <a:ea typeface="微軟正黑體" pitchFamily="34" charset="-120"/>
            </a:rPr>
            <a:t>社會網絡</a:t>
          </a:r>
          <a:endParaRPr lang="zh-TW" sz="2700" b="0" kern="1200" baseline="0" dirty="0">
            <a:latin typeface="Comic Sans MS" pitchFamily="66" charset="0"/>
            <a:ea typeface="微軟正黑體" pitchFamily="34" charset="-120"/>
          </a:endParaRPr>
        </a:p>
      </dsp:txBody>
      <dsp:txXfrm rot="5400000">
        <a:off x="3436874" y="21843"/>
        <a:ext cx="4206240" cy="5214112"/>
      </dsp:txXfrm>
    </dsp:sp>
    <dsp:sp modelId="{703D6B55-7EBD-4941-963B-7DA47DAC5C21}">
      <dsp:nvSpPr>
        <dsp:cNvPr id="0" name=""/>
        <dsp:cNvSpPr/>
      </dsp:nvSpPr>
      <dsp:spPr>
        <a:xfrm>
          <a:off x="0" y="0"/>
          <a:ext cx="2932938" cy="5257800"/>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zh-TW" altLang="en-US" sz="3600" kern="1200" baseline="0" smtClean="0">
              <a:latin typeface="Comic Sans MS" pitchFamily="66" charset="0"/>
              <a:ea typeface="微軟正黑體" pitchFamily="34" charset="-120"/>
            </a:rPr>
            <a:t>新興的網路文化</a:t>
          </a:r>
          <a:endParaRPr lang="en-US" sz="3600" b="0" kern="1200" baseline="0" dirty="0">
            <a:latin typeface="Comic Sans MS" pitchFamily="66" charset="0"/>
            <a:ea typeface="微軟正黑體" pitchFamily="34" charset="-120"/>
          </a:endParaRPr>
        </a:p>
      </dsp:txBody>
      <dsp:txXfrm>
        <a:off x="0" y="0"/>
        <a:ext cx="2932938" cy="5257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5E2D57-0720-4B11-9A41-63DD85B53EA2}">
      <dsp:nvSpPr>
        <dsp:cNvPr id="0" name=""/>
        <dsp:cNvSpPr/>
      </dsp:nvSpPr>
      <dsp:spPr>
        <a:xfrm>
          <a:off x="360030" y="1794"/>
          <a:ext cx="7426988" cy="2425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fr-FR" sz="2900" b="1" kern="1200" baseline="0" dirty="0" smtClean="0">
              <a:solidFill>
                <a:srgbClr val="C00000"/>
              </a:solidFill>
              <a:latin typeface="Comic Sans MS" pitchFamily="66" charset="0"/>
              <a:ea typeface="微軟正黑體" pitchFamily="34" charset="-120"/>
            </a:rPr>
            <a:t>1.PTT </a:t>
          </a:r>
          <a:r>
            <a:rPr lang="zh-TW" sz="2900" b="1" kern="1200" baseline="0" dirty="0" smtClean="0">
              <a:solidFill>
                <a:srgbClr val="C00000"/>
              </a:solidFill>
              <a:latin typeface="Comic Sans MS" pitchFamily="66" charset="0"/>
              <a:ea typeface="微軟正黑體" pitchFamily="34" charset="-120"/>
            </a:rPr>
            <a:t>文化 </a:t>
          </a:r>
          <a:r>
            <a:rPr lang="fr-FR" sz="2900" b="1" kern="1200" baseline="0" dirty="0" smtClean="0">
              <a:solidFill>
                <a:srgbClr val="C00000"/>
              </a:solidFill>
              <a:latin typeface="Comic Sans MS" pitchFamily="66" charset="0"/>
              <a:ea typeface="微軟正黑體" pitchFamily="34" charset="-120"/>
            </a:rPr>
            <a:t>(PTT Culture)</a:t>
          </a:r>
          <a:endParaRPr lang="zh-TW" sz="2900" b="1" kern="1200" baseline="0" dirty="0">
            <a:solidFill>
              <a:srgbClr val="C00000"/>
            </a:solidFill>
            <a:latin typeface="Comic Sans MS" pitchFamily="66" charset="0"/>
            <a:ea typeface="微軟正黑體" pitchFamily="34" charset="-120"/>
          </a:endParaRPr>
        </a:p>
        <a:p>
          <a:pPr marL="228600" lvl="1" indent="-228600" algn="l" defTabSz="1022350" rtl="0">
            <a:lnSpc>
              <a:spcPct val="90000"/>
            </a:lnSpc>
            <a:spcBef>
              <a:spcPct val="0"/>
            </a:spcBef>
            <a:spcAft>
              <a:spcPct val="15000"/>
            </a:spcAft>
            <a:buChar char="••"/>
          </a:pPr>
          <a:r>
            <a:rPr lang="en-US" sz="2300" b="0" kern="1200" baseline="0" dirty="0" smtClean="0">
              <a:latin typeface="Comic Sans MS" pitchFamily="66" charset="0"/>
              <a:ea typeface="微軟正黑體" pitchFamily="34" charset="-120"/>
            </a:rPr>
            <a:t>1995 </a:t>
          </a:r>
          <a:r>
            <a:rPr lang="zh-TW" sz="2300" b="0" kern="1200" baseline="0" dirty="0" smtClean="0">
              <a:latin typeface="Comic Sans MS" pitchFamily="66" charset="0"/>
              <a:ea typeface="微軟正黑體" pitchFamily="34" charset="-120"/>
            </a:rPr>
            <a:t>年在台大成立的 </a:t>
          </a:r>
          <a:r>
            <a:rPr lang="en-US" sz="2300" b="0" kern="1200" baseline="0" dirty="0" smtClean="0">
              <a:latin typeface="Comic Sans MS" pitchFamily="66" charset="0"/>
              <a:ea typeface="微軟正黑體" pitchFamily="34" charset="-120"/>
            </a:rPr>
            <a:t>BBS</a:t>
          </a:r>
          <a:r>
            <a:rPr lang="zh-TW" sz="2300" b="0" kern="1200" baseline="0" dirty="0" smtClean="0">
              <a:latin typeface="Comic Sans MS" pitchFamily="66" charset="0"/>
              <a:ea typeface="微軟正黑體" pitchFamily="34" charset="-120"/>
            </a:rPr>
            <a:t>，成為國內大學生上網的主要集散地，也產生許多特殊的文化，包括鄉民文化、火星文文化、特殊用語文化等</a:t>
          </a:r>
          <a:endParaRPr lang="en-US" sz="2300" b="0" kern="1200" baseline="0" dirty="0">
            <a:latin typeface="Comic Sans MS" pitchFamily="66" charset="0"/>
            <a:ea typeface="微軟正黑體" pitchFamily="34" charset="-120"/>
          </a:endParaRPr>
        </a:p>
      </dsp:txBody>
      <dsp:txXfrm>
        <a:off x="360030" y="1794"/>
        <a:ext cx="7426988" cy="2425020"/>
      </dsp:txXfrm>
    </dsp:sp>
    <dsp:sp modelId="{77C6EAD0-968C-40D7-989A-103E1A2E995F}">
      <dsp:nvSpPr>
        <dsp:cNvPr id="0" name=""/>
        <dsp:cNvSpPr/>
      </dsp:nvSpPr>
      <dsp:spPr>
        <a:xfrm>
          <a:off x="360030" y="2830985"/>
          <a:ext cx="7426988" cy="242502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2900" b="1" kern="1200" baseline="0" dirty="0" smtClean="0">
              <a:solidFill>
                <a:srgbClr val="C00000"/>
              </a:solidFill>
              <a:latin typeface="Comic Sans MS" pitchFamily="66" charset="0"/>
              <a:ea typeface="微軟正黑體" pitchFamily="34" charset="-120"/>
            </a:rPr>
            <a:t>2.</a:t>
          </a:r>
          <a:r>
            <a:rPr lang="zh-TW" sz="2900" b="1" kern="1200" baseline="0" dirty="0" smtClean="0">
              <a:solidFill>
                <a:srgbClr val="C00000"/>
              </a:solidFill>
              <a:latin typeface="Comic Sans MS" pitchFamily="66" charset="0"/>
              <a:ea typeface="微軟正黑體" pitchFamily="34" charset="-120"/>
            </a:rPr>
            <a:t>宅文化 </a:t>
          </a:r>
          <a:r>
            <a:rPr lang="en-US" sz="2900" b="1" kern="1200" baseline="0" dirty="0" smtClean="0">
              <a:solidFill>
                <a:srgbClr val="C00000"/>
              </a:solidFill>
              <a:latin typeface="Comic Sans MS" pitchFamily="66" charset="0"/>
              <a:ea typeface="微軟正黑體" pitchFamily="34" charset="-120"/>
            </a:rPr>
            <a:t>(Stay-at-home Culture/Otaku)</a:t>
          </a:r>
          <a:endParaRPr lang="zh-TW" sz="2900" b="1" kern="1200" baseline="0" dirty="0">
            <a:solidFill>
              <a:srgbClr val="C00000"/>
            </a:solidFill>
            <a:latin typeface="Comic Sans MS" pitchFamily="66" charset="0"/>
            <a:ea typeface="微軟正黑體" pitchFamily="34" charset="-120"/>
          </a:endParaRPr>
        </a:p>
        <a:p>
          <a:pPr marL="228600" lvl="1" indent="-228600" algn="l" defTabSz="1022350" rtl="0">
            <a:lnSpc>
              <a:spcPct val="90000"/>
            </a:lnSpc>
            <a:spcBef>
              <a:spcPct val="0"/>
            </a:spcBef>
            <a:spcAft>
              <a:spcPct val="15000"/>
            </a:spcAft>
            <a:buChar char="••"/>
          </a:pPr>
          <a:r>
            <a:rPr lang="zh-TW" sz="2300" b="0" kern="1200" baseline="0" dirty="0" smtClean="0">
              <a:latin typeface="Comic Sans MS" pitchFamily="66" charset="0"/>
              <a:ea typeface="微軟正黑體" pitchFamily="34" charset="-120"/>
            </a:rPr>
            <a:t>泛指整天待在家裡，生活均依靠電腦或家裡供給，不外出與人互動、消費或其他的行為等，後引申出不善與人接觸或整天生活圈只有自己的族群。</a:t>
          </a:r>
          <a:endParaRPr lang="zh-TW" sz="2300" b="0" kern="1200" baseline="0" dirty="0">
            <a:latin typeface="Comic Sans MS" pitchFamily="66" charset="0"/>
            <a:ea typeface="微軟正黑體" pitchFamily="34" charset="-120"/>
          </a:endParaRPr>
        </a:p>
      </dsp:txBody>
      <dsp:txXfrm>
        <a:off x="360030" y="2830985"/>
        <a:ext cx="7426988" cy="24250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01C8E-1B55-4A42-BBAB-DD36E01F151E}" type="datetimeFigureOut">
              <a:rPr lang="zh-TW" altLang="en-US" smtClean="0"/>
              <a:pPr/>
              <a:t>2015/4/27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DD22F-5C51-4EE9-B183-E01CCDD29B9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auto">
          <a:xfrm>
            <a:off x="0" y="1052736"/>
            <a:ext cx="9144000" cy="2232248"/>
          </a:xfrm>
          <a:gradFill>
            <a:gsLst>
              <a:gs pos="100000">
                <a:schemeClr val="accent1">
                  <a:gamma/>
                  <a:shade val="46275"/>
                  <a:invGamma/>
                  <a:alpha val="0"/>
                </a:schemeClr>
              </a:gs>
              <a:gs pos="50000">
                <a:schemeClr val="accent1"/>
              </a:gs>
              <a:gs pos="100000">
                <a:schemeClr val="accent1">
                  <a:gamma/>
                  <a:shade val="46275"/>
                  <a:invGamma/>
                </a:schemeClr>
              </a:gs>
            </a:gsLst>
            <a:path path="shape">
              <a:fillToRect l="50000" t="50000" r="50000" b="50000"/>
            </a:path>
          </a:gradFill>
          <a:ln>
            <a:noFill/>
          </a:ln>
        </p:spPr>
        <p:style>
          <a:lnRef idx="2">
            <a:schemeClr val="accent4">
              <a:shade val="50000"/>
            </a:schemeClr>
          </a:lnRef>
          <a:fillRef idx="1">
            <a:schemeClr val="accent4"/>
          </a:fillRef>
          <a:effectRef idx="0">
            <a:schemeClr val="accent4"/>
          </a:effectRef>
          <a:fontRef idx="none"/>
        </p:style>
        <p:txBody>
          <a:bodyPr>
            <a:scene3d>
              <a:camera prst="orthographicFront"/>
              <a:lightRig rig="glow" dir="tl">
                <a:rot lat="0" lon="0" rev="5400000"/>
              </a:lightRig>
            </a:scene3d>
            <a:sp3d contourW="12700">
              <a:bevelT w="25400" h="25400"/>
              <a:contourClr>
                <a:schemeClr val="accent6">
                  <a:shade val="73000"/>
                </a:schemeClr>
              </a:contourClr>
            </a:sp3d>
          </a:bodyPr>
          <a:lstStyle>
            <a:lvl1pPr algn="ctr">
              <a:defRPr sz="5400" b="1" cap="none" spc="0">
                <a:ln w="11430"/>
                <a:solidFill>
                  <a:schemeClr val="accent5"/>
                </a:solidFill>
                <a:effectLst>
                  <a:outerShdw blurRad="80000" dist="40000" dir="5040000" algn="tl">
                    <a:srgbClr val="000000">
                      <a:alpha val="30000"/>
                    </a:srgbClr>
                  </a:outerShdw>
                </a:effectLst>
              </a:defRPr>
            </a:lvl1pPr>
          </a:lstStyle>
          <a:p>
            <a:r>
              <a:rPr lang="zh-TW" altLang="en-US" smtClean="0"/>
              <a:t>按一下以編輯母片標題樣式</a:t>
            </a:r>
            <a:endParaRPr lang="en-US" altLang="zh-TW" dirty="0"/>
          </a:p>
        </p:txBody>
      </p:sp>
      <p:sp>
        <p:nvSpPr>
          <p:cNvPr id="3075" name="Rectangle 3"/>
          <p:cNvSpPr>
            <a:spLocks noGrp="1" noChangeArrowheads="1"/>
          </p:cNvSpPr>
          <p:nvPr>
            <p:ph type="subTitle" idx="1"/>
          </p:nvPr>
        </p:nvSpPr>
        <p:spPr bwMode="gray">
          <a:xfrm>
            <a:off x="0" y="3933056"/>
            <a:ext cx="9144000" cy="1012627"/>
          </a:xfrm>
          <a:noFill/>
        </p:spPr>
        <p:txBody>
          <a:bodyPr anchor="ctr" anchorCtr="0"/>
          <a:lstStyle>
            <a:lvl1pPr marL="0" indent="0" algn="ctr">
              <a:buFont typeface="Wingdings" pitchFamily="2" charset="2"/>
              <a:buNone/>
              <a:defRPr sz="3600" b="1">
                <a:solidFill>
                  <a:schemeClr val="bg1"/>
                </a:solidFill>
              </a:defRPr>
            </a:lvl1pPr>
          </a:lstStyle>
          <a:p>
            <a:r>
              <a:rPr lang="zh-TW" altLang="en-US" smtClean="0"/>
              <a:t>按一下以編輯母片副標題樣式</a:t>
            </a:r>
            <a:endParaRPr lang="en-US" altLang="zh-TW" dirty="0"/>
          </a:p>
        </p:txBody>
      </p:sp>
      <p:pic>
        <p:nvPicPr>
          <p:cNvPr id="5" name="圖片 4" descr="網路行銷CEO二版封面.jpg"/>
          <p:cNvPicPr>
            <a:picLocks noChangeAspect="1"/>
          </p:cNvPicPr>
          <p:nvPr/>
        </p:nvPicPr>
        <p:blipFill>
          <a:blip r:embed="rId3" cstate="print"/>
          <a:stretch>
            <a:fillRect/>
          </a:stretch>
        </p:blipFill>
        <p:spPr>
          <a:xfrm>
            <a:off x="3419872" y="5445224"/>
            <a:ext cx="3630857" cy="1080000"/>
          </a:xfrm>
          <a:prstGeom prst="round2DiagRect">
            <a:avLst>
              <a:gd name="adj1" fmla="val 16667"/>
              <a:gd name="adj2" fmla="val 0"/>
            </a:avLst>
          </a:prstGeom>
          <a:ln w="88900" cap="sq">
            <a:solidFill>
              <a:schemeClr val="bg2"/>
            </a:solidFill>
            <a:miter lim="800000"/>
          </a:ln>
          <a:effectLst>
            <a:outerShdw blurRad="254000" algn="tl" rotWithShape="0">
              <a:srgbClr val="000000">
                <a:alpha val="43000"/>
              </a:srgbClr>
            </a:outerShdw>
          </a:effectLst>
        </p:spPr>
      </p:pic>
      <p:pic>
        <p:nvPicPr>
          <p:cNvPr id="7" name="圖片 6" descr="logo-彩色.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11560" y="5949280"/>
            <a:ext cx="1664208" cy="64922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5" name="投影片編號版面配置區 4"/>
          <p:cNvSpPr>
            <a:spLocks noGrp="1"/>
          </p:cNvSpPr>
          <p:nvPr>
            <p:ph type="sldNum" sz="quarter" idx="11"/>
          </p:nvPr>
        </p:nvSpPr>
        <p:spPr/>
        <p:txBody>
          <a:bodyPr/>
          <a:lstStyle>
            <a:lvl1pPr>
              <a:defRPr/>
            </a:lvl1pPr>
          </a:lstStyle>
          <a:p>
            <a:fld id="{7EC8E5C6-22C7-4AC6-BD58-CF6DC3CE9F19}"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28600"/>
            <a:ext cx="2057400" cy="6172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28600"/>
            <a:ext cx="6019800" cy="6172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5" name="投影片編號版面配置區 4"/>
          <p:cNvSpPr>
            <a:spLocks noGrp="1"/>
          </p:cNvSpPr>
          <p:nvPr>
            <p:ph type="sldNum" sz="quarter" idx="11"/>
          </p:nvPr>
        </p:nvSpPr>
        <p:spPr/>
        <p:txBody>
          <a:bodyPr/>
          <a:lstStyle>
            <a:lvl1pPr>
              <a:defRPr/>
            </a:lvl1pPr>
          </a:lstStyle>
          <a:p>
            <a:fld id="{B7468D8A-8F83-44D1-8620-0188EA9C0FEC}"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6695256" cy="980728"/>
          </a:xfrm>
        </p:spPr>
        <p:txBody>
          <a:bodyPr/>
          <a:lstStyle/>
          <a:p>
            <a:r>
              <a:rPr lang="zh-TW" altLang="en-US" smtClean="0"/>
              <a:t>按一下以編輯母片標題樣式</a:t>
            </a:r>
            <a:endParaRPr lang="zh-TW" altLang="en-US" dirty="0"/>
          </a:p>
        </p:txBody>
      </p:sp>
      <p:sp>
        <p:nvSpPr>
          <p:cNvPr id="3" name="表格版面配置區 2"/>
          <p:cNvSpPr>
            <a:spLocks noGrp="1"/>
          </p:cNvSpPr>
          <p:nvPr>
            <p:ph type="tbl" idx="1"/>
          </p:nvPr>
        </p:nvSpPr>
        <p:spPr>
          <a:xfrm>
            <a:off x="457200" y="1143000"/>
            <a:ext cx="8229600" cy="5257800"/>
          </a:xfrm>
        </p:spPr>
        <p:txBody>
          <a:bodyPr/>
          <a:lstStyle/>
          <a:p>
            <a:r>
              <a:rPr lang="zh-TW" altLang="en-US" smtClean="0"/>
              <a:t>按一下圖示以新增表格</a:t>
            </a:r>
            <a:endParaRPr lang="zh-TW" altLang="en-US"/>
          </a:p>
        </p:txBody>
      </p:sp>
      <p:sp>
        <p:nvSpPr>
          <p:cNvPr id="4" name="頁尾版面配置區 3"/>
          <p:cNvSpPr>
            <a:spLocks noGrp="1"/>
          </p:cNvSpPr>
          <p:nvPr>
            <p:ph type="ftr" sz="quarter" idx="10"/>
          </p:nvPr>
        </p:nvSpPr>
        <p:spPr>
          <a:xfrm>
            <a:off x="6172200" y="6521450"/>
            <a:ext cx="2743200" cy="260350"/>
          </a:xfrm>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5" name="投影片編號版面配置區 4"/>
          <p:cNvSpPr>
            <a:spLocks noGrp="1"/>
          </p:cNvSpPr>
          <p:nvPr>
            <p:ph type="sldNum" sz="quarter" idx="11"/>
          </p:nvPr>
        </p:nvSpPr>
        <p:spPr>
          <a:xfrm>
            <a:off x="3429000" y="6521450"/>
            <a:ext cx="2133600" cy="263525"/>
          </a:xfrm>
        </p:spPr>
        <p:txBody>
          <a:bodyPr/>
          <a:lstStyle>
            <a:lvl1pPr>
              <a:defRPr/>
            </a:lvl1pPr>
          </a:lstStyle>
          <a:p>
            <a:fld id="{E234BF0B-541C-4B24-BC8F-18B3522073AF}" type="slidenum">
              <a:rPr lang="en-US" altLang="zh-TW" smtClean="0"/>
              <a:pPr/>
              <a:t>‹#›</a:t>
            </a:fld>
            <a:endParaRPr lang="en-US" altLang="zh-TW"/>
          </a:p>
        </p:txBody>
      </p:sp>
      <p:sp>
        <p:nvSpPr>
          <p:cNvPr id="6" name="日期版面配置區 5"/>
          <p:cNvSpPr>
            <a:spLocks noGrp="1"/>
          </p:cNvSpPr>
          <p:nvPr>
            <p:ph type="dt" sz="half" idx="12"/>
          </p:nvPr>
        </p:nvSpPr>
        <p:spPr>
          <a:xfrm>
            <a:off x="304800" y="6521450"/>
            <a:ext cx="2743200" cy="288925"/>
          </a:xfrm>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39552" y="1143000"/>
            <a:ext cx="8147248"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5" name="投影片編號版面配置區 4"/>
          <p:cNvSpPr>
            <a:spLocks noGrp="1"/>
          </p:cNvSpPr>
          <p:nvPr>
            <p:ph type="sldNum" sz="quarter" idx="11"/>
          </p:nvPr>
        </p:nvSpPr>
        <p:spPr/>
        <p:txBody>
          <a:bodyPr/>
          <a:lstStyle>
            <a:lvl1pPr>
              <a:defRPr/>
            </a:lvl1pPr>
          </a:lstStyle>
          <a:p>
            <a:fld id="{A3DEC8BA-62D7-46A7-9980-A77EEE976E4E}" type="slidenum">
              <a:rPr lang="en-US" altLang="zh-TW" smtClean="0"/>
              <a:pPr/>
              <a:t>‹#›</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頁尾版面配置區 3"/>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5" name="投影片編號版面配置區 4"/>
          <p:cNvSpPr>
            <a:spLocks noGrp="1"/>
          </p:cNvSpPr>
          <p:nvPr>
            <p:ph type="sldNum" sz="quarter" idx="11"/>
          </p:nvPr>
        </p:nvSpPr>
        <p:spPr/>
        <p:txBody>
          <a:bodyPr/>
          <a:lstStyle>
            <a:lvl1pPr>
              <a:defRPr/>
            </a:lvl1pPr>
          </a:lstStyle>
          <a:p>
            <a:fld id="{68BA3E7A-87E7-4C97-AD20-DE42A8C59E85}" type="slidenum">
              <a:rPr lang="en-US" altLang="zh-TW" smtClean="0"/>
              <a:pPr/>
              <a:t>‹#›</a:t>
            </a:fld>
            <a:endParaRPr lang="en-US" altLang="zh-TW"/>
          </a:p>
        </p:txBody>
      </p:sp>
      <p:sp>
        <p:nvSpPr>
          <p:cNvPr id="6" name="日期版面配置區 5"/>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6" name="投影片編號版面配置區 5"/>
          <p:cNvSpPr>
            <a:spLocks noGrp="1"/>
          </p:cNvSpPr>
          <p:nvPr>
            <p:ph type="sldNum" sz="quarter" idx="11"/>
          </p:nvPr>
        </p:nvSpPr>
        <p:spPr/>
        <p:txBody>
          <a:bodyPr/>
          <a:lstStyle>
            <a:lvl1pPr>
              <a:defRPr/>
            </a:lvl1pPr>
          </a:lstStyle>
          <a:p>
            <a:fld id="{20D8824F-3647-4D17-AED6-3EF5BC0FAA96}"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980728"/>
          </a:xfrm>
        </p:spPr>
        <p:txBody>
          <a:bodyPr/>
          <a:lstStyle>
            <a:lvl1pPr>
              <a:defRPr/>
            </a:lvl1pPr>
          </a:lstStyle>
          <a:p>
            <a:r>
              <a:rPr lang="zh-TW" altLang="en-US" smtClean="0"/>
              <a:t>按一下以編輯母片標題樣式</a:t>
            </a:r>
            <a:endParaRPr lang="zh-TW" altLang="en-US" dirty="0"/>
          </a:p>
        </p:txBody>
      </p:sp>
      <p:sp>
        <p:nvSpPr>
          <p:cNvPr id="3" name="文字版面配置區 2"/>
          <p:cNvSpPr>
            <a:spLocks noGrp="1"/>
          </p:cNvSpPr>
          <p:nvPr>
            <p:ph type="body" idx="1"/>
          </p:nvPr>
        </p:nvSpPr>
        <p:spPr>
          <a:xfrm>
            <a:off x="457200" y="1124744"/>
            <a:ext cx="4040188"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36514"/>
            <a:ext cx="4040188"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5" name="文字版面配置區 4"/>
          <p:cNvSpPr>
            <a:spLocks noGrp="1"/>
          </p:cNvSpPr>
          <p:nvPr>
            <p:ph type="body" sz="quarter" idx="3"/>
          </p:nvPr>
        </p:nvSpPr>
        <p:spPr>
          <a:xfrm>
            <a:off x="4645025" y="1124744"/>
            <a:ext cx="4041775" cy="639762"/>
          </a:xfrm>
        </p:spPr>
        <p:txBody>
          <a:bodyPr anchor="b"/>
          <a:lstStyle>
            <a:lvl1pPr marL="0" indent="0">
              <a:buNone/>
              <a:defRPr sz="2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1836514"/>
            <a:ext cx="4041775" cy="45448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6"/>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8" name="投影片編號版面配置區 7"/>
          <p:cNvSpPr>
            <a:spLocks noGrp="1"/>
          </p:cNvSpPr>
          <p:nvPr>
            <p:ph type="sldNum" sz="quarter" idx="11"/>
          </p:nvPr>
        </p:nvSpPr>
        <p:spPr/>
        <p:txBody>
          <a:bodyPr/>
          <a:lstStyle>
            <a:lvl1pPr>
              <a:defRPr/>
            </a:lvl1pPr>
          </a:lstStyle>
          <a:p>
            <a:fld id="{A14C9131-9FE9-4630-85FD-BB8C07B7F0CE}" type="slidenum">
              <a:rPr lang="en-US" altLang="zh-TW" smtClean="0"/>
              <a:pPr/>
              <a:t>‹#›</a:t>
            </a:fld>
            <a:endParaRPr lang="en-US" altLang="zh-TW"/>
          </a:p>
        </p:txBody>
      </p:sp>
      <p:sp>
        <p:nvSpPr>
          <p:cNvPr id="9" name="日期版面配置區 8"/>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頁尾版面配置區 2"/>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4" name="投影片編號版面配置區 3"/>
          <p:cNvSpPr>
            <a:spLocks noGrp="1"/>
          </p:cNvSpPr>
          <p:nvPr>
            <p:ph type="sldNum" sz="quarter" idx="11"/>
          </p:nvPr>
        </p:nvSpPr>
        <p:spPr/>
        <p:txBody>
          <a:bodyPr/>
          <a:lstStyle>
            <a:lvl1pPr>
              <a:defRPr/>
            </a:lvl1pPr>
          </a:lstStyle>
          <a:p>
            <a:fld id="{EB02C2A6-B111-49CD-ABB5-5118BF4D06E8}" type="slidenum">
              <a:rPr lang="en-US" altLang="zh-TW" smtClean="0"/>
              <a:pPr/>
              <a:t>‹#›</a:t>
            </a:fld>
            <a:endParaRPr lang="en-US" altLang="zh-TW"/>
          </a:p>
        </p:txBody>
      </p:sp>
      <p:sp>
        <p:nvSpPr>
          <p:cNvPr id="5" name="日期版面配置區 4"/>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頁尾版面配置區 1"/>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3" name="投影片編號版面配置區 2"/>
          <p:cNvSpPr>
            <a:spLocks noGrp="1"/>
          </p:cNvSpPr>
          <p:nvPr>
            <p:ph type="sldNum" sz="quarter" idx="11"/>
          </p:nvPr>
        </p:nvSpPr>
        <p:spPr/>
        <p:txBody>
          <a:bodyPr/>
          <a:lstStyle>
            <a:lvl1pPr>
              <a:defRPr/>
            </a:lvl1pPr>
          </a:lstStyle>
          <a:p>
            <a:fld id="{C6197641-FBCB-450C-BDA2-E4C0C71CFE5C}" type="slidenum">
              <a:rPr lang="en-US" altLang="zh-TW" smtClean="0"/>
              <a:pPr/>
              <a:t>‹#›</a:t>
            </a:fld>
            <a:endParaRPr lang="en-US" altLang="zh-TW"/>
          </a:p>
        </p:txBody>
      </p:sp>
      <p:sp>
        <p:nvSpPr>
          <p:cNvPr id="4" name="日期版面配置區 3"/>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6" name="投影片編號版面配置區 5"/>
          <p:cNvSpPr>
            <a:spLocks noGrp="1"/>
          </p:cNvSpPr>
          <p:nvPr>
            <p:ph type="sldNum" sz="quarter" idx="11"/>
          </p:nvPr>
        </p:nvSpPr>
        <p:spPr/>
        <p:txBody>
          <a:bodyPr/>
          <a:lstStyle>
            <a:lvl1pPr>
              <a:defRPr/>
            </a:lvl1pPr>
          </a:lstStyle>
          <a:p>
            <a:fld id="{690A593C-E8AD-4503-9E99-7811709683BC}"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5153744"/>
            <a:ext cx="5486400" cy="566738"/>
          </a:xfrm>
        </p:spPr>
        <p:txBody>
          <a:bodyPr anchor="b"/>
          <a:lstStyle>
            <a:lvl1pPr algn="l">
              <a:defRPr sz="2000" b="1"/>
            </a:lvl1pPr>
          </a:lstStyle>
          <a:p>
            <a:r>
              <a:rPr lang="zh-TW" altLang="en-US" smtClean="0"/>
              <a:t>按一下以編輯母片標題樣式</a:t>
            </a:r>
            <a:endParaRPr lang="zh-TW" altLang="en-US" dirty="0"/>
          </a:p>
        </p:txBody>
      </p:sp>
      <p:sp>
        <p:nvSpPr>
          <p:cNvPr id="3" name="圖片版面配置區 2"/>
          <p:cNvSpPr>
            <a:spLocks noGrp="1"/>
          </p:cNvSpPr>
          <p:nvPr>
            <p:ph type="pic" idx="1"/>
          </p:nvPr>
        </p:nvSpPr>
        <p:spPr>
          <a:xfrm>
            <a:off x="1792288" y="96591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r>
              <a:rPr lang="zh-TW" altLang="en-US" smtClean="0"/>
              <a:t>第</a:t>
            </a:r>
            <a:r>
              <a:rPr lang="en-US" altLang="zh-TW" smtClean="0"/>
              <a:t>2</a:t>
            </a:r>
            <a:r>
              <a:rPr lang="zh-TW" altLang="en-US" smtClean="0"/>
              <a:t>章 網路的技術與概念</a:t>
            </a:r>
            <a:endParaRPr lang="en-US" altLang="zh-TW"/>
          </a:p>
        </p:txBody>
      </p:sp>
      <p:sp>
        <p:nvSpPr>
          <p:cNvPr id="6" name="投影片編號版面配置區 5"/>
          <p:cNvSpPr>
            <a:spLocks noGrp="1"/>
          </p:cNvSpPr>
          <p:nvPr>
            <p:ph type="sldNum" sz="quarter" idx="11"/>
          </p:nvPr>
        </p:nvSpPr>
        <p:spPr/>
        <p:txBody>
          <a:bodyPr/>
          <a:lstStyle>
            <a:lvl1pPr>
              <a:defRPr/>
            </a:lvl1pPr>
          </a:lstStyle>
          <a:p>
            <a:fld id="{4C915312-8402-4E4D-BCA3-1AA4471A3E67}" type="slidenum">
              <a:rPr lang="en-US" altLang="zh-TW" smtClean="0"/>
              <a:pPr/>
              <a:t>‹#›</a:t>
            </a:fld>
            <a:endParaRPr lang="en-US" altLang="zh-TW"/>
          </a:p>
        </p:txBody>
      </p:sp>
      <p:sp>
        <p:nvSpPr>
          <p:cNvPr id="7" name="日期版面配置區 6"/>
          <p:cNvSpPr>
            <a:spLocks noGrp="1"/>
          </p:cNvSpPr>
          <p:nvPr>
            <p:ph type="dt" sz="half" idx="12"/>
          </p:nvPr>
        </p:nvSpPr>
        <p:spPr/>
        <p:txBody>
          <a:bodyPr/>
          <a:lstStyle>
            <a:lvl1pPr>
              <a:defRPr/>
            </a:lvl1pPr>
          </a:lstStyle>
          <a:p>
            <a:r>
              <a:rPr lang="en-US" altLang="zh-TW" smtClean="0"/>
              <a:t>Copyright © </a:t>
            </a:r>
            <a:r>
              <a:rPr lang="zh-TW" altLang="en-US" smtClean="0"/>
              <a:t>滄海圖書</a:t>
            </a:r>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5.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5" name="Picture 81"/>
          <p:cNvPicPr>
            <a:picLocks noChangeAspect="1" noChangeArrowheads="1"/>
          </p:cNvPicPr>
          <p:nvPr/>
        </p:nvPicPr>
        <p:blipFill>
          <a:blip r:embed="rId15" cstate="print">
            <a:duotone>
              <a:schemeClr val="accent5">
                <a:shade val="45000"/>
                <a:satMod val="135000"/>
              </a:schemeClr>
              <a:prstClr val="white"/>
            </a:duotone>
          </a:blip>
          <a:srcRect/>
          <a:stretch>
            <a:fillRect/>
          </a:stretch>
        </p:blipFill>
        <p:spPr bwMode="auto">
          <a:xfrm>
            <a:off x="0" y="-1"/>
            <a:ext cx="9144000" cy="6858001"/>
          </a:xfrm>
          <a:prstGeom prst="rect">
            <a:avLst/>
          </a:prstGeom>
          <a:noFill/>
        </p:spPr>
      </p:pic>
      <p:graphicFrame>
        <p:nvGraphicFramePr>
          <p:cNvPr id="1101" name="Object 77"/>
          <p:cNvGraphicFramePr>
            <a:graphicFrameLocks noChangeAspect="1"/>
          </p:cNvGraphicFramePr>
          <p:nvPr/>
        </p:nvGraphicFramePr>
        <p:xfrm>
          <a:off x="0" y="6553200"/>
          <a:ext cx="9144000" cy="304800"/>
        </p:xfrm>
        <a:graphic>
          <a:graphicData uri="http://schemas.openxmlformats.org/presentationml/2006/ole">
            <p:oleObj spid="_x0000_s2050" name="Image" r:id="rId16" imgW="6273016" imgH="304547" progId="">
              <p:embed/>
            </p:oleObj>
          </a:graphicData>
        </a:graphic>
      </p:graphicFrame>
      <p:sp>
        <p:nvSpPr>
          <p:cNvPr id="1102" name="Rectangle 78"/>
          <p:cNvSpPr>
            <a:spLocks noChangeArrowheads="1"/>
          </p:cNvSpPr>
          <p:nvPr/>
        </p:nvSpPr>
        <p:spPr bwMode="ltGray">
          <a:xfrm>
            <a:off x="0" y="0"/>
            <a:ext cx="9144000" cy="981075"/>
          </a:xfrm>
          <a:prstGeom prst="rect">
            <a:avLst/>
          </a:prstGeom>
          <a:gradFill rotWithShape="1">
            <a:gsLst>
              <a:gs pos="0">
                <a:schemeClr val="accent1">
                  <a:gamma/>
                  <a:shade val="46275"/>
                  <a:invGamma/>
                </a:schemeClr>
              </a:gs>
              <a:gs pos="100000">
                <a:schemeClr val="accent1"/>
              </a:gs>
            </a:gsLst>
            <a:lin ang="0" scaled="1"/>
          </a:gradFill>
          <a:ln w="9525">
            <a:noFill/>
            <a:miter lim="800000"/>
            <a:headEnd/>
            <a:tailEnd/>
          </a:ln>
          <a:effectLst/>
        </p:spPr>
        <p:txBody>
          <a:bodyPr wrap="none" anchor="ctr"/>
          <a:lstStyle/>
          <a:p>
            <a:endParaRPr lang="zh-TW" altLang="en-US"/>
          </a:p>
        </p:txBody>
      </p:sp>
      <p:sp>
        <p:nvSpPr>
          <p:cNvPr id="1029" name="Rectangle 5"/>
          <p:cNvSpPr>
            <a:spLocks noGrp="1" noChangeArrowheads="1"/>
          </p:cNvSpPr>
          <p:nvPr>
            <p:ph type="ftr" sz="quarter" idx="3"/>
          </p:nvPr>
        </p:nvSpPr>
        <p:spPr bwMode="white">
          <a:xfrm>
            <a:off x="6172200" y="6525344"/>
            <a:ext cx="27432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1"/>
                </a:solidFill>
                <a:latin typeface="+mn-lt"/>
                <a:ea typeface="新細明體" charset="-120"/>
              </a:defRPr>
            </a:lvl1pPr>
          </a:lstStyle>
          <a:p>
            <a:r>
              <a:rPr lang="zh-TW" altLang="en-US" smtClean="0"/>
              <a:t>第</a:t>
            </a:r>
            <a:r>
              <a:rPr lang="en-US" altLang="zh-TW" smtClean="0"/>
              <a:t>2</a:t>
            </a:r>
            <a:r>
              <a:rPr lang="zh-TW" altLang="en-US" smtClean="0"/>
              <a:t>章 網路的技術與概念</a:t>
            </a:r>
            <a:endParaRPr lang="en-US" altLang="zh-TW"/>
          </a:p>
        </p:txBody>
      </p:sp>
      <p:sp>
        <p:nvSpPr>
          <p:cNvPr id="1030" name="Rectangle 6"/>
          <p:cNvSpPr>
            <a:spLocks noGrp="1" noChangeArrowheads="1"/>
          </p:cNvSpPr>
          <p:nvPr>
            <p:ph type="sldNum" sz="quarter" idx="4"/>
          </p:nvPr>
        </p:nvSpPr>
        <p:spPr bwMode="white">
          <a:xfrm>
            <a:off x="3429000" y="6525344"/>
            <a:ext cx="21336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ea typeface="新細明體" charset="-120"/>
              </a:defRPr>
            </a:lvl1pPr>
          </a:lstStyle>
          <a:p>
            <a:fld id="{105256C5-925F-4E24-AE16-9C99A431B1DF}" type="slidenum">
              <a:rPr lang="en-US" altLang="zh-TW" smtClean="0"/>
              <a:pPr/>
              <a:t>‹#›</a:t>
            </a:fld>
            <a:endParaRPr lang="en-US" altLang="zh-TW"/>
          </a:p>
        </p:txBody>
      </p:sp>
      <p:sp>
        <p:nvSpPr>
          <p:cNvPr id="1026" name="Rectangle 2"/>
          <p:cNvSpPr>
            <a:spLocks noGrp="1" noChangeArrowheads="1"/>
          </p:cNvSpPr>
          <p:nvPr>
            <p:ph type="title"/>
          </p:nvPr>
        </p:nvSpPr>
        <p:spPr bwMode="white">
          <a:xfrm>
            <a:off x="467544" y="0"/>
            <a:ext cx="6695256" cy="9807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028" name="Rectangle 4"/>
          <p:cNvSpPr>
            <a:spLocks noGrp="1" noChangeArrowheads="1"/>
          </p:cNvSpPr>
          <p:nvPr>
            <p:ph type="dt" sz="half" idx="2"/>
          </p:nvPr>
        </p:nvSpPr>
        <p:spPr bwMode="white">
          <a:xfrm>
            <a:off x="304800" y="6525344"/>
            <a:ext cx="2743200"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chemeClr val="bg1"/>
                </a:solidFill>
                <a:latin typeface="+mn-lt"/>
                <a:ea typeface="新細明體" charset="-120"/>
              </a:defRPr>
            </a:lvl1pPr>
          </a:lstStyle>
          <a:p>
            <a:r>
              <a:rPr lang="en-US" altLang="zh-TW" smtClean="0"/>
              <a:t>Copyright © </a:t>
            </a:r>
            <a:r>
              <a:rPr lang="zh-TW" altLang="en-US" smtClean="0"/>
              <a:t>滄海圖書</a:t>
            </a:r>
            <a:endParaRPr lang="en-US" altLang="zh-TW" dirty="0"/>
          </a:p>
        </p:txBody>
      </p:sp>
      <p:pic>
        <p:nvPicPr>
          <p:cNvPr id="11" name="圖片 10" descr="書名2.jpg"/>
          <p:cNvPicPr>
            <a:picLocks noChangeAspect="1"/>
          </p:cNvPicPr>
          <p:nvPr/>
        </p:nvPicPr>
        <p:blipFill>
          <a:blip r:embed="rId17" cstate="screen">
            <a:clrChange>
              <a:clrFrom>
                <a:srgbClr val="FAE6C3"/>
              </a:clrFrom>
              <a:clrTo>
                <a:srgbClr val="FAE6C3">
                  <a:alpha val="0"/>
                </a:srgbClr>
              </a:clrTo>
            </a:clrChange>
          </a:blip>
          <a:srcRect/>
          <a:stretch>
            <a:fillRect/>
          </a:stretch>
        </p:blipFill>
        <p:spPr>
          <a:xfrm>
            <a:off x="6745506" y="0"/>
            <a:ext cx="2398494" cy="997089"/>
          </a:xfrm>
          <a:prstGeom prst="rect">
            <a:avLst/>
          </a:prstGeom>
        </p:spPr>
      </p:pic>
      <p:sp>
        <p:nvSpPr>
          <p:cNvPr id="1027" name="Rectangle 3"/>
          <p:cNvSpPr>
            <a:spLocks noGrp="1" noChangeArrowheads="1"/>
          </p:cNvSpPr>
          <p:nvPr>
            <p:ph type="body" idx="1"/>
          </p:nvPr>
        </p:nvSpPr>
        <p:spPr bwMode="auto">
          <a:xfrm>
            <a:off x="457200" y="1143000"/>
            <a:ext cx="82296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p:txStyles>
    <p:titleStyle>
      <a:lvl1pPr algn="l" rtl="0" eaLnBrk="1" fontAlgn="base" hangingPunct="1">
        <a:spcBef>
          <a:spcPct val="0"/>
        </a:spcBef>
        <a:spcAft>
          <a:spcPct val="0"/>
        </a:spcAft>
        <a:defRPr sz="3600" b="1" baseline="0">
          <a:solidFill>
            <a:schemeClr val="bg1"/>
          </a:solidFill>
          <a:effectLst>
            <a:outerShdw blurRad="38100" dist="38100" dir="2700000" algn="tl">
              <a:srgbClr val="000000">
                <a:alpha val="43137"/>
              </a:srgbClr>
            </a:outerShdw>
          </a:effectLst>
          <a:latin typeface="Comic Sans MS" pitchFamily="66" charset="0"/>
          <a:ea typeface="微軟正黑體" pitchFamily="34" charset="-120"/>
          <a:cs typeface="+mj-cs"/>
        </a:defRPr>
      </a:lvl1pPr>
      <a:lvl2pPr algn="l" rtl="0" eaLnBrk="1" fontAlgn="base" hangingPunct="1">
        <a:spcBef>
          <a:spcPct val="0"/>
        </a:spcBef>
        <a:spcAft>
          <a:spcPct val="0"/>
        </a:spcAft>
        <a:defRPr sz="3200" b="1">
          <a:solidFill>
            <a:schemeClr val="bg1"/>
          </a:solidFill>
          <a:latin typeface="Verdana" pitchFamily="34" charset="0"/>
        </a:defRPr>
      </a:lvl2pPr>
      <a:lvl3pPr algn="l" rtl="0" eaLnBrk="1" fontAlgn="base" hangingPunct="1">
        <a:spcBef>
          <a:spcPct val="0"/>
        </a:spcBef>
        <a:spcAft>
          <a:spcPct val="0"/>
        </a:spcAft>
        <a:defRPr sz="3200" b="1">
          <a:solidFill>
            <a:schemeClr val="bg1"/>
          </a:solidFill>
          <a:latin typeface="Verdana" pitchFamily="34" charset="0"/>
        </a:defRPr>
      </a:lvl3pPr>
      <a:lvl4pPr algn="l" rtl="0" eaLnBrk="1" fontAlgn="base" hangingPunct="1">
        <a:spcBef>
          <a:spcPct val="0"/>
        </a:spcBef>
        <a:spcAft>
          <a:spcPct val="0"/>
        </a:spcAft>
        <a:defRPr sz="3200" b="1">
          <a:solidFill>
            <a:schemeClr val="bg1"/>
          </a:solidFill>
          <a:latin typeface="Verdana" pitchFamily="34" charset="0"/>
        </a:defRPr>
      </a:lvl4pPr>
      <a:lvl5pPr algn="l" rtl="0" eaLnBrk="1" fontAlgn="base" hangingPunct="1">
        <a:spcBef>
          <a:spcPct val="0"/>
        </a:spcBef>
        <a:spcAft>
          <a:spcPct val="0"/>
        </a:spcAft>
        <a:defRPr sz="3200" b="1">
          <a:solidFill>
            <a:schemeClr val="bg1"/>
          </a:solidFill>
          <a:latin typeface="Verdan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ts val="1000"/>
        </a:spcBef>
        <a:spcAft>
          <a:spcPct val="0"/>
        </a:spcAft>
        <a:buClr>
          <a:schemeClr val="hlink"/>
        </a:buClr>
        <a:buFontTx/>
        <a:buBlip>
          <a:blip r:embed="rId18"/>
        </a:buBlip>
        <a:defRPr sz="2800" b="0" baseline="0">
          <a:solidFill>
            <a:schemeClr val="accent4"/>
          </a:solidFill>
          <a:latin typeface="Comic Sans MS" pitchFamily="66" charset="0"/>
          <a:ea typeface="微軟正黑體" pitchFamily="34" charset="-120"/>
          <a:cs typeface="+mn-cs"/>
        </a:defRPr>
      </a:lvl1pPr>
      <a:lvl2pPr marL="742950" indent="-285750" algn="l" rtl="0" eaLnBrk="1" fontAlgn="base" hangingPunct="1">
        <a:spcBef>
          <a:spcPts val="1000"/>
        </a:spcBef>
        <a:spcAft>
          <a:spcPct val="0"/>
        </a:spcAft>
        <a:buClr>
          <a:schemeClr val="accent1"/>
        </a:buClr>
        <a:buFontTx/>
        <a:buBlip>
          <a:blip r:embed="rId19"/>
        </a:buBlip>
        <a:defRPr sz="2400" b="0" baseline="0">
          <a:solidFill>
            <a:schemeClr val="tx1"/>
          </a:solidFill>
          <a:latin typeface="Comic Sans MS" pitchFamily="66" charset="0"/>
          <a:ea typeface="微軟正黑體" pitchFamily="34" charset="-120"/>
        </a:defRPr>
      </a:lvl2pPr>
      <a:lvl3pPr marL="1143000" indent="-228600" algn="l" rtl="0" eaLnBrk="1" fontAlgn="base" hangingPunct="1">
        <a:spcBef>
          <a:spcPts val="1000"/>
        </a:spcBef>
        <a:spcAft>
          <a:spcPct val="0"/>
        </a:spcAft>
        <a:buClr>
          <a:schemeClr val="tx1"/>
        </a:buClr>
        <a:buFont typeface="Wingdings" pitchFamily="2" charset="2"/>
        <a:buChar char="n"/>
        <a:defRPr sz="2200" b="0" baseline="0">
          <a:solidFill>
            <a:schemeClr val="tx1"/>
          </a:solidFill>
          <a:latin typeface="Comic Sans MS" pitchFamily="66" charset="0"/>
          <a:ea typeface="微軟正黑體" pitchFamily="34" charset="-120"/>
        </a:defRPr>
      </a:lvl3pPr>
      <a:lvl4pPr marL="16002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4pPr>
      <a:lvl5pPr marL="2057400" indent="-228600" algn="l" rtl="0" eaLnBrk="1" fontAlgn="base" hangingPunct="1">
        <a:spcBef>
          <a:spcPts val="1000"/>
        </a:spcBef>
        <a:spcAft>
          <a:spcPct val="0"/>
        </a:spcAft>
        <a:buChar char="»"/>
        <a:defRPr sz="2000" b="0" baseline="0">
          <a:solidFill>
            <a:schemeClr val="tx1"/>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part.com.tw/"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zh-TW" altLang="en-US" dirty="0" smtClean="0"/>
              <a:t>第</a:t>
            </a:r>
            <a:r>
              <a:rPr lang="en-US" altLang="zh-TW" dirty="0" smtClean="0"/>
              <a:t>2</a:t>
            </a:r>
            <a:r>
              <a:rPr lang="zh-TW" altLang="en-US" dirty="0" smtClean="0"/>
              <a:t>章 網路的技術與概念</a:t>
            </a:r>
            <a:endParaRPr lang="zh-TW" altLang="en-US" dirty="0"/>
          </a:p>
        </p:txBody>
      </p:sp>
      <p:sp>
        <p:nvSpPr>
          <p:cNvPr id="7" name="副標題 6"/>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pPr lvl="0"/>
            <a:r>
              <a:rPr lang="zh-TW" altLang="en-US" dirty="0" smtClean="0"/>
              <a:t>企業內網路的主要架構</a:t>
            </a:r>
            <a:endParaRPr lang="zh-TW" altLang="en-US" dirty="0"/>
          </a:p>
        </p:txBody>
      </p:sp>
      <p:pic>
        <p:nvPicPr>
          <p:cNvPr id="135170"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1043608" y="1052736"/>
            <a:ext cx="6846570" cy="536448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10</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5"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t>企業間網路</a:t>
            </a:r>
            <a:endParaRPr lang="zh-TW" altLang="en-US" dirty="0"/>
          </a:p>
        </p:txBody>
      </p:sp>
      <p:pic>
        <p:nvPicPr>
          <p:cNvPr id="136194"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792646" y="1143000"/>
            <a:ext cx="7641257"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11</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5"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t>企業間網路的應用</a:t>
            </a:r>
            <a:endParaRPr lang="zh-TW" altLang="en-US" dirty="0"/>
          </a:p>
        </p:txBody>
      </p:sp>
      <p:pic>
        <p:nvPicPr>
          <p:cNvPr id="137218"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124744"/>
            <a:ext cx="8445298" cy="4824536"/>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12</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3" name="文字方塊 12"/>
          <p:cNvSpPr txBox="1"/>
          <p:nvPr/>
        </p:nvSpPr>
        <p:spPr>
          <a:xfrm>
            <a:off x="4644008" y="476672"/>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5"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6"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t>企業間網路的應用</a:t>
            </a:r>
            <a:endParaRPr lang="zh-TW" altLang="en-US" dirty="0"/>
          </a:p>
        </p:txBody>
      </p:sp>
      <p:pic>
        <p:nvPicPr>
          <p:cNvPr id="13824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832788"/>
            <a:ext cx="8363712" cy="2954369"/>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5" name="投影片編號版面配置區 14"/>
          <p:cNvSpPr>
            <a:spLocks noGrp="1"/>
          </p:cNvSpPr>
          <p:nvPr>
            <p:ph type="sldNum" sz="quarter" idx="11"/>
          </p:nvPr>
        </p:nvSpPr>
        <p:spPr/>
        <p:txBody>
          <a:bodyPr/>
          <a:lstStyle/>
          <a:p>
            <a:fld id="{A3DEC8BA-62D7-46A7-9980-A77EEE976E4E}" type="slidenum">
              <a:rPr lang="en-US" altLang="zh-TW" smtClean="0"/>
              <a:pPr/>
              <a:t>13</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9750" y="1196752"/>
            <a:ext cx="8377714" cy="728091"/>
          </a:xfrm>
          <a:prstGeom prst="rect">
            <a:avLst/>
          </a:prstGeom>
          <a:noFill/>
          <a:ln w="9525">
            <a:noFill/>
            <a:miter lim="800000"/>
            <a:headEnd/>
            <a:tailEnd/>
          </a:ln>
          <a:effectLst/>
        </p:spPr>
      </p:pic>
      <p:sp>
        <p:nvSpPr>
          <p:cNvPr id="14" name="文字方塊 13"/>
          <p:cNvSpPr txBox="1"/>
          <p:nvPr/>
        </p:nvSpPr>
        <p:spPr>
          <a:xfrm>
            <a:off x="4644008" y="476672"/>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
        <p:nvSpPr>
          <p:cNvPr id="16"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8"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3" name="內容版面配置區 12"/>
          <p:cNvSpPr>
            <a:spLocks noGrp="1"/>
          </p:cNvSpPr>
          <p:nvPr>
            <p:ph idx="1"/>
          </p:nvPr>
        </p:nvSpPr>
        <p:spPr/>
        <p:txBody>
          <a:bodyPr/>
          <a:lstStyle/>
          <a:p>
            <a:r>
              <a:rPr lang="en-US" altLang="zh-TW" b="1" dirty="0" smtClean="0"/>
              <a:t>e-mail </a:t>
            </a:r>
            <a:r>
              <a:rPr lang="zh-TW" altLang="en-US" b="1" dirty="0" smtClean="0"/>
              <a:t>到 </a:t>
            </a:r>
            <a:r>
              <a:rPr lang="en-US" altLang="zh-TW" b="1" dirty="0" smtClean="0"/>
              <a:t>Gmail</a:t>
            </a:r>
          </a:p>
          <a:p>
            <a:endParaRPr lang="en-US" altLang="zh-TW" b="1" dirty="0" smtClean="0"/>
          </a:p>
          <a:p>
            <a:endParaRPr lang="en-US" altLang="zh-TW" b="1" dirty="0" smtClean="0"/>
          </a:p>
          <a:p>
            <a:pPr lvl="1"/>
            <a:r>
              <a:rPr lang="zh-TW" altLang="en-US" dirty="0" smtClean="0"/>
              <a:t>以往，我們要傳遞訊息，都需要透過郵局，直到 </a:t>
            </a:r>
            <a:r>
              <a:rPr lang="en-US" altLang="zh-TW" dirty="0" smtClean="0"/>
              <a:t>1970 </a:t>
            </a:r>
            <a:r>
              <a:rPr lang="zh-TW" altLang="en-US" dirty="0" smtClean="0"/>
              <a:t>年代電子郵件 </a:t>
            </a:r>
            <a:r>
              <a:rPr lang="en-US" altLang="zh-TW" dirty="0" smtClean="0"/>
              <a:t>(e-mail)</a:t>
            </a:r>
            <a:r>
              <a:rPr lang="zh-TW" altLang="en-US" dirty="0" smtClean="0"/>
              <a:t> 的出現，利用網路來傳遞文字、附加檔案等方式，提高了人與人之間通訊的便利性。而 </a:t>
            </a:r>
            <a:r>
              <a:rPr lang="en-US" altLang="zh-TW" dirty="0" smtClean="0"/>
              <a:t>Gmail </a:t>
            </a:r>
            <a:r>
              <a:rPr lang="zh-TW" altLang="en-US" dirty="0" smtClean="0"/>
              <a:t>的出現，讓使用者不只是可以透過 </a:t>
            </a:r>
            <a:r>
              <a:rPr lang="en-US" altLang="zh-TW" dirty="0" smtClean="0"/>
              <a:t>e-mail </a:t>
            </a:r>
            <a:r>
              <a:rPr lang="zh-TW" altLang="en-US" dirty="0" smtClean="0"/>
              <a:t>來寄發郵件，還可以在 </a:t>
            </a:r>
            <a:r>
              <a:rPr lang="en-US" altLang="zh-TW" dirty="0" smtClean="0"/>
              <a:t>Gmail </a:t>
            </a:r>
            <a:r>
              <a:rPr lang="zh-TW" altLang="en-US" dirty="0" smtClean="0"/>
              <a:t>系統內透過文字來聊天，藉此提高溝通與聯繫的便利性。</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14</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39268" name="Picture 4" descr="https://sp.yimg.com/ib/th?id=HN.608047131895269476&amp;pid=15.1&amp;P=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27984" y="1196752"/>
            <a:ext cx="2857500" cy="1428750"/>
          </a:xfrm>
          <a:prstGeom prst="rect">
            <a:avLst/>
          </a:prstGeom>
          <a:noFill/>
        </p:spPr>
      </p:pic>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5"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6"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t>網路的組成</a:t>
            </a:r>
            <a:endParaRPr lang="zh-TW" altLang="en-US" dirty="0"/>
          </a:p>
        </p:txBody>
      </p:sp>
      <p:graphicFrame>
        <p:nvGraphicFramePr>
          <p:cNvPr id="18" name="內容版面配置區 17"/>
          <p:cNvGraphicFramePr>
            <a:graphicFrameLocks noGrp="1"/>
          </p:cNvGraphicFramePr>
          <p:nvPr>
            <p:ph idx="1"/>
          </p:nvPr>
        </p:nvGraphicFramePr>
        <p:xfrm>
          <a:off x="539552" y="1070992"/>
          <a:ext cx="8147248" cy="5454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20" name="投影片編號版面配置區 19"/>
          <p:cNvSpPr>
            <a:spLocks noGrp="1"/>
          </p:cNvSpPr>
          <p:nvPr>
            <p:ph type="sldNum" sz="quarter" idx="11"/>
          </p:nvPr>
        </p:nvSpPr>
        <p:spPr/>
        <p:txBody>
          <a:bodyPr/>
          <a:lstStyle/>
          <a:p>
            <a:fld id="{A3DEC8BA-62D7-46A7-9980-A77EEE976E4E}" type="slidenum">
              <a:rPr lang="en-US" altLang="zh-TW" smtClean="0"/>
              <a:pPr/>
              <a:t>15</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9" name="文字方塊 18"/>
          <p:cNvSpPr txBox="1"/>
          <p:nvPr/>
        </p:nvSpPr>
        <p:spPr>
          <a:xfrm>
            <a:off x="3347864" y="476672"/>
            <a:ext cx="659155" cy="369332"/>
          </a:xfrm>
          <a:prstGeom prst="rect">
            <a:avLst/>
          </a:prstGeom>
          <a:noFill/>
        </p:spPr>
        <p:txBody>
          <a:bodyPr wrap="none" rtlCol="0">
            <a:spAutoFit/>
          </a:bodyPr>
          <a:lstStyle/>
          <a:p>
            <a:r>
              <a:rPr lang="en-US" altLang="zh-TW" dirty="0" smtClean="0">
                <a:solidFill>
                  <a:schemeClr val="accent2"/>
                </a:solidFill>
              </a:rPr>
              <a:t>(1/2)</a:t>
            </a:r>
            <a:endParaRPr lang="zh-TW" altLang="en-US" dirty="0">
              <a:solidFill>
                <a:schemeClr val="accent2"/>
              </a:solidFill>
            </a:endParaRPr>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3"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4"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smtClean="0"/>
              <a:t>網路的組成</a:t>
            </a:r>
            <a:endParaRPr lang="zh-TW" altLang="en-US" dirty="0"/>
          </a:p>
        </p:txBody>
      </p:sp>
      <p:graphicFrame>
        <p:nvGraphicFramePr>
          <p:cNvPr id="23" name="內容版面配置區 22"/>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25" name="投影片編號版面配置區 24"/>
          <p:cNvSpPr>
            <a:spLocks noGrp="1"/>
          </p:cNvSpPr>
          <p:nvPr>
            <p:ph type="sldNum" sz="quarter" idx="11"/>
          </p:nvPr>
        </p:nvSpPr>
        <p:spPr/>
        <p:txBody>
          <a:bodyPr/>
          <a:lstStyle/>
          <a:p>
            <a:fld id="{A3DEC8BA-62D7-46A7-9980-A77EEE976E4E}" type="slidenum">
              <a:rPr lang="en-US" altLang="zh-TW" smtClean="0"/>
              <a:pPr/>
              <a:t>16</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24" name="文字方塊 23"/>
          <p:cNvSpPr txBox="1"/>
          <p:nvPr/>
        </p:nvSpPr>
        <p:spPr>
          <a:xfrm>
            <a:off x="3347864" y="476672"/>
            <a:ext cx="659155" cy="369332"/>
          </a:xfrm>
          <a:prstGeom prst="rect">
            <a:avLst/>
          </a:prstGeom>
          <a:noFill/>
        </p:spPr>
        <p:txBody>
          <a:bodyPr wrap="none" rtlCol="0">
            <a:spAutoFit/>
          </a:bodyPr>
          <a:lstStyle/>
          <a:p>
            <a:r>
              <a:rPr lang="en-US" altLang="zh-TW" dirty="0" smtClean="0">
                <a:solidFill>
                  <a:schemeClr val="accent2"/>
                </a:solidFill>
              </a:rPr>
              <a:t>(2/2)</a:t>
            </a:r>
            <a:endParaRPr lang="zh-TW" altLang="en-US" dirty="0">
              <a:solidFill>
                <a:schemeClr val="accent2"/>
              </a:solidFill>
            </a:endParaRPr>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3"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4"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t>拓樸種類</a:t>
            </a:r>
            <a:endParaRPr lang="zh-TW" altLang="en-US" dirty="0"/>
          </a:p>
        </p:txBody>
      </p:sp>
      <p:pic>
        <p:nvPicPr>
          <p:cNvPr id="141313" name="Picture 1"/>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539750" y="1327333"/>
            <a:ext cx="8147050" cy="4889134"/>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17</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5"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11" name="內容版面配置區 10"/>
          <p:cNvSpPr>
            <a:spLocks noGrp="1"/>
          </p:cNvSpPr>
          <p:nvPr>
            <p:ph idx="1"/>
          </p:nvPr>
        </p:nvSpPr>
        <p:spPr/>
        <p:txBody>
          <a:bodyPr/>
          <a:lstStyle/>
          <a:p>
            <a:r>
              <a:rPr lang="zh-TW" altLang="en-US" b="1" dirty="0" smtClean="0"/>
              <a:t>小米科技的營運</a:t>
            </a:r>
            <a:endParaRPr lang="en-US" altLang="zh-TW" b="1" dirty="0" smtClean="0"/>
          </a:p>
          <a:p>
            <a:endParaRPr lang="en-US" altLang="zh-TW" dirty="0" smtClean="0"/>
          </a:p>
          <a:p>
            <a:endParaRPr lang="en-US" altLang="zh-TW" dirty="0" smtClean="0"/>
          </a:p>
          <a:p>
            <a:endParaRPr lang="en-US" altLang="zh-TW" dirty="0" smtClean="0"/>
          </a:p>
          <a:p>
            <a:pPr lvl="1"/>
            <a:r>
              <a:rPr lang="zh-TW" altLang="en-US" dirty="0" smtClean="0"/>
              <a:t>小米科技的營運是靠著網路傳遞、行銷與銷售等活動，旗下沒有工廠，靠著代工廠的協助來進行生產。且小米科技也沒有通路與實體店鋪，只透過網路進行宣傳與銷售，加上饑餓行銷的模式，讓小米科技的產品可以省下通路、存貨的成本，而以低價來進行銷售，藉此在中國大陸與台灣等地掀起一股小米 </a:t>
            </a:r>
            <a:r>
              <a:rPr lang="en-US" altLang="zh-TW" dirty="0" smtClean="0"/>
              <a:t>(</a:t>
            </a:r>
            <a:r>
              <a:rPr lang="zh-TW" altLang="en-US" dirty="0" smtClean="0"/>
              <a:t>與紅米</a:t>
            </a:r>
            <a:r>
              <a:rPr lang="en-US" altLang="zh-TW" dirty="0" smtClean="0"/>
              <a:t>) </a:t>
            </a:r>
            <a:r>
              <a:rPr lang="zh-TW" altLang="en-US" dirty="0" smtClean="0"/>
              <a:t>風潮。</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9" name="投影片編號版面配置區 18"/>
          <p:cNvSpPr>
            <a:spLocks noGrp="1"/>
          </p:cNvSpPr>
          <p:nvPr>
            <p:ph type="sldNum" sz="quarter" idx="11"/>
          </p:nvPr>
        </p:nvSpPr>
        <p:spPr/>
        <p:txBody>
          <a:bodyPr/>
          <a:lstStyle/>
          <a:p>
            <a:fld id="{A3DEC8BA-62D7-46A7-9980-A77EEE976E4E}" type="slidenum">
              <a:rPr lang="en-US" altLang="zh-TW" smtClean="0"/>
              <a:pPr/>
              <a:t>18</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8" name="Picture 2" descr="https://sp.yimg.com/ib/th?id=HN.608016654803928463&amp;pid=15.1&amp;P=0"/>
          <p:cNvPicPr>
            <a:picLocks noChangeAspect="1" noChangeArrowheads="1"/>
          </p:cNvPicPr>
          <p:nvPr/>
        </p:nvPicPr>
        <p:blipFill>
          <a:blip r:embed="rId2" cstate="print"/>
          <a:srcRect t="9450" b="11801"/>
          <a:stretch>
            <a:fillRect/>
          </a:stretch>
        </p:blipFill>
        <p:spPr bwMode="auto">
          <a:xfrm>
            <a:off x="4644008" y="1340768"/>
            <a:ext cx="2857500" cy="1800200"/>
          </a:xfrm>
          <a:prstGeom prst="rect">
            <a:avLst/>
          </a:prstGeom>
          <a:noFill/>
        </p:spPr>
      </p:pic>
      <p:sp>
        <p:nvSpPr>
          <p:cNvPr id="13"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5"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網路的通訊協定</a:t>
            </a:r>
            <a:endParaRPr lang="zh-TW" altLang="en-US" dirty="0"/>
          </a:p>
        </p:txBody>
      </p:sp>
      <p:sp>
        <p:nvSpPr>
          <p:cNvPr id="3" name="內容版面配置區 2"/>
          <p:cNvSpPr>
            <a:spLocks noGrp="1"/>
          </p:cNvSpPr>
          <p:nvPr>
            <p:ph idx="1"/>
          </p:nvPr>
        </p:nvSpPr>
        <p:spPr>
          <a:xfrm>
            <a:off x="539552" y="1143000"/>
            <a:ext cx="4104456" cy="5257800"/>
          </a:xfrm>
        </p:spPr>
        <p:txBody>
          <a:bodyPr/>
          <a:lstStyle/>
          <a:p>
            <a:r>
              <a:rPr lang="zh-TW" altLang="en-US" dirty="0" smtClean="0"/>
              <a:t>網路的通訊協定稱為 </a:t>
            </a:r>
            <a:r>
              <a:rPr lang="en-US" altLang="zh-TW" dirty="0" smtClean="0">
                <a:solidFill>
                  <a:srgbClr val="C00000"/>
                </a:solidFill>
              </a:rPr>
              <a:t>OSI (Open System Interconnection) </a:t>
            </a:r>
            <a:r>
              <a:rPr lang="zh-TW" altLang="en-US" dirty="0" smtClean="0"/>
              <a:t>通訊的七層協定，</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6" name="投影片編號版面配置區 15"/>
          <p:cNvSpPr>
            <a:spLocks noGrp="1"/>
          </p:cNvSpPr>
          <p:nvPr>
            <p:ph type="sldNum" sz="quarter" idx="11"/>
          </p:nvPr>
        </p:nvSpPr>
        <p:spPr/>
        <p:txBody>
          <a:bodyPr/>
          <a:lstStyle/>
          <a:p>
            <a:fld id="{A3DEC8BA-62D7-46A7-9980-A77EEE976E4E}" type="slidenum">
              <a:rPr lang="en-US" altLang="zh-TW" smtClean="0"/>
              <a:pPr/>
              <a:t>19</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7"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8"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pic>
        <p:nvPicPr>
          <p:cNvPr id="15"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5180" y="1143000"/>
            <a:ext cx="3709228"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學習目標</a:t>
            </a:r>
          </a:p>
        </p:txBody>
      </p:sp>
      <p:sp>
        <p:nvSpPr>
          <p:cNvPr id="3" name="內容版面配置區 2"/>
          <p:cNvSpPr>
            <a:spLocks noGrp="1"/>
          </p:cNvSpPr>
          <p:nvPr>
            <p:ph idx="1"/>
          </p:nvPr>
        </p:nvSpPr>
        <p:spPr/>
        <p:txBody>
          <a:bodyPr/>
          <a:lstStyle/>
          <a:p>
            <a:r>
              <a:rPr lang="zh-TW" altLang="en-US" dirty="0" smtClean="0"/>
              <a:t>本章將介紹網路的技術與相關概念，主要在於網路的概念、工具與文化等三個部分，藉此針對網路在基礎建設與技術方面進行介紹，讓讀者對於網路行銷概念能有更深一層的認知。</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9" name="投影片編號版面配置區 8"/>
          <p:cNvSpPr>
            <a:spLocks noGrp="1"/>
          </p:cNvSpPr>
          <p:nvPr>
            <p:ph type="sldNum" sz="quarter" idx="11"/>
          </p:nvPr>
        </p:nvSpPr>
        <p:spPr/>
        <p:txBody>
          <a:bodyPr/>
          <a:lstStyle/>
          <a:p>
            <a:fld id="{A3DEC8BA-62D7-46A7-9980-A77EEE976E4E}" type="slidenum">
              <a:rPr lang="en-US" altLang="zh-TW" smtClean="0"/>
              <a:pPr/>
              <a:t>2</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17764" name="Picture 4" descr="https://sp.yimg.com/ib/th?id=HN.608018407155041102&amp;pid=15.1&amp;P=0"/>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32040" y="3861048"/>
            <a:ext cx="2857500" cy="18002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標題 25"/>
          <p:cNvSpPr>
            <a:spLocks noGrp="1"/>
          </p:cNvSpPr>
          <p:nvPr>
            <p:ph type="title"/>
          </p:nvPr>
        </p:nvSpPr>
        <p:spPr/>
        <p:txBody>
          <a:bodyPr/>
          <a:lstStyle/>
          <a:p>
            <a:r>
              <a:rPr lang="zh-TW" altLang="en-US" dirty="0" smtClean="0"/>
              <a:t>網路的通訊協定</a:t>
            </a:r>
            <a:endParaRPr lang="zh-TW" altLang="en-US" dirty="0"/>
          </a:p>
        </p:txBody>
      </p:sp>
      <p:graphicFrame>
        <p:nvGraphicFramePr>
          <p:cNvPr id="27" name="內容版面配置區 26"/>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29" name="投影片編號版面配置區 28"/>
          <p:cNvSpPr>
            <a:spLocks noGrp="1"/>
          </p:cNvSpPr>
          <p:nvPr>
            <p:ph type="sldNum" sz="quarter" idx="11"/>
          </p:nvPr>
        </p:nvSpPr>
        <p:spPr/>
        <p:txBody>
          <a:bodyPr/>
          <a:lstStyle/>
          <a:p>
            <a:fld id="{A3DEC8BA-62D7-46A7-9980-A77EEE976E4E}" type="slidenum">
              <a:rPr lang="en-US" altLang="zh-TW" smtClean="0"/>
              <a:pPr/>
              <a:t>20</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28" name="文字方塊 27"/>
          <p:cNvSpPr txBox="1"/>
          <p:nvPr/>
        </p:nvSpPr>
        <p:spPr>
          <a:xfrm>
            <a:off x="4139952" y="476672"/>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5"/>
          <p:cNvSpPr>
            <a:spLocks noGrp="1"/>
          </p:cNvSpPr>
          <p:nvPr>
            <p:ph type="title"/>
          </p:nvPr>
        </p:nvSpPr>
        <p:spPr/>
        <p:txBody>
          <a:bodyPr/>
          <a:lstStyle/>
          <a:p>
            <a:r>
              <a:rPr lang="zh-TW" altLang="en-US" dirty="0" smtClean="0"/>
              <a:t>網路的通訊協定</a:t>
            </a:r>
            <a:endParaRPr lang="zh-TW" altLang="en-US" dirty="0"/>
          </a:p>
        </p:txBody>
      </p:sp>
      <p:graphicFrame>
        <p:nvGraphicFramePr>
          <p:cNvPr id="17" name="內容版面配置區 16"/>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9" name="投影片編號版面配置區 18"/>
          <p:cNvSpPr>
            <a:spLocks noGrp="1"/>
          </p:cNvSpPr>
          <p:nvPr>
            <p:ph type="sldNum" sz="quarter" idx="11"/>
          </p:nvPr>
        </p:nvSpPr>
        <p:spPr/>
        <p:txBody>
          <a:bodyPr/>
          <a:lstStyle/>
          <a:p>
            <a:fld id="{A3DEC8BA-62D7-46A7-9980-A77EEE976E4E}" type="slidenum">
              <a:rPr lang="en-US" altLang="zh-TW" smtClean="0"/>
              <a:pPr/>
              <a:t>21</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8" name="文字方塊 17"/>
          <p:cNvSpPr txBox="1"/>
          <p:nvPr/>
        </p:nvSpPr>
        <p:spPr>
          <a:xfrm>
            <a:off x="4139952" y="476672"/>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網路的通訊協定</a:t>
            </a:r>
            <a:endParaRPr lang="zh-TW" altLang="en-US" dirty="0"/>
          </a:p>
        </p:txBody>
      </p:sp>
      <p:graphicFrame>
        <p:nvGraphicFramePr>
          <p:cNvPr id="10" name="內容版面配置區 16"/>
          <p:cNvGraphicFramePr>
            <a:graphicFrameLocks noGrp="1"/>
          </p:cNvGraphicFramePr>
          <p:nvPr>
            <p:ph idx="1"/>
          </p:nvPr>
        </p:nvGraphicFramePr>
        <p:xfrm>
          <a:off x="539750" y="1143000"/>
          <a:ext cx="8147050" cy="4158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22</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文字方塊 10"/>
          <p:cNvSpPr txBox="1"/>
          <p:nvPr/>
        </p:nvSpPr>
        <p:spPr>
          <a:xfrm>
            <a:off x="4139952" y="476672"/>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
        <p:nvSpPr>
          <p:cNvPr id="13"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5"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鴻海進軍電視內容</a:t>
            </a:r>
            <a:endParaRPr lang="en-US" altLang="zh-TW" b="1" dirty="0" smtClean="0"/>
          </a:p>
          <a:p>
            <a:endParaRPr lang="en-US" altLang="zh-TW" dirty="0" smtClean="0"/>
          </a:p>
          <a:p>
            <a:endParaRPr lang="en-US" altLang="zh-TW" dirty="0" smtClean="0"/>
          </a:p>
          <a:p>
            <a:endParaRPr lang="en-US" altLang="zh-TW" dirty="0" smtClean="0"/>
          </a:p>
          <a:p>
            <a:pPr lvl="1"/>
            <a:r>
              <a:rPr lang="en-US" altLang="zh-TW" dirty="0" smtClean="0"/>
              <a:t>2012 </a:t>
            </a:r>
            <a:r>
              <a:rPr lang="zh-TW" altLang="en-US" dirty="0" smtClean="0"/>
              <a:t>年開始，鴻海購買夏普面板廠的股份，推出 </a:t>
            </a:r>
            <a:r>
              <a:rPr lang="en-US" altLang="zh-TW" dirty="0" smtClean="0"/>
              <a:t>60 </a:t>
            </a:r>
            <a:r>
              <a:rPr lang="zh-TW" altLang="en-US" dirty="0" smtClean="0"/>
              <a:t>吋大電視，跟中華電信、凱擘等內容頻道商合作，於 </a:t>
            </a:r>
            <a:r>
              <a:rPr lang="en-US" altLang="zh-TW" dirty="0" smtClean="0"/>
              <a:t>2013 </a:t>
            </a:r>
            <a:r>
              <a:rPr lang="zh-TW" altLang="en-US" dirty="0" smtClean="0"/>
              <a:t>年搶下 </a:t>
            </a:r>
            <a:r>
              <a:rPr lang="en-US" altLang="zh-TW" dirty="0" smtClean="0"/>
              <a:t>4G </a:t>
            </a:r>
            <a:r>
              <a:rPr lang="zh-TW" altLang="en-US" dirty="0" smtClean="0"/>
              <a:t>執照並在 </a:t>
            </a:r>
            <a:r>
              <a:rPr lang="en-US" altLang="zh-TW" dirty="0" smtClean="0"/>
              <a:t>2014 </a:t>
            </a:r>
            <a:r>
              <a:rPr lang="zh-TW" altLang="en-US" dirty="0" smtClean="0"/>
              <a:t>年購併亞太電信，朝向自行創作數位內容、軟體服務的方向前進，經由鴻海生產的手機、平板、筆電或電視，就可以進行連結，接收到鴻海提供的內容服務，提高鴻海集團產品的附加價值。</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23</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58722" name="Picture 2" descr="https://sp.yimg.com/ib/th?id=HN.608008219489208528&amp;pid=15.1&amp;P=0"/>
          <p:cNvPicPr>
            <a:picLocks noChangeAspect="1" noChangeArrowheads="1"/>
          </p:cNvPicPr>
          <p:nvPr/>
        </p:nvPicPr>
        <p:blipFill>
          <a:blip r:embed="rId2" cstate="print"/>
          <a:srcRect/>
          <a:stretch>
            <a:fillRect/>
          </a:stretch>
        </p:blipFill>
        <p:spPr bwMode="auto">
          <a:xfrm>
            <a:off x="5364088" y="1124744"/>
            <a:ext cx="2857500" cy="2143125"/>
          </a:xfrm>
          <a:prstGeom prst="rect">
            <a:avLst/>
          </a:prstGeom>
          <a:noFill/>
        </p:spPr>
      </p:pic>
      <p:sp>
        <p:nvSpPr>
          <p:cNvPr id="12"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3"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4"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TCP/IP </a:t>
            </a:r>
            <a:r>
              <a:rPr lang="zh-TW" altLang="en-US" dirty="0" smtClean="0"/>
              <a:t>的概念</a:t>
            </a:r>
            <a:endParaRPr lang="zh-TW" altLang="en-US" dirty="0"/>
          </a:p>
        </p:txBody>
      </p:sp>
      <p:sp>
        <p:nvSpPr>
          <p:cNvPr id="3" name="內容版面配置區 2"/>
          <p:cNvSpPr>
            <a:spLocks noGrp="1"/>
          </p:cNvSpPr>
          <p:nvPr>
            <p:ph idx="1"/>
          </p:nvPr>
        </p:nvSpPr>
        <p:spPr/>
        <p:txBody>
          <a:bodyPr/>
          <a:lstStyle/>
          <a:p>
            <a:r>
              <a:rPr lang="zh-TW" altLang="en-US" dirty="0" smtClean="0"/>
              <a:t>從字面上涵義可將其分為 </a:t>
            </a:r>
            <a:r>
              <a:rPr lang="en-US" altLang="zh-TW" dirty="0" smtClean="0"/>
              <a:t>TCP (</a:t>
            </a:r>
            <a:r>
              <a:rPr lang="zh-TW" altLang="en-US" dirty="0" smtClean="0"/>
              <a:t>傳輸控制協定</a:t>
            </a:r>
            <a:r>
              <a:rPr lang="en-US" altLang="zh-TW" dirty="0" smtClean="0"/>
              <a:t>) </a:t>
            </a:r>
            <a:r>
              <a:rPr lang="zh-TW" altLang="en-US" dirty="0" smtClean="0"/>
              <a:t>和 </a:t>
            </a:r>
            <a:r>
              <a:rPr lang="en-US" altLang="zh-TW" dirty="0" smtClean="0"/>
              <a:t>IP (</a:t>
            </a:r>
            <a:r>
              <a:rPr lang="zh-TW" altLang="en-US" dirty="0" smtClean="0"/>
              <a:t>網際協定</a:t>
            </a:r>
            <a:r>
              <a:rPr lang="en-US" altLang="zh-TW" dirty="0" smtClean="0"/>
              <a:t>)</a:t>
            </a:r>
            <a:r>
              <a:rPr lang="zh-TW" altLang="en-US" dirty="0" smtClean="0"/>
              <a:t>，亦稱為 </a:t>
            </a:r>
            <a:r>
              <a:rPr lang="en-US" altLang="zh-TW" b="1" dirty="0" err="1" smtClean="0">
                <a:solidFill>
                  <a:srgbClr val="C00000"/>
                </a:solidFill>
              </a:rPr>
              <a:t>DoD</a:t>
            </a:r>
            <a:r>
              <a:rPr lang="en-US" altLang="zh-TW" b="1" dirty="0" smtClean="0">
                <a:solidFill>
                  <a:srgbClr val="C00000"/>
                </a:solidFill>
              </a:rPr>
              <a:t> </a:t>
            </a:r>
            <a:r>
              <a:rPr lang="zh-TW" altLang="en-US" b="1" dirty="0" smtClean="0">
                <a:solidFill>
                  <a:srgbClr val="C00000"/>
                </a:solidFill>
              </a:rPr>
              <a:t>模型 </a:t>
            </a:r>
            <a:r>
              <a:rPr lang="en-US" altLang="zh-TW" b="1" dirty="0" smtClean="0">
                <a:solidFill>
                  <a:srgbClr val="C00000"/>
                </a:solidFill>
              </a:rPr>
              <a:t>(Department of Defense Model)</a:t>
            </a:r>
            <a:r>
              <a:rPr lang="zh-TW" altLang="en-US" dirty="0" smtClean="0"/>
              <a:t>，主要延伸自 </a:t>
            </a:r>
            <a:r>
              <a:rPr lang="en-US" altLang="zh-TW" dirty="0" smtClean="0"/>
              <a:t>OSI </a:t>
            </a:r>
            <a:r>
              <a:rPr lang="zh-TW" altLang="en-US" dirty="0" smtClean="0"/>
              <a:t>七層協定，將七層簡化為四層，即實體層與鏈結層整合成鏈結層，會談層、表達層與應用層整合成應用層，加上網路層與傳輸層就成為 </a:t>
            </a:r>
            <a:r>
              <a:rPr lang="en-US" altLang="zh-TW" dirty="0" smtClean="0"/>
              <a:t>TCP/IP </a:t>
            </a:r>
            <a:r>
              <a:rPr lang="zh-TW" altLang="en-US" dirty="0" smtClean="0"/>
              <a:t>的四個層級。</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5" name="投影片編號版面配置區 14"/>
          <p:cNvSpPr>
            <a:spLocks noGrp="1"/>
          </p:cNvSpPr>
          <p:nvPr>
            <p:ph type="sldNum" sz="quarter" idx="11"/>
          </p:nvPr>
        </p:nvSpPr>
        <p:spPr/>
        <p:txBody>
          <a:bodyPr/>
          <a:lstStyle/>
          <a:p>
            <a:fld id="{A3DEC8BA-62D7-46A7-9980-A77EEE976E4E}" type="slidenum">
              <a:rPr lang="en-US" altLang="zh-TW" smtClean="0"/>
              <a:pPr/>
              <a:t>24</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1"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2"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TCP/IP </a:t>
            </a:r>
            <a:r>
              <a:rPr lang="zh-TW" altLang="en-US" smtClean="0"/>
              <a:t>的四個層級</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31" name="投影片編號版面配置區 30"/>
          <p:cNvSpPr>
            <a:spLocks noGrp="1"/>
          </p:cNvSpPr>
          <p:nvPr>
            <p:ph type="sldNum" sz="quarter" idx="11"/>
          </p:nvPr>
        </p:nvSpPr>
        <p:spPr/>
        <p:txBody>
          <a:bodyPr/>
          <a:lstStyle/>
          <a:p>
            <a:fld id="{A3DEC8BA-62D7-46A7-9980-A77EEE976E4E}" type="slidenum">
              <a:rPr lang="en-US" altLang="zh-TW" smtClean="0"/>
              <a:pPr/>
              <a:t>25</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27" name="手繪多邊形 26"/>
          <p:cNvSpPr/>
          <p:nvPr/>
        </p:nvSpPr>
        <p:spPr>
          <a:xfrm>
            <a:off x="540546" y="1412776"/>
            <a:ext cx="3878694" cy="1983446"/>
          </a:xfrm>
          <a:custGeom>
            <a:avLst/>
            <a:gdLst>
              <a:gd name="connsiteX0" fmla="*/ 0 w 3878694"/>
              <a:gd name="connsiteY0" fmla="*/ 0 h 2327216"/>
              <a:gd name="connsiteX1" fmla="*/ 3878694 w 3878694"/>
              <a:gd name="connsiteY1" fmla="*/ 0 h 2327216"/>
              <a:gd name="connsiteX2" fmla="*/ 3878694 w 3878694"/>
              <a:gd name="connsiteY2" fmla="*/ 2327216 h 2327216"/>
              <a:gd name="connsiteX3" fmla="*/ 0 w 3878694"/>
              <a:gd name="connsiteY3" fmla="*/ 2327216 h 2327216"/>
              <a:gd name="connsiteX4" fmla="*/ 0 w 3878694"/>
              <a:gd name="connsiteY4" fmla="*/ 0 h 232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694" h="2327216">
                <a:moveTo>
                  <a:pt x="0" y="0"/>
                </a:moveTo>
                <a:lnTo>
                  <a:pt x="3878694" y="0"/>
                </a:lnTo>
                <a:lnTo>
                  <a:pt x="3878694" y="2327216"/>
                </a:lnTo>
                <a:lnTo>
                  <a:pt x="0" y="2327216"/>
                </a:lnTo>
                <a:lnTo>
                  <a:pt x="0" y="0"/>
                </a:lnTo>
                <a:close/>
              </a:path>
            </a:pathLst>
          </a:custGeom>
          <a:solidFill>
            <a:schemeClr val="tx2">
              <a:lumMod val="20000"/>
              <a:lumOff val="80000"/>
            </a:schemeClr>
          </a:solidFill>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baseline="0" dirty="0" smtClean="0">
                <a:solidFill>
                  <a:schemeClr val="tx1"/>
                </a:solidFill>
                <a:latin typeface="Comic Sans MS" pitchFamily="66" charset="0"/>
                <a:ea typeface="微軟正黑體" pitchFamily="34" charset="-120"/>
              </a:rPr>
              <a:t>1.</a:t>
            </a:r>
            <a:r>
              <a:rPr lang="zh-TW" sz="2800" b="1" kern="1200" baseline="0" dirty="0" smtClean="0">
                <a:solidFill>
                  <a:schemeClr val="tx1"/>
                </a:solidFill>
                <a:latin typeface="Comic Sans MS" pitchFamily="66" charset="0"/>
                <a:ea typeface="微軟正黑體" pitchFamily="34" charset="-120"/>
              </a:rPr>
              <a:t>鏈結</a:t>
            </a:r>
            <a:r>
              <a:rPr lang="zh-TW" sz="2800" b="1" kern="1200" baseline="0" dirty="0" smtClean="0">
                <a:solidFill>
                  <a:schemeClr val="tx1"/>
                </a:solidFill>
                <a:latin typeface="Comic Sans MS" pitchFamily="66" charset="0"/>
                <a:ea typeface="微軟正黑體" pitchFamily="34" charset="-120"/>
              </a:rPr>
              <a:t>層</a:t>
            </a:r>
            <a:endParaRPr lang="zh-TW" sz="2800" b="1" kern="1200" baseline="0" dirty="0">
              <a:solidFill>
                <a:schemeClr val="tx1"/>
              </a:solidFill>
              <a:latin typeface="Comic Sans MS" pitchFamily="66" charset="0"/>
              <a:ea typeface="微軟正黑體" pitchFamily="34" charset="-120"/>
            </a:endParaRPr>
          </a:p>
          <a:p>
            <a:pPr marL="228600" lvl="1" indent="-228600" algn="l" defTabSz="977900" rtl="0">
              <a:lnSpc>
                <a:spcPct val="90000"/>
              </a:lnSpc>
              <a:spcBef>
                <a:spcPct val="0"/>
              </a:spcBef>
              <a:spcAft>
                <a:spcPct val="15000"/>
              </a:spcAft>
              <a:buChar char="••"/>
            </a:pPr>
            <a:r>
              <a:rPr lang="zh-TW" sz="2200" b="0" kern="1200" baseline="0" dirty="0" smtClean="0">
                <a:solidFill>
                  <a:schemeClr val="tx1"/>
                </a:solidFill>
                <a:latin typeface="Comic Sans MS" pitchFamily="66" charset="0"/>
                <a:ea typeface="微軟正黑體" pitchFamily="34" charset="-120"/>
              </a:rPr>
              <a:t>這裡是指網路層傳輸的模式，包括定義設備的訊號、編碼的方式等</a:t>
            </a:r>
            <a:endParaRPr lang="en-US" sz="2200" b="0" kern="1200" baseline="0" dirty="0">
              <a:solidFill>
                <a:schemeClr val="tx1"/>
              </a:solidFill>
              <a:latin typeface="Comic Sans MS" pitchFamily="66" charset="0"/>
              <a:ea typeface="微軟正黑體" pitchFamily="34" charset="-120"/>
            </a:endParaRPr>
          </a:p>
        </p:txBody>
      </p:sp>
      <p:sp>
        <p:nvSpPr>
          <p:cNvPr id="28" name="手繪多邊形 27"/>
          <p:cNvSpPr/>
          <p:nvPr/>
        </p:nvSpPr>
        <p:spPr>
          <a:xfrm>
            <a:off x="4807110" y="1412776"/>
            <a:ext cx="3878694" cy="1983446"/>
          </a:xfrm>
          <a:custGeom>
            <a:avLst/>
            <a:gdLst>
              <a:gd name="connsiteX0" fmla="*/ 0 w 3878694"/>
              <a:gd name="connsiteY0" fmla="*/ 0 h 2327216"/>
              <a:gd name="connsiteX1" fmla="*/ 3878694 w 3878694"/>
              <a:gd name="connsiteY1" fmla="*/ 0 h 2327216"/>
              <a:gd name="connsiteX2" fmla="*/ 3878694 w 3878694"/>
              <a:gd name="connsiteY2" fmla="*/ 2327216 h 2327216"/>
              <a:gd name="connsiteX3" fmla="*/ 0 w 3878694"/>
              <a:gd name="connsiteY3" fmla="*/ 2327216 h 2327216"/>
              <a:gd name="connsiteX4" fmla="*/ 0 w 3878694"/>
              <a:gd name="connsiteY4" fmla="*/ 0 h 232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694" h="2327216">
                <a:moveTo>
                  <a:pt x="0" y="0"/>
                </a:moveTo>
                <a:lnTo>
                  <a:pt x="3878694" y="0"/>
                </a:lnTo>
                <a:lnTo>
                  <a:pt x="3878694" y="2327216"/>
                </a:lnTo>
                <a:lnTo>
                  <a:pt x="0" y="2327216"/>
                </a:lnTo>
                <a:lnTo>
                  <a:pt x="0" y="0"/>
                </a:lnTo>
                <a:close/>
              </a:path>
            </a:pathLst>
          </a:custGeom>
          <a:solidFill>
            <a:schemeClr val="accent3">
              <a:lumMod val="20000"/>
              <a:lumOff val="80000"/>
            </a:schemeClr>
          </a:solidFill>
        </p:spPr>
        <p:style>
          <a:lnRef idx="0">
            <a:schemeClr val="lt1">
              <a:hueOff val="0"/>
              <a:satOff val="0"/>
              <a:lumOff val="0"/>
              <a:alphaOff val="0"/>
            </a:schemeClr>
          </a:lnRef>
          <a:fillRef idx="3">
            <a:schemeClr val="accent5">
              <a:hueOff val="-2400000"/>
              <a:satOff val="27941"/>
              <a:lumOff val="-12353"/>
              <a:alphaOff val="0"/>
            </a:schemeClr>
          </a:fillRef>
          <a:effectRef idx="3">
            <a:schemeClr val="accent5">
              <a:hueOff val="-2400000"/>
              <a:satOff val="27941"/>
              <a:lumOff val="-12353"/>
              <a:alphaOff val="0"/>
            </a:schemeClr>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baseline="0" dirty="0" smtClean="0">
                <a:solidFill>
                  <a:schemeClr val="tx1"/>
                </a:solidFill>
                <a:latin typeface="Comic Sans MS" pitchFamily="66" charset="0"/>
                <a:ea typeface="微軟正黑體" pitchFamily="34" charset="-120"/>
              </a:rPr>
              <a:t>2.</a:t>
            </a:r>
            <a:r>
              <a:rPr lang="zh-TW" sz="2800" b="1" kern="1200" baseline="0" dirty="0" smtClean="0">
                <a:solidFill>
                  <a:schemeClr val="tx1"/>
                </a:solidFill>
                <a:latin typeface="Comic Sans MS" pitchFamily="66" charset="0"/>
                <a:ea typeface="微軟正黑體" pitchFamily="34" charset="-120"/>
              </a:rPr>
              <a:t>網路層</a:t>
            </a:r>
            <a:endParaRPr lang="zh-TW" sz="2800" b="1" kern="1200" baseline="0" dirty="0">
              <a:solidFill>
                <a:schemeClr val="tx1"/>
              </a:solidFill>
              <a:latin typeface="Comic Sans MS" pitchFamily="66" charset="0"/>
              <a:ea typeface="微軟正黑體" pitchFamily="34" charset="-120"/>
            </a:endParaRPr>
          </a:p>
          <a:p>
            <a:pPr marL="228600" lvl="1" indent="-228600" algn="l" defTabSz="977900" rtl="0">
              <a:lnSpc>
                <a:spcPct val="90000"/>
              </a:lnSpc>
              <a:spcBef>
                <a:spcPct val="0"/>
              </a:spcBef>
              <a:spcAft>
                <a:spcPct val="15000"/>
              </a:spcAft>
              <a:buChar char="••"/>
            </a:pPr>
            <a:r>
              <a:rPr lang="zh-TW" sz="2200" b="0" kern="1200" baseline="0" dirty="0" smtClean="0">
                <a:solidFill>
                  <a:schemeClr val="tx1"/>
                </a:solidFill>
                <a:latin typeface="Comic Sans MS" pitchFamily="66" charset="0"/>
                <a:ea typeface="微軟正黑體" pitchFamily="34" charset="-120"/>
              </a:rPr>
              <a:t>本層跟 </a:t>
            </a:r>
            <a:r>
              <a:rPr lang="en-US" sz="2200" b="0" kern="1200" baseline="0" dirty="0" smtClean="0">
                <a:solidFill>
                  <a:schemeClr val="tx1"/>
                </a:solidFill>
                <a:latin typeface="Comic Sans MS" pitchFamily="66" charset="0"/>
                <a:ea typeface="微軟正黑體" pitchFamily="34" charset="-120"/>
              </a:rPr>
              <a:t>OSI </a:t>
            </a:r>
            <a:r>
              <a:rPr lang="zh-TW" sz="2200" b="0" kern="1200" baseline="0" dirty="0" smtClean="0">
                <a:solidFill>
                  <a:schemeClr val="tx1"/>
                </a:solidFill>
                <a:latin typeface="Comic Sans MS" pitchFamily="66" charset="0"/>
                <a:ea typeface="微軟正黑體" pitchFamily="34" charset="-120"/>
              </a:rPr>
              <a:t>七層協定的網路層相似，主要負責解決資料傳輸封包的問題</a:t>
            </a:r>
            <a:endParaRPr lang="en-US" sz="2200" b="0" kern="1200" baseline="0" dirty="0">
              <a:solidFill>
                <a:schemeClr val="tx1"/>
              </a:solidFill>
              <a:latin typeface="Comic Sans MS" pitchFamily="66" charset="0"/>
              <a:ea typeface="微軟正黑體" pitchFamily="34" charset="-120"/>
            </a:endParaRPr>
          </a:p>
        </p:txBody>
      </p:sp>
      <p:sp>
        <p:nvSpPr>
          <p:cNvPr id="29" name="手繪多邊形 28"/>
          <p:cNvSpPr/>
          <p:nvPr/>
        </p:nvSpPr>
        <p:spPr>
          <a:xfrm>
            <a:off x="540546" y="3749810"/>
            <a:ext cx="3878694" cy="1983446"/>
          </a:xfrm>
          <a:custGeom>
            <a:avLst/>
            <a:gdLst>
              <a:gd name="connsiteX0" fmla="*/ 0 w 3878694"/>
              <a:gd name="connsiteY0" fmla="*/ 0 h 2327216"/>
              <a:gd name="connsiteX1" fmla="*/ 3878694 w 3878694"/>
              <a:gd name="connsiteY1" fmla="*/ 0 h 2327216"/>
              <a:gd name="connsiteX2" fmla="*/ 3878694 w 3878694"/>
              <a:gd name="connsiteY2" fmla="*/ 2327216 h 2327216"/>
              <a:gd name="connsiteX3" fmla="*/ 0 w 3878694"/>
              <a:gd name="connsiteY3" fmla="*/ 2327216 h 2327216"/>
              <a:gd name="connsiteX4" fmla="*/ 0 w 3878694"/>
              <a:gd name="connsiteY4" fmla="*/ 0 h 232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694" h="2327216">
                <a:moveTo>
                  <a:pt x="0" y="0"/>
                </a:moveTo>
                <a:lnTo>
                  <a:pt x="3878694" y="0"/>
                </a:lnTo>
                <a:lnTo>
                  <a:pt x="3878694" y="2327216"/>
                </a:lnTo>
                <a:lnTo>
                  <a:pt x="0" y="2327216"/>
                </a:lnTo>
                <a:lnTo>
                  <a:pt x="0" y="0"/>
                </a:lnTo>
                <a:close/>
              </a:path>
            </a:pathLst>
          </a:custGeom>
          <a:solidFill>
            <a:schemeClr val="accent5">
              <a:lumMod val="20000"/>
              <a:lumOff val="80000"/>
            </a:schemeClr>
          </a:solidFill>
        </p:spPr>
        <p:style>
          <a:lnRef idx="0">
            <a:schemeClr val="lt1">
              <a:hueOff val="0"/>
              <a:satOff val="0"/>
              <a:lumOff val="0"/>
              <a:alphaOff val="0"/>
            </a:schemeClr>
          </a:lnRef>
          <a:fillRef idx="3">
            <a:schemeClr val="accent5">
              <a:hueOff val="-4800000"/>
              <a:satOff val="55882"/>
              <a:lumOff val="-24705"/>
              <a:alphaOff val="0"/>
            </a:schemeClr>
          </a:fillRef>
          <a:effectRef idx="3">
            <a:schemeClr val="accent5">
              <a:hueOff val="-4800000"/>
              <a:satOff val="55882"/>
              <a:lumOff val="-24705"/>
              <a:alphaOff val="0"/>
            </a:schemeClr>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baseline="0" dirty="0" smtClean="0">
                <a:solidFill>
                  <a:schemeClr val="tx1"/>
                </a:solidFill>
                <a:latin typeface="Comic Sans MS" pitchFamily="66" charset="0"/>
                <a:ea typeface="微軟正黑體" pitchFamily="34" charset="-120"/>
              </a:rPr>
              <a:t>3.</a:t>
            </a:r>
            <a:r>
              <a:rPr lang="zh-TW" sz="2800" b="1" kern="1200" baseline="0" dirty="0" smtClean="0">
                <a:solidFill>
                  <a:schemeClr val="tx1"/>
                </a:solidFill>
                <a:latin typeface="Comic Sans MS" pitchFamily="66" charset="0"/>
                <a:ea typeface="微軟正黑體" pitchFamily="34" charset="-120"/>
              </a:rPr>
              <a:t>傳輸層</a:t>
            </a:r>
            <a:endParaRPr lang="zh-TW" sz="2800" b="1" kern="1200" baseline="0" dirty="0">
              <a:solidFill>
                <a:schemeClr val="tx1"/>
              </a:solidFill>
              <a:latin typeface="Comic Sans MS" pitchFamily="66" charset="0"/>
              <a:ea typeface="微軟正黑體" pitchFamily="34" charset="-120"/>
            </a:endParaRPr>
          </a:p>
          <a:p>
            <a:pPr marL="228600" lvl="1" indent="-228600" algn="l" defTabSz="977900" rtl="0">
              <a:lnSpc>
                <a:spcPct val="90000"/>
              </a:lnSpc>
              <a:spcBef>
                <a:spcPct val="0"/>
              </a:spcBef>
              <a:spcAft>
                <a:spcPct val="15000"/>
              </a:spcAft>
              <a:buChar char="••"/>
            </a:pPr>
            <a:r>
              <a:rPr lang="zh-TW" sz="2200" b="0" kern="1200" baseline="0" dirty="0" smtClean="0">
                <a:solidFill>
                  <a:schemeClr val="tx1"/>
                </a:solidFill>
                <a:latin typeface="Comic Sans MS" pitchFamily="66" charset="0"/>
                <a:ea typeface="微軟正黑體" pitchFamily="34" charset="-120"/>
              </a:rPr>
              <a:t>本層是確定資料是否已經傳送到目的地，並且保證資料能夠正確地進行傳送</a:t>
            </a:r>
            <a:endParaRPr lang="en-US" sz="2200" b="0" kern="1200" baseline="0" dirty="0">
              <a:solidFill>
                <a:schemeClr val="tx1"/>
              </a:solidFill>
              <a:latin typeface="Comic Sans MS" pitchFamily="66" charset="0"/>
              <a:ea typeface="微軟正黑體" pitchFamily="34" charset="-120"/>
            </a:endParaRPr>
          </a:p>
        </p:txBody>
      </p:sp>
      <p:sp>
        <p:nvSpPr>
          <p:cNvPr id="30" name="手繪多邊形 29"/>
          <p:cNvSpPr/>
          <p:nvPr/>
        </p:nvSpPr>
        <p:spPr>
          <a:xfrm>
            <a:off x="4807110" y="3749810"/>
            <a:ext cx="3878694" cy="1983446"/>
          </a:xfrm>
          <a:custGeom>
            <a:avLst/>
            <a:gdLst>
              <a:gd name="connsiteX0" fmla="*/ 0 w 3878694"/>
              <a:gd name="connsiteY0" fmla="*/ 0 h 2327216"/>
              <a:gd name="connsiteX1" fmla="*/ 3878694 w 3878694"/>
              <a:gd name="connsiteY1" fmla="*/ 0 h 2327216"/>
              <a:gd name="connsiteX2" fmla="*/ 3878694 w 3878694"/>
              <a:gd name="connsiteY2" fmla="*/ 2327216 h 2327216"/>
              <a:gd name="connsiteX3" fmla="*/ 0 w 3878694"/>
              <a:gd name="connsiteY3" fmla="*/ 2327216 h 2327216"/>
              <a:gd name="connsiteX4" fmla="*/ 0 w 3878694"/>
              <a:gd name="connsiteY4" fmla="*/ 0 h 232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8694" h="2327216">
                <a:moveTo>
                  <a:pt x="0" y="0"/>
                </a:moveTo>
                <a:lnTo>
                  <a:pt x="3878694" y="0"/>
                </a:lnTo>
                <a:lnTo>
                  <a:pt x="3878694" y="2327216"/>
                </a:lnTo>
                <a:lnTo>
                  <a:pt x="0" y="2327216"/>
                </a:lnTo>
                <a:lnTo>
                  <a:pt x="0" y="0"/>
                </a:lnTo>
                <a:close/>
              </a:path>
            </a:pathLst>
          </a:custGeom>
          <a:solidFill>
            <a:schemeClr val="accent4">
              <a:lumMod val="20000"/>
              <a:lumOff val="80000"/>
            </a:schemeClr>
          </a:solidFill>
        </p:spPr>
        <p:style>
          <a:lnRef idx="0">
            <a:schemeClr val="lt1">
              <a:hueOff val="0"/>
              <a:satOff val="0"/>
              <a:lumOff val="0"/>
              <a:alphaOff val="0"/>
            </a:schemeClr>
          </a:lnRef>
          <a:fillRef idx="3">
            <a:schemeClr val="accent5">
              <a:hueOff val="-7200000"/>
              <a:satOff val="83823"/>
              <a:lumOff val="-37058"/>
              <a:alphaOff val="0"/>
            </a:schemeClr>
          </a:fillRef>
          <a:effectRef idx="3">
            <a:schemeClr val="accent5">
              <a:hueOff val="-7200000"/>
              <a:satOff val="83823"/>
              <a:lumOff val="-37058"/>
              <a:alphaOff val="0"/>
            </a:schemeClr>
          </a:effectRef>
          <a:fontRef idx="minor">
            <a:schemeClr val="lt1"/>
          </a:fontRef>
        </p:style>
        <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baseline="0" dirty="0" smtClean="0">
                <a:solidFill>
                  <a:schemeClr val="tx1"/>
                </a:solidFill>
                <a:latin typeface="Comic Sans MS" pitchFamily="66" charset="0"/>
                <a:ea typeface="微軟正黑體" pitchFamily="34" charset="-120"/>
              </a:rPr>
              <a:t>4.</a:t>
            </a:r>
            <a:r>
              <a:rPr lang="zh-TW" sz="2800" b="1" kern="1200" baseline="0" dirty="0" smtClean="0">
                <a:solidFill>
                  <a:schemeClr val="tx1"/>
                </a:solidFill>
                <a:latin typeface="Comic Sans MS" pitchFamily="66" charset="0"/>
                <a:ea typeface="微軟正黑體" pitchFamily="34" charset="-120"/>
              </a:rPr>
              <a:t>應用層</a:t>
            </a:r>
            <a:endParaRPr lang="zh-TW" sz="2800" b="1" kern="1200" baseline="0" dirty="0">
              <a:solidFill>
                <a:schemeClr val="tx1"/>
              </a:solidFill>
              <a:latin typeface="Comic Sans MS" pitchFamily="66" charset="0"/>
              <a:ea typeface="微軟正黑體" pitchFamily="34" charset="-120"/>
            </a:endParaRPr>
          </a:p>
          <a:p>
            <a:pPr marL="228600" lvl="1" indent="-228600" algn="l" defTabSz="977900" rtl="0">
              <a:lnSpc>
                <a:spcPct val="90000"/>
              </a:lnSpc>
              <a:spcBef>
                <a:spcPct val="0"/>
              </a:spcBef>
              <a:spcAft>
                <a:spcPct val="15000"/>
              </a:spcAft>
              <a:buChar char="••"/>
            </a:pPr>
            <a:r>
              <a:rPr lang="zh-TW" sz="2200" b="0" kern="1200" baseline="0" smtClean="0">
                <a:solidFill>
                  <a:schemeClr val="tx1"/>
                </a:solidFill>
                <a:latin typeface="Comic Sans MS" pitchFamily="66" charset="0"/>
                <a:ea typeface="微軟正黑體" pitchFamily="34" charset="-120"/>
              </a:rPr>
              <a:t>資料從網路取得到程式所使用的格式進行傳送，並透過本層來編碼與解碼</a:t>
            </a:r>
            <a:endParaRPr lang="zh-TW" sz="2200" b="0" kern="1200" baseline="0" dirty="0">
              <a:solidFill>
                <a:schemeClr val="tx1"/>
              </a:solidFill>
              <a:latin typeface="Comic Sans MS" pitchFamily="66" charset="0"/>
              <a:ea typeface="微軟正黑體" pitchFamily="34" charset="-120"/>
            </a:endParaRPr>
          </a:p>
        </p:txBody>
      </p:sp>
      <p:sp>
        <p:nvSpPr>
          <p:cNvPr id="13"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5"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鏈結層常見的協定與設備</a:t>
            </a:r>
            <a:endParaRPr lang="zh-TW" altLang="en-US" dirty="0"/>
          </a:p>
        </p:txBody>
      </p:sp>
      <p:pic>
        <p:nvPicPr>
          <p:cNvPr id="155649" name="Picture 1"/>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50" y="1124744"/>
            <a:ext cx="8147050" cy="4244461"/>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26</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facebook</a:t>
            </a:r>
            <a:r>
              <a:rPr lang="en-US" altLang="zh-TW" b="1" dirty="0" smtClean="0"/>
              <a:t> </a:t>
            </a:r>
            <a:r>
              <a:rPr lang="zh-TW" altLang="en-US" b="1" dirty="0" smtClean="0"/>
              <a:t>的應用</a:t>
            </a:r>
            <a:endParaRPr lang="en-US" altLang="zh-TW" b="1" dirty="0" smtClean="0"/>
          </a:p>
          <a:p>
            <a:endParaRPr lang="en-US" altLang="zh-TW" b="1" dirty="0" smtClean="0"/>
          </a:p>
          <a:p>
            <a:pPr lvl="1"/>
            <a:r>
              <a:rPr lang="zh-TW" altLang="en-US" dirty="0" smtClean="0"/>
              <a:t>我們可以舉 </a:t>
            </a:r>
            <a:r>
              <a:rPr lang="en-US" altLang="zh-TW" dirty="0" err="1" smtClean="0"/>
              <a:t>facebook</a:t>
            </a:r>
            <a:r>
              <a:rPr lang="en-US" altLang="zh-TW" dirty="0" smtClean="0"/>
              <a:t> </a:t>
            </a:r>
            <a:r>
              <a:rPr lang="zh-TW" altLang="en-US" dirty="0" smtClean="0"/>
              <a:t>為例來說明</a:t>
            </a:r>
            <a:r>
              <a:rPr lang="en-US" altLang="zh-TW" dirty="0" smtClean="0"/>
              <a:t>TCP/IP </a:t>
            </a:r>
            <a:r>
              <a:rPr lang="zh-TW" altLang="en-US" dirty="0" smtClean="0"/>
              <a:t>的運作。各位在網路瀏覽器輸入“</a:t>
            </a:r>
            <a:r>
              <a:rPr lang="en-US" altLang="zh-TW" dirty="0" err="1" smtClean="0"/>
              <a:t>facebook</a:t>
            </a:r>
            <a:r>
              <a:rPr lang="en-US" altLang="zh-TW" dirty="0" smtClean="0"/>
              <a:t>”</a:t>
            </a:r>
            <a:r>
              <a:rPr lang="zh-TW" altLang="en-US" dirty="0" smtClean="0"/>
              <a:t>，此時，傳輸的網址與資料就會被瀏覽器傳送到應用層，利用 </a:t>
            </a:r>
            <a:r>
              <a:rPr lang="en-US" altLang="zh-TW" dirty="0" smtClean="0"/>
              <a:t>HTTP </a:t>
            </a:r>
            <a:r>
              <a:rPr lang="zh-TW" altLang="en-US" dirty="0" smtClean="0"/>
              <a:t>協定將來自瀏覽器的資料封包，並給予表頭轉至傳送層，之後，在傳送層進入 </a:t>
            </a:r>
            <a:r>
              <a:rPr lang="en-US" altLang="zh-TW" dirty="0" smtClean="0"/>
              <a:t>TCP</a:t>
            </a:r>
            <a:r>
              <a:rPr lang="zh-TW" altLang="en-US" dirty="0" smtClean="0"/>
              <a:t> 封包中，再轉至網路層取得 </a:t>
            </a:r>
            <a:r>
              <a:rPr lang="en-US" altLang="zh-TW" dirty="0" smtClean="0"/>
              <a:t>IP </a:t>
            </a:r>
            <a:r>
              <a:rPr lang="zh-TW" altLang="en-US" dirty="0" smtClean="0"/>
              <a:t>的位址，傳送到連結層轉至 </a:t>
            </a:r>
            <a:r>
              <a:rPr lang="en-US" altLang="zh-TW" dirty="0" err="1" smtClean="0"/>
              <a:t>facebook</a:t>
            </a:r>
            <a:r>
              <a:rPr lang="en-US" altLang="zh-TW" dirty="0" smtClean="0"/>
              <a:t> </a:t>
            </a:r>
            <a:r>
              <a:rPr lang="zh-TW" altLang="en-US" dirty="0" smtClean="0"/>
              <a:t>後，依據反方向的拆解，然後傳送到你所使用的瀏覽器，以提供你所需的資料。</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27</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0" name="Picture 2" descr="Facebook announces the Android beta test, allowing you early access to ..."/>
          <p:cNvPicPr>
            <a:picLocks noChangeAspect="1" noChangeArrowheads="1"/>
          </p:cNvPicPr>
          <p:nvPr/>
        </p:nvPicPr>
        <p:blipFill>
          <a:blip r:embed="rId2" cstate="print">
            <a:clrChange>
              <a:clrFrom>
                <a:srgbClr val="FCFCFC"/>
              </a:clrFrom>
              <a:clrTo>
                <a:srgbClr val="FCFCFC">
                  <a:alpha val="0"/>
                </a:srgbClr>
              </a:clrTo>
            </a:clrChange>
          </a:blip>
          <a:srcRect/>
          <a:stretch>
            <a:fillRect/>
          </a:stretch>
        </p:blipFill>
        <p:spPr bwMode="auto">
          <a:xfrm>
            <a:off x="5076056" y="1196752"/>
            <a:ext cx="913284" cy="913284"/>
          </a:xfrm>
          <a:prstGeom prst="rect">
            <a:avLst/>
          </a:prstGeom>
          <a:noFill/>
        </p:spPr>
      </p:pic>
      <p:sp>
        <p:nvSpPr>
          <p:cNvPr id="12"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3"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4"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網址的類型</a:t>
            </a:r>
            <a:endParaRPr lang="zh-TW" altLang="en-US" dirty="0"/>
          </a:p>
        </p:txBody>
      </p:sp>
      <p:sp>
        <p:nvSpPr>
          <p:cNvPr id="3" name="內容版面配置區 2"/>
          <p:cNvSpPr>
            <a:spLocks noGrp="1"/>
          </p:cNvSpPr>
          <p:nvPr>
            <p:ph idx="1"/>
          </p:nvPr>
        </p:nvSpPr>
        <p:spPr/>
        <p:txBody>
          <a:bodyPr/>
          <a:lstStyle/>
          <a:p>
            <a:r>
              <a:rPr lang="zh-TW" altLang="en-US" b="1" dirty="0" smtClean="0">
                <a:solidFill>
                  <a:srgbClr val="C00000"/>
                </a:solidFill>
              </a:rPr>
              <a:t>網址 </a:t>
            </a:r>
            <a:r>
              <a:rPr lang="en-US" altLang="zh-TW" b="1" dirty="0" smtClean="0">
                <a:solidFill>
                  <a:srgbClr val="C00000"/>
                </a:solidFill>
              </a:rPr>
              <a:t>(Internet Address)</a:t>
            </a:r>
            <a:r>
              <a:rPr lang="zh-TW" altLang="en-US" dirty="0" smtClean="0"/>
              <a:t>，一般來說，網址也可稱為 </a:t>
            </a:r>
            <a:r>
              <a:rPr lang="en-US" altLang="zh-TW" b="1" dirty="0" smtClean="0">
                <a:solidFill>
                  <a:srgbClr val="C00000"/>
                </a:solidFill>
              </a:rPr>
              <a:t>URL (Uniform Resource Locator)</a:t>
            </a:r>
          </a:p>
          <a:p>
            <a:r>
              <a:rPr lang="zh-TW" altLang="en-US" b="1" dirty="0" smtClean="0">
                <a:solidFill>
                  <a:srgbClr val="C00000"/>
                </a:solidFill>
              </a:rPr>
              <a:t>超文件傳輸協定 </a:t>
            </a:r>
            <a:r>
              <a:rPr lang="en-US" altLang="zh-TW" b="1" dirty="0" smtClean="0">
                <a:solidFill>
                  <a:srgbClr val="C00000"/>
                </a:solidFill>
              </a:rPr>
              <a:t>(</a:t>
            </a:r>
            <a:r>
              <a:rPr lang="en-US" altLang="zh-TW" b="1" dirty="0" err="1" smtClean="0">
                <a:solidFill>
                  <a:srgbClr val="C00000"/>
                </a:solidFill>
              </a:rPr>
              <a:t>HyperText</a:t>
            </a:r>
            <a:r>
              <a:rPr lang="en-US" altLang="zh-TW" b="1" dirty="0" smtClean="0">
                <a:solidFill>
                  <a:srgbClr val="C00000"/>
                </a:solidFill>
              </a:rPr>
              <a:t> Transfer</a:t>
            </a:r>
            <a:r>
              <a:rPr lang="zh-TW" altLang="en-US" b="1" dirty="0" smtClean="0">
                <a:solidFill>
                  <a:srgbClr val="C00000"/>
                </a:solidFill>
              </a:rPr>
              <a:t> </a:t>
            </a:r>
            <a:r>
              <a:rPr lang="en-US" altLang="zh-TW" b="1" dirty="0" smtClean="0">
                <a:solidFill>
                  <a:srgbClr val="C00000"/>
                </a:solidFill>
              </a:rPr>
              <a:t>Protocol, HTTP) </a:t>
            </a:r>
            <a:r>
              <a:rPr lang="zh-TW" altLang="en-US" dirty="0" smtClean="0"/>
              <a:t>是網路上的一種協定名稱 </a:t>
            </a:r>
            <a:r>
              <a:rPr lang="en-US" altLang="zh-TW" dirty="0" smtClean="0"/>
              <a:t>(Protocol Name)</a:t>
            </a:r>
          </a:p>
          <a:p>
            <a:r>
              <a:rPr lang="zh-TW" altLang="en-US" dirty="0" smtClean="0"/>
              <a:t>網址名稱也可以代表該網頁的主機名稱，可分為下列三個部分 </a:t>
            </a:r>
            <a:r>
              <a:rPr lang="en-US" altLang="zh-TW" dirty="0" smtClean="0"/>
              <a:t>(</a:t>
            </a:r>
            <a:r>
              <a:rPr lang="zh-TW" altLang="en-US" dirty="0" smtClean="0"/>
              <a:t>以</a:t>
            </a:r>
            <a:r>
              <a:rPr lang="en-US" altLang="zh-TW" dirty="0" smtClean="0"/>
              <a:t>www.ntust.edu.tw </a:t>
            </a:r>
            <a:r>
              <a:rPr lang="zh-TW" altLang="en-US" dirty="0" smtClean="0"/>
              <a:t>來看</a:t>
            </a:r>
            <a:r>
              <a:rPr lang="en-US" altLang="zh-TW" dirty="0" smtClean="0"/>
              <a:t>)</a:t>
            </a:r>
            <a:r>
              <a:rPr lang="zh-TW" altLang="en-US" dirty="0" smtClean="0"/>
              <a:t>：</a:t>
            </a:r>
            <a:r>
              <a:rPr lang="en-US" altLang="zh-TW" b="1" dirty="0" smtClean="0">
                <a:solidFill>
                  <a:srgbClr val="C00000"/>
                </a:solidFill>
              </a:rPr>
              <a:t>www (World Wide Web) </a:t>
            </a:r>
            <a:r>
              <a:rPr lang="zh-TW" altLang="en-US" dirty="0" smtClean="0"/>
              <a:t>是由</a:t>
            </a:r>
            <a:r>
              <a:rPr lang="zh-TW" altLang="en-US" b="1" dirty="0" smtClean="0">
                <a:solidFill>
                  <a:srgbClr val="C00000"/>
                </a:solidFill>
              </a:rPr>
              <a:t>全球資訊網協會</a:t>
            </a:r>
            <a:r>
              <a:rPr lang="en-US" altLang="zh-TW" b="1" dirty="0" smtClean="0">
                <a:solidFill>
                  <a:srgbClr val="C00000"/>
                </a:solidFill>
              </a:rPr>
              <a:t>(World Wide Web Consortium, W3C) </a:t>
            </a:r>
            <a:r>
              <a:rPr lang="zh-TW" altLang="en-US" dirty="0" smtClean="0"/>
              <a:t>所制定出的標準；</a:t>
            </a:r>
            <a:r>
              <a:rPr lang="en-US" altLang="zh-TW" dirty="0" smtClean="0"/>
              <a:t>ntust.edu </a:t>
            </a:r>
            <a:r>
              <a:rPr lang="zh-TW" altLang="en-US" dirty="0" smtClean="0"/>
              <a:t>為網域名稱；</a:t>
            </a:r>
            <a:r>
              <a:rPr lang="en-US" altLang="zh-TW" dirty="0" smtClean="0"/>
              <a:t>.</a:t>
            </a:r>
            <a:r>
              <a:rPr lang="en-US" altLang="zh-TW" dirty="0" err="1" smtClean="0"/>
              <a:t>tw</a:t>
            </a:r>
            <a:r>
              <a:rPr lang="en-US" altLang="zh-TW" dirty="0" smtClean="0"/>
              <a:t> </a:t>
            </a:r>
            <a:r>
              <a:rPr lang="zh-TW" altLang="en-US" dirty="0" smtClean="0"/>
              <a:t>是指台灣。</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20" name="投影片編號版面配置區 19"/>
          <p:cNvSpPr>
            <a:spLocks noGrp="1"/>
          </p:cNvSpPr>
          <p:nvPr>
            <p:ph type="sldNum" sz="quarter" idx="11"/>
          </p:nvPr>
        </p:nvSpPr>
        <p:spPr/>
        <p:txBody>
          <a:bodyPr/>
          <a:lstStyle/>
          <a:p>
            <a:fld id="{A3DEC8BA-62D7-46A7-9980-A77EEE976E4E}" type="slidenum">
              <a:rPr lang="en-US" altLang="zh-TW" smtClean="0"/>
              <a:pPr/>
              <a:t>28</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1"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2"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網域名稱所代表的義涵</a:t>
            </a:r>
            <a:endParaRPr lang="zh-TW" altLang="en-US" dirty="0"/>
          </a:p>
        </p:txBody>
      </p:sp>
      <p:pic>
        <p:nvPicPr>
          <p:cNvPr id="152577" name="Picture 1"/>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1870820" y="1143000"/>
            <a:ext cx="5484910"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29</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網路的技術與概念</a:t>
            </a:r>
            <a:endParaRPr lang="zh-TW" altLang="en-US" dirty="0"/>
          </a:p>
        </p:txBody>
      </p:sp>
      <p:graphicFrame>
        <p:nvGraphicFramePr>
          <p:cNvPr id="7" name="內容版面配置區 11"/>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8" name="投影片編號版面配置區 7"/>
          <p:cNvSpPr>
            <a:spLocks noGrp="1"/>
          </p:cNvSpPr>
          <p:nvPr>
            <p:ph type="sldNum" sz="quarter" idx="11"/>
          </p:nvPr>
        </p:nvSpPr>
        <p:spPr/>
        <p:txBody>
          <a:bodyPr/>
          <a:lstStyle/>
          <a:p>
            <a:fld id="{A3DEC8BA-62D7-46A7-9980-A77EEE976E4E}" type="slidenum">
              <a:rPr lang="en-US" altLang="zh-TW" smtClean="0"/>
              <a:pPr/>
              <a:t>3</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IP </a:t>
            </a:r>
            <a:r>
              <a:rPr lang="zh-TW" altLang="en-US" dirty="0" smtClean="0"/>
              <a:t>位址的五個分級</a:t>
            </a:r>
            <a:endParaRPr lang="zh-TW" altLang="en-US" dirty="0"/>
          </a:p>
        </p:txBody>
      </p:sp>
      <p:sp>
        <p:nvSpPr>
          <p:cNvPr id="3" name="內容版面配置區 2"/>
          <p:cNvSpPr>
            <a:spLocks noGrp="1"/>
          </p:cNvSpPr>
          <p:nvPr>
            <p:ph idx="1"/>
          </p:nvPr>
        </p:nvSpPr>
        <p:spPr/>
        <p:txBody>
          <a:bodyPr/>
          <a:lstStyle/>
          <a:p>
            <a:r>
              <a:rPr lang="zh-TW" altLang="en-US" dirty="0" smtClean="0"/>
              <a:t>五個分級來顯示 </a:t>
            </a:r>
            <a:r>
              <a:rPr lang="en-US" altLang="zh-TW" dirty="0" smtClean="0"/>
              <a:t>IP </a:t>
            </a:r>
            <a:r>
              <a:rPr lang="zh-TW" altLang="en-US" dirty="0" smtClean="0"/>
              <a:t>位址，包括 </a:t>
            </a:r>
            <a:endParaRPr lang="en-US" altLang="zh-TW" dirty="0" smtClean="0"/>
          </a:p>
          <a:p>
            <a:pPr lvl="1"/>
            <a:r>
              <a:rPr lang="en-US" altLang="zh-TW" dirty="0" smtClean="0"/>
              <a:t>Class A (0.xx.xx.xx</a:t>
            </a:r>
            <a:r>
              <a:rPr lang="zh-TW" altLang="en-US" dirty="0" smtClean="0"/>
              <a:t>～</a:t>
            </a:r>
            <a:r>
              <a:rPr lang="en-US" altLang="zh-TW" dirty="0" smtClean="0"/>
              <a:t>127.xx.xx.xx)</a:t>
            </a:r>
          </a:p>
          <a:p>
            <a:pPr lvl="1"/>
            <a:r>
              <a:rPr lang="en-US" altLang="zh-TW" dirty="0" smtClean="0"/>
              <a:t>Class B (128.xx.xx.xx</a:t>
            </a:r>
            <a:r>
              <a:rPr lang="zh-TW" altLang="en-US" dirty="0" smtClean="0"/>
              <a:t>～</a:t>
            </a:r>
            <a:r>
              <a:rPr lang="en-US" altLang="zh-TW" dirty="0" smtClean="0"/>
              <a:t>191.xx.xx.xx)</a:t>
            </a:r>
          </a:p>
          <a:p>
            <a:pPr lvl="1"/>
            <a:r>
              <a:rPr lang="en-US" altLang="zh-TW" dirty="0" smtClean="0"/>
              <a:t>Class C (192.xx.xx.xx</a:t>
            </a:r>
            <a:r>
              <a:rPr lang="zh-TW" altLang="en-US" dirty="0" smtClean="0"/>
              <a:t>～</a:t>
            </a:r>
            <a:r>
              <a:rPr lang="en-US" altLang="zh-TW" dirty="0" smtClean="0"/>
              <a:t>223.xx.xx.xx)</a:t>
            </a:r>
          </a:p>
          <a:p>
            <a:pPr lvl="1"/>
            <a:r>
              <a:rPr lang="en-US" altLang="zh-TW" dirty="0" smtClean="0"/>
              <a:t>Class D (224.xx.xx.xx</a:t>
            </a:r>
            <a:r>
              <a:rPr lang="zh-TW" altLang="en-US" dirty="0" smtClean="0"/>
              <a:t>～</a:t>
            </a:r>
            <a:r>
              <a:rPr lang="en-US" altLang="zh-TW" dirty="0" smtClean="0"/>
              <a:t>239.xx.xx.xx) </a:t>
            </a:r>
          </a:p>
          <a:p>
            <a:pPr lvl="1"/>
            <a:r>
              <a:rPr lang="en-US" altLang="zh-TW" dirty="0" smtClean="0"/>
              <a:t>Class E (240.xx.xx.xx</a:t>
            </a:r>
            <a:r>
              <a:rPr lang="zh-TW" altLang="en-US" dirty="0" smtClean="0"/>
              <a:t>～</a:t>
            </a:r>
            <a:r>
              <a:rPr lang="en-US" altLang="zh-TW" dirty="0" smtClean="0"/>
              <a:t>255.xx.xx.xx)</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30</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b="1" dirty="0" smtClean="0"/>
              <a:t>美國交出網域控制權</a:t>
            </a:r>
            <a:endParaRPr lang="en-US" altLang="zh-TW" b="1" dirty="0" smtClean="0"/>
          </a:p>
          <a:p>
            <a:endParaRPr lang="en-US" altLang="zh-TW" dirty="0" smtClean="0"/>
          </a:p>
          <a:p>
            <a:endParaRPr lang="en-US" altLang="zh-TW" dirty="0" smtClean="0"/>
          </a:p>
          <a:p>
            <a:pPr lvl="1"/>
            <a:r>
              <a:rPr lang="zh-TW" altLang="en-US" dirty="0" smtClean="0"/>
              <a:t>因受到許多國家的施壓，要求美國不得進行網路情蒐與監管，特別在美國前國安局特約公程師爆料美國情治單位大規模監控網路後，在 </a:t>
            </a:r>
            <a:r>
              <a:rPr lang="en-US" altLang="zh-TW" dirty="0" smtClean="0"/>
              <a:t>2014 </a:t>
            </a:r>
            <a:r>
              <a:rPr lang="zh-TW" altLang="en-US" dirty="0" smtClean="0"/>
              <a:t>年，美國政府正式宣布要停止對於網際網路的監管，交出網域的直接管制權，包括 </a:t>
            </a:r>
            <a:r>
              <a:rPr lang="en-US" altLang="zh-TW" dirty="0" smtClean="0"/>
              <a:t>.com</a:t>
            </a:r>
            <a:r>
              <a:rPr lang="zh-TW" altLang="en-US" dirty="0" smtClean="0"/>
              <a:t>、</a:t>
            </a:r>
            <a:r>
              <a:rPr lang="en-US" altLang="zh-TW" dirty="0" err="1" smtClean="0"/>
              <a:t>.net</a:t>
            </a:r>
            <a:r>
              <a:rPr lang="en-US" altLang="zh-TW" dirty="0" smtClean="0"/>
              <a:t> </a:t>
            </a:r>
            <a:r>
              <a:rPr lang="zh-TW" altLang="en-US" dirty="0" smtClean="0"/>
              <a:t>或其他網址，管理工作已經交給網際網路網域名稱與位址管理機構 </a:t>
            </a:r>
            <a:r>
              <a:rPr lang="en-US" altLang="zh-TW" dirty="0" smtClean="0"/>
              <a:t>(</a:t>
            </a:r>
            <a:r>
              <a:rPr lang="en-US" altLang="zh-TW" dirty="0" err="1" smtClean="0"/>
              <a:t>iCANN</a:t>
            </a:r>
            <a:r>
              <a:rPr lang="en-US" altLang="zh-TW" dirty="0" smtClean="0"/>
              <a:t>)</a:t>
            </a:r>
            <a:r>
              <a:rPr lang="zh-TW" altLang="en-US" dirty="0" smtClean="0"/>
              <a:t>，由該機構來負責網域名稱的分配，預計在 </a:t>
            </a:r>
            <a:r>
              <a:rPr lang="en-US" altLang="zh-TW" dirty="0" smtClean="0"/>
              <a:t>2015 </a:t>
            </a:r>
            <a:r>
              <a:rPr lang="zh-TW" altLang="en-US" dirty="0" smtClean="0"/>
              <a:t>年 </a:t>
            </a:r>
            <a:r>
              <a:rPr lang="en-US" altLang="zh-TW" dirty="0" smtClean="0"/>
              <a:t>9</a:t>
            </a:r>
            <a:r>
              <a:rPr lang="zh-TW" altLang="en-US" dirty="0" smtClean="0"/>
              <a:t> 月交接完成。</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31</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50530" name="Picture 2" descr="ICANN 42 en Senega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32040" y="1124744"/>
            <a:ext cx="2526851" cy="1650877"/>
          </a:xfrm>
          <a:prstGeom prst="rect">
            <a:avLst/>
          </a:prstGeom>
          <a:noFill/>
        </p:spPr>
      </p:pic>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網路常見的服務</a:t>
            </a:r>
            <a:endParaRPr lang="zh-TW" altLang="en-US" dirty="0"/>
          </a:p>
        </p:txBody>
      </p:sp>
      <p:pic>
        <p:nvPicPr>
          <p:cNvPr id="161794"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1960491" y="1143000"/>
            <a:ext cx="5305567"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32</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2"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生活上的應用</a:t>
            </a:r>
            <a:endParaRPr lang="zh-TW" altLang="en-US" dirty="0">
              <a:solidFill>
                <a:schemeClr val="accent1"/>
              </a:solidFill>
            </a:endParaRPr>
          </a:p>
        </p:txBody>
      </p:sp>
      <p:sp>
        <p:nvSpPr>
          <p:cNvPr id="3" name="內容版面配置區 2"/>
          <p:cNvSpPr>
            <a:spLocks noGrp="1"/>
          </p:cNvSpPr>
          <p:nvPr>
            <p:ph idx="1"/>
          </p:nvPr>
        </p:nvSpPr>
        <p:spPr/>
        <p:txBody>
          <a:bodyPr/>
          <a:lstStyle/>
          <a:p>
            <a:r>
              <a:rPr lang="en-US" altLang="zh-TW" b="1" dirty="0" err="1" smtClean="0"/>
              <a:t>WhatsApp</a:t>
            </a:r>
            <a:endParaRPr lang="en-US" altLang="zh-TW" b="1" dirty="0" smtClean="0"/>
          </a:p>
          <a:p>
            <a:endParaRPr lang="en-US" altLang="zh-TW" b="1" dirty="0" smtClean="0"/>
          </a:p>
          <a:p>
            <a:endParaRPr lang="en-US" altLang="zh-TW" b="1" dirty="0" smtClean="0"/>
          </a:p>
          <a:p>
            <a:endParaRPr lang="en-US" altLang="zh-TW" b="1" dirty="0" smtClean="0"/>
          </a:p>
          <a:p>
            <a:pPr lvl="1"/>
            <a:r>
              <a:rPr lang="zh-TW" altLang="en-US" dirty="0" smtClean="0"/>
              <a:t>這是專用於智慧型手機上的 </a:t>
            </a:r>
            <a:r>
              <a:rPr lang="en-US" altLang="zh-TW" dirty="0" smtClean="0"/>
              <a:t>App</a:t>
            </a:r>
            <a:r>
              <a:rPr lang="zh-TW" altLang="en-US" dirty="0" smtClean="0"/>
              <a:t>，是利用網路傳遞簡訊、照片的軟體。使用時，只要雙方都有安裝此軟體與設為聯絡人，就可以透過此軟體進行通訊，還可以多方連結，同時跟數個聯絡人一起討論與溝通。</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33</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0" name="Picture 2" descr="https://sp.yimg.com/ib/th?id=HN.608006265279678159&amp;pid=15.1&amp;P=0"/>
          <p:cNvPicPr>
            <a:picLocks noChangeAspect="1" noChangeArrowheads="1"/>
          </p:cNvPicPr>
          <p:nvPr/>
        </p:nvPicPr>
        <p:blipFill>
          <a:blip r:embed="rId2" cstate="print"/>
          <a:srcRect/>
          <a:stretch>
            <a:fillRect/>
          </a:stretch>
        </p:blipFill>
        <p:spPr bwMode="auto">
          <a:xfrm>
            <a:off x="5436096" y="1196752"/>
            <a:ext cx="1960797" cy="1732038"/>
          </a:xfrm>
          <a:prstGeom prst="rect">
            <a:avLst/>
          </a:prstGeom>
          <a:noFill/>
        </p:spPr>
      </p:pic>
      <p:sp>
        <p:nvSpPr>
          <p:cNvPr id="12"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3" name="AutoShape 9"/>
          <p:cNvSpPr>
            <a:spLocks noChangeArrowheads="1"/>
          </p:cNvSpPr>
          <p:nvPr/>
        </p:nvSpPr>
        <p:spPr bwMode="auto">
          <a:xfrm rot="5400000">
            <a:off x="-738336" y="35192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網路的工具</a:t>
            </a:r>
          </a:p>
        </p:txBody>
      </p:sp>
      <p:sp>
        <p:nvSpPr>
          <p:cNvPr id="14"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網路的文化</a:t>
            </a:r>
            <a:endParaRPr lang="zh-TW" altLang="en-US" dirty="0"/>
          </a:p>
        </p:txBody>
      </p:sp>
      <p:graphicFrame>
        <p:nvGraphicFramePr>
          <p:cNvPr id="10" name="內容版面配置區 9"/>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34</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網路的文化</a:t>
            </a:r>
          </a:p>
        </p:txBody>
      </p:sp>
      <p:sp>
        <p:nvSpPr>
          <p:cNvPr id="7"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網路的文化</a:t>
            </a:r>
            <a:endParaRPr lang="zh-TW" altLang="en-US" dirty="0"/>
          </a:p>
        </p:txBody>
      </p:sp>
      <p:graphicFrame>
        <p:nvGraphicFramePr>
          <p:cNvPr id="20" name="內容版面配置區 19"/>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22" name="投影片編號版面配置區 21"/>
          <p:cNvSpPr>
            <a:spLocks noGrp="1"/>
          </p:cNvSpPr>
          <p:nvPr>
            <p:ph type="sldNum" sz="quarter" idx="11"/>
          </p:nvPr>
        </p:nvSpPr>
        <p:spPr/>
        <p:txBody>
          <a:bodyPr/>
          <a:lstStyle/>
          <a:p>
            <a:fld id="{A3DEC8BA-62D7-46A7-9980-A77EEE976E4E}" type="slidenum">
              <a:rPr lang="en-US" altLang="zh-TW" smtClean="0"/>
              <a:pPr/>
              <a:t>35</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21" name="文字方塊 20"/>
          <p:cNvSpPr txBox="1"/>
          <p:nvPr/>
        </p:nvSpPr>
        <p:spPr>
          <a:xfrm>
            <a:off x="3347864" y="476672"/>
            <a:ext cx="659155" cy="369332"/>
          </a:xfrm>
          <a:prstGeom prst="rect">
            <a:avLst/>
          </a:prstGeom>
          <a:noFill/>
        </p:spPr>
        <p:txBody>
          <a:bodyPr wrap="none" rtlCol="0">
            <a:spAutoFit/>
          </a:bodyPr>
          <a:lstStyle/>
          <a:p>
            <a:r>
              <a:rPr lang="en-US" altLang="zh-TW" dirty="0" smtClean="0">
                <a:solidFill>
                  <a:schemeClr val="accent2"/>
                </a:solidFill>
              </a:rPr>
              <a:t>(1/3)</a:t>
            </a:r>
            <a:endParaRPr lang="zh-TW" altLang="en-US" dirty="0">
              <a:solidFill>
                <a:schemeClr val="accent2"/>
              </a:solidFill>
            </a:endParaRPr>
          </a:p>
        </p:txBody>
      </p:sp>
      <p:sp>
        <p:nvSpPr>
          <p:cNvPr id="11"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網路的文化</a:t>
            </a:r>
          </a:p>
        </p:txBody>
      </p:sp>
      <p:sp>
        <p:nvSpPr>
          <p:cNvPr id="12"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火星文範例</a:t>
            </a:r>
            <a:endParaRPr lang="zh-TW" altLang="en-US" dirty="0"/>
          </a:p>
        </p:txBody>
      </p:sp>
      <p:pic>
        <p:nvPicPr>
          <p:cNvPr id="162818"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1205230" y="1143000"/>
            <a:ext cx="6816090" cy="5257800"/>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2" name="投影片編號版面配置區 11"/>
          <p:cNvSpPr>
            <a:spLocks noGrp="1"/>
          </p:cNvSpPr>
          <p:nvPr>
            <p:ph type="sldNum" sz="quarter" idx="11"/>
          </p:nvPr>
        </p:nvSpPr>
        <p:spPr/>
        <p:txBody>
          <a:bodyPr/>
          <a:lstStyle/>
          <a:p>
            <a:fld id="{A3DEC8BA-62D7-46A7-9980-A77EEE976E4E}" type="slidenum">
              <a:rPr lang="en-US" altLang="zh-TW" smtClean="0"/>
              <a:pPr/>
              <a:t>36</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網路的文化</a:t>
            </a:r>
          </a:p>
        </p:txBody>
      </p:sp>
      <p:sp>
        <p:nvSpPr>
          <p:cNvPr id="11"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3"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網路的文化</a:t>
            </a:r>
            <a:endParaRPr lang="zh-TW" altLang="en-US" dirty="0"/>
          </a:p>
        </p:txBody>
      </p:sp>
      <p:graphicFrame>
        <p:nvGraphicFramePr>
          <p:cNvPr id="20" name="內容版面配置區 19"/>
          <p:cNvGraphicFramePr>
            <a:graphicFrameLocks noGrp="1"/>
          </p:cNvGraphicFramePr>
          <p:nvPr>
            <p:ph idx="1"/>
          </p:nvPr>
        </p:nvGraphicFramePr>
        <p:xfrm>
          <a:off x="539750" y="1143000"/>
          <a:ext cx="814705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1" name="投影片編號版面配置區 10"/>
          <p:cNvSpPr>
            <a:spLocks noGrp="1"/>
          </p:cNvSpPr>
          <p:nvPr>
            <p:ph type="sldNum" sz="quarter" idx="11"/>
          </p:nvPr>
        </p:nvSpPr>
        <p:spPr/>
        <p:txBody>
          <a:bodyPr/>
          <a:lstStyle/>
          <a:p>
            <a:fld id="{A3DEC8BA-62D7-46A7-9980-A77EEE976E4E}" type="slidenum">
              <a:rPr lang="en-US" altLang="zh-TW" smtClean="0"/>
              <a:pPr/>
              <a:t>37</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0" name="文字方塊 9"/>
          <p:cNvSpPr txBox="1"/>
          <p:nvPr/>
        </p:nvSpPr>
        <p:spPr>
          <a:xfrm>
            <a:off x="3347864" y="476672"/>
            <a:ext cx="659155" cy="369332"/>
          </a:xfrm>
          <a:prstGeom prst="rect">
            <a:avLst/>
          </a:prstGeom>
          <a:noFill/>
        </p:spPr>
        <p:txBody>
          <a:bodyPr wrap="none" rtlCol="0">
            <a:spAutoFit/>
          </a:bodyPr>
          <a:lstStyle/>
          <a:p>
            <a:r>
              <a:rPr lang="en-US" altLang="zh-TW" dirty="0" smtClean="0">
                <a:solidFill>
                  <a:schemeClr val="accent2"/>
                </a:solidFill>
              </a:rPr>
              <a:t>(2/3)</a:t>
            </a:r>
            <a:endParaRPr lang="zh-TW" altLang="en-US" dirty="0">
              <a:solidFill>
                <a:schemeClr val="accent2"/>
              </a:solidFill>
            </a:endParaRPr>
          </a:p>
        </p:txBody>
      </p:sp>
      <p:sp>
        <p:nvSpPr>
          <p:cNvPr id="12"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網路的文化</a:t>
            </a:r>
          </a:p>
        </p:txBody>
      </p:sp>
      <p:sp>
        <p:nvSpPr>
          <p:cNvPr id="13"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網路的文化</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4" name="投影片編號版面配置區 13"/>
          <p:cNvSpPr>
            <a:spLocks noGrp="1"/>
          </p:cNvSpPr>
          <p:nvPr>
            <p:ph type="sldNum" sz="quarter" idx="11"/>
          </p:nvPr>
        </p:nvSpPr>
        <p:spPr/>
        <p:txBody>
          <a:bodyPr/>
          <a:lstStyle/>
          <a:p>
            <a:fld id="{A3DEC8BA-62D7-46A7-9980-A77EEE976E4E}" type="slidenum">
              <a:rPr lang="en-US" altLang="zh-TW" smtClean="0"/>
              <a:pPr/>
              <a:t>38</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2" name="手繪多邊形 11"/>
          <p:cNvSpPr/>
          <p:nvPr/>
        </p:nvSpPr>
        <p:spPr>
          <a:xfrm>
            <a:off x="899591" y="1144730"/>
            <a:ext cx="7427169" cy="2068245"/>
          </a:xfrm>
          <a:custGeom>
            <a:avLst/>
            <a:gdLst>
              <a:gd name="connsiteX0" fmla="*/ 0 w 7427169"/>
              <a:gd name="connsiteY0" fmla="*/ 0 h 2425079"/>
              <a:gd name="connsiteX1" fmla="*/ 7427169 w 7427169"/>
              <a:gd name="connsiteY1" fmla="*/ 0 h 2425079"/>
              <a:gd name="connsiteX2" fmla="*/ 7427169 w 7427169"/>
              <a:gd name="connsiteY2" fmla="*/ 2425079 h 2425079"/>
              <a:gd name="connsiteX3" fmla="*/ 0 w 7427169"/>
              <a:gd name="connsiteY3" fmla="*/ 2425079 h 2425079"/>
              <a:gd name="connsiteX4" fmla="*/ 0 w 7427169"/>
              <a:gd name="connsiteY4" fmla="*/ 0 h 242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169" h="2425079">
                <a:moveTo>
                  <a:pt x="0" y="0"/>
                </a:moveTo>
                <a:lnTo>
                  <a:pt x="7427169" y="0"/>
                </a:lnTo>
                <a:lnTo>
                  <a:pt x="7427169" y="2425079"/>
                </a:lnTo>
                <a:lnTo>
                  <a:pt x="0" y="242507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1440" tIns="91440" rIns="91440" bIns="91440" numCol="1" spcCol="1270" anchor="t" anchorCtr="0">
            <a:noAutofit/>
          </a:bodyPr>
          <a:lstStyle/>
          <a:p>
            <a:pPr marL="358775" lvl="0" indent="-358775" algn="l" defTabSz="1066800" rtl="0">
              <a:lnSpc>
                <a:spcPts val="3480"/>
              </a:lnSpc>
              <a:spcBef>
                <a:spcPct val="0"/>
              </a:spcBef>
              <a:spcAft>
                <a:spcPct val="35000"/>
              </a:spcAft>
            </a:pPr>
            <a:r>
              <a:rPr lang="en-US" altLang="zh-TW" sz="2900" b="1" kern="1200" baseline="0" dirty="0" smtClean="0">
                <a:solidFill>
                  <a:srgbClr val="C00000"/>
                </a:solidFill>
                <a:latin typeface="Comic Sans MS" pitchFamily="66" charset="0"/>
                <a:ea typeface="微軟正黑體" pitchFamily="34" charset="-120"/>
              </a:rPr>
              <a:t>5.</a:t>
            </a:r>
            <a:r>
              <a:rPr lang="zh-TW" altLang="zh-TW" sz="2900" b="1" kern="1200" baseline="0" dirty="0" smtClean="0">
                <a:solidFill>
                  <a:srgbClr val="C00000"/>
                </a:solidFill>
                <a:latin typeface="Comic Sans MS" pitchFamily="66" charset="0"/>
                <a:ea typeface="微軟正黑體" pitchFamily="34" charset="-120"/>
              </a:rPr>
              <a:t>快速傳播文化 </a:t>
            </a:r>
            <a:r>
              <a:rPr lang="en-US" altLang="zh-TW" sz="2900" b="1" kern="1200" baseline="0" dirty="0" smtClean="0">
                <a:solidFill>
                  <a:srgbClr val="C00000"/>
                </a:solidFill>
                <a:latin typeface="Comic Sans MS" pitchFamily="66" charset="0"/>
                <a:ea typeface="微軟正黑體" pitchFamily="34" charset="-120"/>
              </a:rPr>
              <a:t>(High-speed Transmission Culture)</a:t>
            </a:r>
            <a:endParaRPr lang="zh-TW" sz="2900" b="1" kern="1200" baseline="0" dirty="0">
              <a:solidFill>
                <a:srgbClr val="C00000"/>
              </a:solidFill>
              <a:latin typeface="Comic Sans MS" pitchFamily="66" charset="0"/>
              <a:ea typeface="微軟正黑體" pitchFamily="34" charset="-120"/>
            </a:endParaRPr>
          </a:p>
          <a:p>
            <a:pPr marL="171450" lvl="1" indent="-171450" algn="l" defTabSz="844550" rtl="0">
              <a:lnSpc>
                <a:spcPts val="3300"/>
              </a:lnSpc>
              <a:spcBef>
                <a:spcPct val="0"/>
              </a:spcBef>
              <a:spcAft>
                <a:spcPct val="15000"/>
              </a:spcAft>
              <a:buChar char="••"/>
            </a:pPr>
            <a:r>
              <a:rPr lang="zh-TW" altLang="en-US" sz="2300" b="0" kern="1200" baseline="0" dirty="0" smtClean="0">
                <a:latin typeface="Comic Sans MS" pitchFamily="66" charset="0"/>
                <a:ea typeface="微軟正黑體" pitchFamily="34" charset="-120"/>
              </a:rPr>
              <a:t>網路能讓使用者隨時隨地進行存取，可能在你身邊經過的路人，就正在替你解答問題。</a:t>
            </a:r>
            <a:endParaRPr lang="en-US" sz="2300" b="0" kern="1200" baseline="0" dirty="0">
              <a:latin typeface="Comic Sans MS" pitchFamily="66" charset="0"/>
              <a:ea typeface="微軟正黑體" pitchFamily="34" charset="-120"/>
            </a:endParaRPr>
          </a:p>
        </p:txBody>
      </p:sp>
      <p:sp>
        <p:nvSpPr>
          <p:cNvPr id="13" name="手繪多邊形 12"/>
          <p:cNvSpPr/>
          <p:nvPr/>
        </p:nvSpPr>
        <p:spPr>
          <a:xfrm>
            <a:off x="899591" y="3483268"/>
            <a:ext cx="7427169" cy="2970068"/>
          </a:xfrm>
          <a:custGeom>
            <a:avLst/>
            <a:gdLst>
              <a:gd name="connsiteX0" fmla="*/ 0 w 7427169"/>
              <a:gd name="connsiteY0" fmla="*/ 0 h 2425079"/>
              <a:gd name="connsiteX1" fmla="*/ 7427169 w 7427169"/>
              <a:gd name="connsiteY1" fmla="*/ 0 h 2425079"/>
              <a:gd name="connsiteX2" fmla="*/ 7427169 w 7427169"/>
              <a:gd name="connsiteY2" fmla="*/ 2425079 h 2425079"/>
              <a:gd name="connsiteX3" fmla="*/ 0 w 7427169"/>
              <a:gd name="connsiteY3" fmla="*/ 2425079 h 2425079"/>
              <a:gd name="connsiteX4" fmla="*/ 0 w 7427169"/>
              <a:gd name="connsiteY4" fmla="*/ 0 h 242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169" h="2425079">
                <a:moveTo>
                  <a:pt x="0" y="0"/>
                </a:moveTo>
                <a:lnTo>
                  <a:pt x="7427169" y="0"/>
                </a:lnTo>
                <a:lnTo>
                  <a:pt x="7427169" y="2425079"/>
                </a:lnTo>
                <a:lnTo>
                  <a:pt x="0" y="2425079"/>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91440" tIns="91440" rIns="91440" bIns="91440" numCol="1" spcCol="1270" anchor="t" anchorCtr="0">
            <a:noAutofit/>
          </a:bodyPr>
          <a:lstStyle/>
          <a:p>
            <a:pPr lvl="0" algn="l" defTabSz="1066800" rtl="0">
              <a:lnSpc>
                <a:spcPts val="3480"/>
              </a:lnSpc>
              <a:spcBef>
                <a:spcPct val="0"/>
              </a:spcBef>
              <a:spcAft>
                <a:spcPct val="35000"/>
              </a:spcAft>
            </a:pPr>
            <a:r>
              <a:rPr lang="en-US" altLang="zh-TW" sz="2900" b="1" kern="1200" baseline="0" dirty="0" smtClean="0">
                <a:solidFill>
                  <a:srgbClr val="C00000"/>
                </a:solidFill>
                <a:latin typeface="Comic Sans MS" pitchFamily="66" charset="0"/>
                <a:ea typeface="微軟正黑體" pitchFamily="34" charset="-120"/>
              </a:rPr>
              <a:t>6.</a:t>
            </a:r>
            <a:r>
              <a:rPr lang="zh-TW" altLang="zh-TW" sz="2900" b="1" kern="1200" baseline="0" dirty="0" smtClean="0">
                <a:solidFill>
                  <a:srgbClr val="C00000"/>
                </a:solidFill>
                <a:latin typeface="Comic Sans MS" pitchFamily="66" charset="0"/>
                <a:ea typeface="微軟正黑體" pitchFamily="34" charset="-120"/>
              </a:rPr>
              <a:t>社會網絡 </a:t>
            </a:r>
            <a:r>
              <a:rPr lang="en-US" altLang="zh-TW" sz="2900" b="1" kern="1200" baseline="0" dirty="0" smtClean="0">
                <a:solidFill>
                  <a:srgbClr val="C00000"/>
                </a:solidFill>
                <a:latin typeface="Comic Sans MS" pitchFamily="66" charset="0"/>
                <a:ea typeface="微軟正黑體" pitchFamily="34" charset="-120"/>
              </a:rPr>
              <a:t>(Social Network)</a:t>
            </a:r>
            <a:endParaRPr lang="zh-TW" sz="2900" b="1" kern="1200" baseline="0" dirty="0">
              <a:solidFill>
                <a:srgbClr val="C00000"/>
              </a:solidFill>
              <a:latin typeface="Comic Sans MS" pitchFamily="66" charset="0"/>
              <a:ea typeface="微軟正黑體" pitchFamily="34" charset="-120"/>
            </a:endParaRPr>
          </a:p>
          <a:p>
            <a:pPr marL="171450" lvl="1" indent="-171450" algn="l" defTabSz="844550" rtl="0">
              <a:lnSpc>
                <a:spcPts val="3300"/>
              </a:lnSpc>
              <a:spcBef>
                <a:spcPct val="0"/>
              </a:spcBef>
              <a:spcAft>
                <a:spcPct val="15000"/>
              </a:spcAft>
              <a:buChar char="••"/>
            </a:pPr>
            <a:r>
              <a:rPr lang="zh-TW" altLang="en-US" sz="2300" b="0" kern="1200" baseline="0" dirty="0" smtClean="0">
                <a:latin typeface="Comic Sans MS" pitchFamily="66" charset="0"/>
                <a:ea typeface="微軟正黑體" pitchFamily="34" charset="-120"/>
              </a:rPr>
              <a:t>這是由快速傳播文化所延伸出來的概念。網路基本上具有社會概念，任何在網路上的訊息均可輕易的被其他人所點選、觀看與回應，而透過社群的力量也能共創新的內容，由使用者的力量串連起網路內容的數量與品質，進而帶來更好的使用經驗。</a:t>
            </a:r>
            <a:endParaRPr lang="zh-TW" sz="2300" b="0" kern="1200" baseline="0" dirty="0">
              <a:latin typeface="Comic Sans MS" pitchFamily="66" charset="0"/>
              <a:ea typeface="微軟正黑體" pitchFamily="34" charset="-120"/>
            </a:endParaRPr>
          </a:p>
        </p:txBody>
      </p:sp>
      <p:sp>
        <p:nvSpPr>
          <p:cNvPr id="10" name="文字方塊 9"/>
          <p:cNvSpPr txBox="1"/>
          <p:nvPr/>
        </p:nvSpPr>
        <p:spPr>
          <a:xfrm>
            <a:off x="3347864" y="476672"/>
            <a:ext cx="659155" cy="369332"/>
          </a:xfrm>
          <a:prstGeom prst="rect">
            <a:avLst/>
          </a:prstGeom>
          <a:noFill/>
        </p:spPr>
        <p:txBody>
          <a:bodyPr wrap="none" rtlCol="0">
            <a:spAutoFit/>
          </a:bodyPr>
          <a:lstStyle/>
          <a:p>
            <a:r>
              <a:rPr lang="en-US" altLang="zh-TW" dirty="0" smtClean="0">
                <a:solidFill>
                  <a:schemeClr val="accent2"/>
                </a:solidFill>
              </a:rPr>
              <a:t>(3/3)</a:t>
            </a:r>
            <a:endParaRPr lang="zh-TW" altLang="en-US" dirty="0">
              <a:solidFill>
                <a:schemeClr val="accent2"/>
              </a:solidFill>
            </a:endParaRPr>
          </a:p>
        </p:txBody>
      </p:sp>
      <p:sp>
        <p:nvSpPr>
          <p:cNvPr id="15" name="AutoShape 9"/>
          <p:cNvSpPr>
            <a:spLocks noChangeArrowheads="1"/>
          </p:cNvSpPr>
          <p:nvPr/>
        </p:nvSpPr>
        <p:spPr bwMode="auto">
          <a:xfrm rot="5400000">
            <a:off x="-738336" y="53194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網路的文化</a:t>
            </a:r>
          </a:p>
        </p:txBody>
      </p:sp>
      <p:sp>
        <p:nvSpPr>
          <p:cNvPr id="16"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7" name="AutoShape 13"/>
          <p:cNvSpPr>
            <a:spLocks noChangeArrowheads="1"/>
          </p:cNvSpPr>
          <p:nvPr/>
        </p:nvSpPr>
        <p:spPr bwMode="auto">
          <a:xfrm rot="5400000">
            <a:off x="-738336" y="17190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網路的概念</a:t>
            </a:r>
            <a:endParaRPr lang="ja-JP" altLang="en-US" sz="2400" dirty="0">
              <a:solidFill>
                <a:schemeClr val="accent6"/>
              </a:solidFill>
              <a:ea typeface="標楷體" pitchFamily="65"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網路行銷案例探討</a:t>
            </a:r>
            <a:endParaRPr lang="zh-TW" altLang="en-US" dirty="0">
              <a:solidFill>
                <a:schemeClr val="accent1"/>
              </a:solidFill>
            </a:endParaRPr>
          </a:p>
        </p:txBody>
      </p:sp>
      <p:sp>
        <p:nvSpPr>
          <p:cNvPr id="14" name="內容版面配置區 13"/>
          <p:cNvSpPr>
            <a:spLocks noGrp="1"/>
          </p:cNvSpPr>
          <p:nvPr>
            <p:ph idx="1"/>
          </p:nvPr>
        </p:nvSpPr>
        <p:spPr/>
        <p:txBody>
          <a:bodyPr/>
          <a:lstStyle/>
          <a:p>
            <a:r>
              <a:rPr lang="zh-TW" altLang="en-US" b="1" dirty="0" smtClean="0"/>
              <a:t>自拍照的影響</a:t>
            </a:r>
            <a:endParaRPr lang="en-US" altLang="zh-TW" b="1" dirty="0" smtClean="0"/>
          </a:p>
          <a:p>
            <a:endParaRPr lang="en-US" altLang="zh-TW" dirty="0" smtClean="0"/>
          </a:p>
          <a:p>
            <a:endParaRPr lang="en-US" altLang="zh-TW" dirty="0" smtClean="0"/>
          </a:p>
          <a:p>
            <a:endParaRPr lang="en-US" altLang="zh-TW" dirty="0" smtClean="0"/>
          </a:p>
          <a:p>
            <a:pPr lvl="1"/>
            <a:r>
              <a:rPr lang="zh-TW" altLang="en-US" dirty="0" smtClean="0">
                <a:solidFill>
                  <a:srgbClr val="C00000"/>
                </a:solidFill>
              </a:rPr>
              <a:t>思考時間：</a:t>
            </a:r>
            <a:r>
              <a:rPr lang="zh-TW" altLang="en-US" dirty="0" smtClean="0"/>
              <a:t>社群是現在許多網路使用者聚集的地方，我們如何提高自己在社群內受關注的程度？依靠的是哪種文化？</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7" name="投影片編號版面配置區 16"/>
          <p:cNvSpPr>
            <a:spLocks noGrp="1"/>
          </p:cNvSpPr>
          <p:nvPr>
            <p:ph type="sldNum" sz="quarter" idx="11"/>
          </p:nvPr>
        </p:nvSpPr>
        <p:spPr/>
        <p:txBody>
          <a:bodyPr/>
          <a:lstStyle/>
          <a:p>
            <a:fld id="{A3DEC8BA-62D7-46A7-9980-A77EEE976E4E}" type="slidenum">
              <a:rPr lang="en-US" altLang="zh-TW" smtClean="0"/>
              <a:pPr/>
              <a:t>39</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pic>
        <p:nvPicPr>
          <p:cNvPr id="172036" name="Picture 4" descr="https://sp.yimg.com/ib/th?id=HN.608004001832042836&amp;pid=15.1&amp;P=0"/>
          <p:cNvPicPr>
            <a:picLocks noChangeAspect="1" noChangeArrowheads="1"/>
          </p:cNvPicPr>
          <p:nvPr/>
        </p:nvPicPr>
        <p:blipFill>
          <a:blip r:embed="rId2" cstate="print"/>
          <a:srcRect/>
          <a:stretch>
            <a:fillRect/>
          </a:stretch>
        </p:blipFill>
        <p:spPr bwMode="auto">
          <a:xfrm>
            <a:off x="4283968" y="1340768"/>
            <a:ext cx="2857500" cy="18954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網路行銷與我</a:t>
            </a:r>
            <a:endParaRPr lang="zh-TW" altLang="en-US" dirty="0">
              <a:solidFill>
                <a:schemeClr val="accent1"/>
              </a:solidFill>
            </a:endParaRPr>
          </a:p>
        </p:txBody>
      </p:sp>
      <p:pic>
        <p:nvPicPr>
          <p:cNvPr id="8" name="內容版面配置區 7"/>
          <p:cNvPicPr>
            <a:picLocks noGrp="1"/>
          </p:cNvPicPr>
          <p:nvPr>
            <p:ph idx="1"/>
          </p:nvPr>
        </p:nvPicPr>
        <p:blipFill rotWithShape="1">
          <a:blip r:embed="rId2" cstate="print"/>
          <a:srcRect l="24741" t="8348" r="24332" b="5608"/>
          <a:stretch/>
        </p:blipFill>
        <p:spPr bwMode="auto">
          <a:xfrm>
            <a:off x="1847102" y="1143000"/>
            <a:ext cx="4936171" cy="4662264"/>
          </a:xfrm>
          <a:prstGeom prst="rect">
            <a:avLst/>
          </a:prstGeom>
          <a:ln>
            <a:solidFill>
              <a:schemeClr val="accent1"/>
            </a:solid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0" name="投影片編號版面配置區 9"/>
          <p:cNvSpPr>
            <a:spLocks noGrp="1"/>
          </p:cNvSpPr>
          <p:nvPr>
            <p:ph type="sldNum" sz="quarter" idx="11"/>
          </p:nvPr>
        </p:nvSpPr>
        <p:spPr/>
        <p:txBody>
          <a:bodyPr/>
          <a:lstStyle/>
          <a:p>
            <a:fld id="{A3DEC8BA-62D7-46A7-9980-A77EEE976E4E}" type="slidenum">
              <a:rPr lang="en-US" altLang="zh-TW" smtClean="0"/>
              <a:pPr/>
              <a:t>4</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9" name="矩形 8"/>
          <p:cNvSpPr/>
          <p:nvPr/>
        </p:nvSpPr>
        <p:spPr>
          <a:xfrm>
            <a:off x="1763688" y="5877272"/>
            <a:ext cx="5160452" cy="369332"/>
          </a:xfrm>
          <a:prstGeom prst="rect">
            <a:avLst/>
          </a:prstGeom>
        </p:spPr>
        <p:txBody>
          <a:bodyPr wrap="none">
            <a:spAutoFit/>
          </a:bodyPr>
          <a:lstStyle/>
          <a:p>
            <a:r>
              <a:rPr lang="zh-TW" altLang="en-US" dirty="0" smtClean="0"/>
              <a:t>圖 </a:t>
            </a:r>
            <a:r>
              <a:rPr lang="en-US" altLang="zh-TW" dirty="0" smtClean="0"/>
              <a:t>2-1</a:t>
            </a:r>
            <a:r>
              <a:rPr lang="zh-TW" altLang="en-US" dirty="0" smtClean="0"/>
              <a:t>　愛情公寓首頁 </a:t>
            </a:r>
            <a:r>
              <a:rPr lang="en-US" altLang="zh-TW" dirty="0" smtClean="0"/>
              <a:t>(</a:t>
            </a:r>
            <a:r>
              <a:rPr lang="en-US" altLang="zh-TW" dirty="0" smtClean="0">
                <a:hlinkClick r:id="rId3"/>
              </a:rPr>
              <a:t>http://www.i-part.com.tw/</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WordArt 3"/>
          <p:cNvSpPr>
            <a:spLocks noChangeArrowheads="1" noChangeShapeType="1" noTextEdit="1"/>
          </p:cNvSpPr>
          <p:nvPr/>
        </p:nvSpPr>
        <p:spPr bwMode="gray">
          <a:xfrm>
            <a:off x="1995488" y="2133600"/>
            <a:ext cx="5472112" cy="935038"/>
          </a:xfrm>
          <a:prstGeom prst="rect">
            <a:avLst/>
          </a:prstGeom>
        </p:spPr>
        <p:txBody>
          <a:bodyPr wrap="none" fromWordArt="1">
            <a:prstTxWarp prst="textDeflate">
              <a:avLst>
                <a:gd name="adj" fmla="val 0"/>
              </a:avLst>
            </a:prstTxWarp>
          </a:bodyPr>
          <a:lstStyle/>
          <a:p>
            <a:pPr algn="ctr"/>
            <a:r>
              <a:rPr lang="en-US" altLang="zh-TW"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endParaRPr lang="zh-TW" altLang="en-US" sz="5400" b="1" kern="10" dirty="0">
              <a:ln w="28575">
                <a:solidFill>
                  <a:schemeClr val="accent2"/>
                </a:solidFill>
                <a:round/>
                <a:headEnd/>
                <a:tailEnd/>
              </a:ln>
              <a:gradFill rotWithShape="1">
                <a:gsLst>
                  <a:gs pos="0">
                    <a:schemeClr val="hlink"/>
                  </a:gs>
                  <a:gs pos="100000">
                    <a:schemeClr val="tx1"/>
                  </a:gs>
                </a:gsLst>
                <a:lin ang="5400000" scaled="1"/>
              </a:gradFill>
              <a:effectLst>
                <a:outerShdw dist="71842" dir="2700000" algn="ctr" rotWithShape="0">
                  <a:schemeClr val="bg2">
                    <a:alpha val="50000"/>
                  </a:schemeClr>
                </a:outerShdw>
              </a:effectLst>
              <a:latin typeface="Verdana"/>
              <a:cs typeface="Verdana"/>
            </a:endParaRPr>
          </a:p>
        </p:txBody>
      </p:sp>
      <p:sp>
        <p:nvSpPr>
          <p:cNvPr id="4" name="副標題 3"/>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1"/>
                </a:solidFill>
              </a:rPr>
              <a:t>課前討論</a:t>
            </a:r>
            <a:endParaRPr lang="zh-TW" altLang="en-US" dirty="0">
              <a:solidFill>
                <a:schemeClr val="accent1"/>
              </a:solidFill>
            </a:endParaRPr>
          </a:p>
        </p:txBody>
      </p:sp>
      <p:sp>
        <p:nvSpPr>
          <p:cNvPr id="3" name="內容版面配置區 2"/>
          <p:cNvSpPr>
            <a:spLocks noGrp="1"/>
          </p:cNvSpPr>
          <p:nvPr>
            <p:ph idx="1"/>
          </p:nvPr>
        </p:nvSpPr>
        <p:spPr/>
        <p:txBody>
          <a:bodyPr/>
          <a:lstStyle/>
          <a:p>
            <a:r>
              <a:rPr lang="zh-TW" altLang="en-US" dirty="0" smtClean="0"/>
              <a:t>愛情公寓是交友平台，使用者可以在該平台上建立專屬的空間，擺放個人的照片、敘述，以及進行互動與往來，只要你加入會員就可以在公寓內跟其他使用者進行互動，創造新的虛擬生活。請讀者以此為例，思考下列三個問題：</a:t>
            </a:r>
          </a:p>
          <a:p>
            <a:pPr>
              <a:buNone/>
            </a:pPr>
            <a:r>
              <a:rPr lang="en-US" altLang="zh-TW" dirty="0" smtClean="0"/>
              <a:t>1. </a:t>
            </a:r>
            <a:r>
              <a:rPr lang="zh-TW" altLang="en-US" dirty="0" smtClean="0"/>
              <a:t>請思考網路對我們實體生活造成的影響為何。</a:t>
            </a:r>
          </a:p>
          <a:p>
            <a:pPr>
              <a:buNone/>
            </a:pPr>
            <a:r>
              <a:rPr lang="en-US" altLang="zh-TW" dirty="0" smtClean="0"/>
              <a:t>2. </a:t>
            </a:r>
            <a:r>
              <a:rPr lang="zh-TW" altLang="en-US" dirty="0" smtClean="0"/>
              <a:t>請問愛情公寓屬於網路的哪種類型？</a:t>
            </a:r>
          </a:p>
          <a:p>
            <a:pPr>
              <a:buNone/>
            </a:pPr>
            <a:r>
              <a:rPr lang="en-US" altLang="zh-TW" dirty="0" smtClean="0"/>
              <a:t>3. </a:t>
            </a:r>
            <a:r>
              <a:rPr lang="zh-TW" altLang="en-US" dirty="0" smtClean="0"/>
              <a:t>請問網路上有哪些文化？</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7" name="投影片編號版面配置區 6"/>
          <p:cNvSpPr>
            <a:spLocks noGrp="1"/>
          </p:cNvSpPr>
          <p:nvPr>
            <p:ph type="sldNum" sz="quarter" idx="11"/>
          </p:nvPr>
        </p:nvSpPr>
        <p:spPr/>
        <p:txBody>
          <a:bodyPr/>
          <a:lstStyle/>
          <a:p>
            <a:fld id="{A3DEC8BA-62D7-46A7-9980-A77EEE976E4E}" type="slidenum">
              <a:rPr lang="en-US" altLang="zh-TW" smtClean="0"/>
              <a:pPr/>
              <a:t>5</a:t>
            </a:fld>
            <a:r>
              <a:rPr lang="zh-TW" altLang="en-US" smtClean="0"/>
              <a:t> </a:t>
            </a:r>
            <a:r>
              <a:rPr lang="en-US" altLang="zh-TW" smtClean="0"/>
              <a:t>/</a:t>
            </a:r>
            <a:r>
              <a:rPr lang="zh-TW" altLang="en-US" smtClean="0"/>
              <a:t> </a:t>
            </a:r>
            <a:r>
              <a:rPr lang="en-US" altLang="zh-TW" smtClean="0"/>
              <a:t>40</a:t>
            </a:r>
            <a:endParaRPr lang="en-US" altLang="zh-TW" dirty="0"/>
          </a:p>
        </p:txBody>
      </p:sp>
      <p:sp>
        <p:nvSpPr>
          <p:cNvPr id="6" name="日期版面配置區 5"/>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網路的概念</a:t>
            </a:r>
            <a:endParaRPr lang="zh-TW" altLang="en-US" dirty="0"/>
          </a:p>
        </p:txBody>
      </p:sp>
      <p:sp>
        <p:nvSpPr>
          <p:cNvPr id="3" name="內容版面配置區 2"/>
          <p:cNvSpPr>
            <a:spLocks noGrp="1"/>
          </p:cNvSpPr>
          <p:nvPr>
            <p:ph idx="1"/>
          </p:nvPr>
        </p:nvSpPr>
        <p:spPr/>
        <p:txBody>
          <a:bodyPr/>
          <a:lstStyle/>
          <a:p>
            <a:r>
              <a:rPr lang="zh-TW" altLang="en-US" dirty="0" smtClean="0"/>
              <a:t>網路就是透過網路卡、網路線或是無線網路的技術，串連電腦主機、辦公室設備或是行動通訊等設備，讓資料可以在各個設備之間進行傳遞。</a:t>
            </a:r>
            <a:endParaRPr lang="zh-TW" altLang="en-US" dirty="0"/>
          </a:p>
        </p:txBody>
      </p:sp>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6</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8"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9"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0"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pic>
        <p:nvPicPr>
          <p:cNvPr id="115718" name="Picture 6" descr="https://sp.yimg.com/ib/th?id=HN.607994784832950262&amp;pid=15.1&amp;P=0"/>
          <p:cNvPicPr>
            <a:picLocks noChangeAspect="1" noChangeArrowheads="1"/>
          </p:cNvPicPr>
          <p:nvPr/>
        </p:nvPicPr>
        <p:blipFill>
          <a:blip r:embed="rId2" cstate="print">
            <a:clrChange>
              <a:clrFrom>
                <a:srgbClr val="FFFFFF"/>
              </a:clrFrom>
              <a:clrTo>
                <a:srgbClr val="FFFFFF">
                  <a:alpha val="0"/>
                </a:srgbClr>
              </a:clrTo>
            </a:clrChange>
          </a:blip>
          <a:srcRect b="17143"/>
          <a:stretch>
            <a:fillRect/>
          </a:stretch>
        </p:blipFill>
        <p:spPr bwMode="auto">
          <a:xfrm>
            <a:off x="4139952" y="3645024"/>
            <a:ext cx="4447550" cy="208823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dirty="0" smtClean="0"/>
              <a:t>網路的類型</a:t>
            </a:r>
            <a:endParaRPr lang="zh-TW" altLang="en-US" dirty="0"/>
          </a:p>
        </p:txBody>
      </p:sp>
      <p:pic>
        <p:nvPicPr>
          <p:cNvPr id="13312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539749" y="1268760"/>
            <a:ext cx="8567593" cy="2438322"/>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7</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5"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r>
              <a:rPr lang="zh-TW" altLang="en-US" smtClean="0"/>
              <a:t>網路的類型</a:t>
            </a:r>
            <a:endParaRPr lang="zh-TW" altLang="en-US" dirty="0"/>
          </a:p>
        </p:txBody>
      </p:sp>
      <p:graphicFrame>
        <p:nvGraphicFramePr>
          <p:cNvPr id="23" name="內容版面配置區 22"/>
          <p:cNvGraphicFramePr>
            <a:graphicFrameLocks noGrp="1"/>
          </p:cNvGraphicFramePr>
          <p:nvPr>
            <p:ph idx="1"/>
          </p:nvPr>
        </p:nvGraphicFramePr>
        <p:xfrm>
          <a:off x="539552" y="980728"/>
          <a:ext cx="814724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24" name="投影片編號版面配置區 23"/>
          <p:cNvSpPr>
            <a:spLocks noGrp="1"/>
          </p:cNvSpPr>
          <p:nvPr>
            <p:ph type="sldNum" sz="quarter" idx="11"/>
          </p:nvPr>
        </p:nvSpPr>
        <p:spPr/>
        <p:txBody>
          <a:bodyPr/>
          <a:lstStyle/>
          <a:p>
            <a:fld id="{A3DEC8BA-62D7-46A7-9980-A77EEE976E4E}" type="slidenum">
              <a:rPr lang="en-US" altLang="zh-TW" smtClean="0"/>
              <a:pPr/>
              <a:t>8</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3"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4"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p:txBody>
          <a:bodyPr/>
          <a:lstStyle/>
          <a:p>
            <a:pPr lvl="0"/>
            <a:r>
              <a:rPr lang="zh-TW" altLang="en-US" dirty="0" smtClean="0"/>
              <a:t>企業內網路 </a:t>
            </a:r>
            <a:endParaRPr lang="zh-TW" altLang="en-US" dirty="0"/>
          </a:p>
        </p:txBody>
      </p:sp>
      <p:pic>
        <p:nvPicPr>
          <p:cNvPr id="134146" name="Picture 2"/>
          <p:cNvPicPr>
            <a:picLocks noGrp="1" noChangeAspect="1" noChangeArrowheads="1"/>
          </p:cNvPicPr>
          <p:nvPr>
            <p:ph idx="1"/>
          </p:nvPr>
        </p:nvPicPr>
        <p:blipFill>
          <a:blip r:embed="rId2" cstate="print">
            <a:clrChange>
              <a:clrFrom>
                <a:srgbClr val="FFFFFF"/>
              </a:clrFrom>
              <a:clrTo>
                <a:srgbClr val="FFFFFF">
                  <a:alpha val="0"/>
                </a:srgbClr>
              </a:clrTo>
            </a:clrChange>
          </a:blip>
          <a:stretch>
            <a:fillRect/>
          </a:stretch>
        </p:blipFill>
        <p:spPr bwMode="auto">
          <a:xfrm>
            <a:off x="539750" y="1210355"/>
            <a:ext cx="8147050" cy="5123089"/>
          </a:xfrm>
          <a:prstGeom prst="rect">
            <a:avLst/>
          </a:prstGeom>
          <a:noFill/>
          <a:ln w="9525">
            <a:noFill/>
            <a:miter lim="800000"/>
            <a:headEnd/>
            <a:tailEnd/>
          </a:ln>
        </p:spPr>
      </p:pic>
      <p:sp>
        <p:nvSpPr>
          <p:cNvPr id="4" name="頁尾版面配置區 3"/>
          <p:cNvSpPr>
            <a:spLocks noGrp="1"/>
          </p:cNvSpPr>
          <p:nvPr>
            <p:ph type="ftr" sz="quarter" idx="10"/>
          </p:nvPr>
        </p:nvSpPr>
        <p:spPr/>
        <p:txBody>
          <a:bodyPr/>
          <a:lstStyle/>
          <a:p>
            <a:r>
              <a:rPr lang="zh-TW" altLang="en-US" smtClean="0"/>
              <a:t>第</a:t>
            </a:r>
            <a:r>
              <a:rPr lang="en-US" altLang="zh-TW" smtClean="0"/>
              <a:t>2</a:t>
            </a:r>
            <a:r>
              <a:rPr lang="zh-TW" altLang="en-US" smtClean="0"/>
              <a:t>章 網路的技術與概念</a:t>
            </a:r>
            <a:endParaRPr lang="en-US" altLang="zh-TW"/>
          </a:p>
        </p:txBody>
      </p:sp>
      <p:sp>
        <p:nvSpPr>
          <p:cNvPr id="13" name="投影片編號版面配置區 12"/>
          <p:cNvSpPr>
            <a:spLocks noGrp="1"/>
          </p:cNvSpPr>
          <p:nvPr>
            <p:ph type="sldNum" sz="quarter" idx="11"/>
          </p:nvPr>
        </p:nvSpPr>
        <p:spPr/>
        <p:txBody>
          <a:bodyPr/>
          <a:lstStyle/>
          <a:p>
            <a:fld id="{A3DEC8BA-62D7-46A7-9980-A77EEE976E4E}" type="slidenum">
              <a:rPr lang="en-US" altLang="zh-TW" smtClean="0"/>
              <a:pPr/>
              <a:t>9</a:t>
            </a:fld>
            <a:r>
              <a:rPr lang="zh-TW" altLang="en-US" smtClean="0"/>
              <a:t> </a:t>
            </a:r>
            <a:r>
              <a:rPr lang="en-US" altLang="zh-TW" smtClean="0"/>
              <a:t>/</a:t>
            </a:r>
            <a:r>
              <a:rPr lang="zh-TW" altLang="en-US" smtClean="0"/>
              <a:t> </a:t>
            </a:r>
            <a:r>
              <a:rPr lang="en-US" altLang="zh-TW" smtClean="0"/>
              <a:t>40</a:t>
            </a:r>
            <a:endParaRPr lang="en-US" altLang="zh-TW" dirty="0"/>
          </a:p>
        </p:txBody>
      </p:sp>
      <p:sp>
        <p:nvSpPr>
          <p:cNvPr id="5" name="日期版面配置區 4"/>
          <p:cNvSpPr>
            <a:spLocks noGrp="1"/>
          </p:cNvSpPr>
          <p:nvPr>
            <p:ph type="dt" sz="half" idx="12"/>
          </p:nvPr>
        </p:nvSpPr>
        <p:spPr/>
        <p:txBody>
          <a:bodyPr/>
          <a:lstStyle/>
          <a:p>
            <a:r>
              <a:rPr lang="en-US" altLang="zh-TW" smtClean="0"/>
              <a:t>Copyright © </a:t>
            </a:r>
            <a:r>
              <a:rPr lang="zh-TW" altLang="en-US" smtClean="0"/>
              <a:t>滄海圖書</a:t>
            </a:r>
            <a:endParaRPr lang="en-US" altLang="zh-TW"/>
          </a:p>
        </p:txBody>
      </p:sp>
      <p:sp>
        <p:nvSpPr>
          <p:cNvPr id="11" name="AutoShape 13"/>
          <p:cNvSpPr>
            <a:spLocks noChangeArrowheads="1"/>
          </p:cNvSpPr>
          <p:nvPr/>
        </p:nvSpPr>
        <p:spPr bwMode="auto">
          <a:xfrm rot="5400000">
            <a:off x="-738336" y="53194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網路的文化</a:t>
            </a:r>
            <a:endParaRPr lang="ja-JP" altLang="en-US" sz="2400" dirty="0">
              <a:solidFill>
                <a:schemeClr val="accent6"/>
              </a:solidFill>
              <a:ea typeface="標楷體" pitchFamily="65" charset="-120"/>
            </a:endParaRPr>
          </a:p>
        </p:txBody>
      </p:sp>
      <p:sp>
        <p:nvSpPr>
          <p:cNvPr id="14" name="AutoShape 13"/>
          <p:cNvSpPr>
            <a:spLocks noChangeArrowheads="1"/>
          </p:cNvSpPr>
          <p:nvPr/>
        </p:nvSpPr>
        <p:spPr bwMode="auto">
          <a:xfrm rot="5400000">
            <a:off x="-738336" y="3519264"/>
            <a:ext cx="1944216" cy="467544"/>
          </a:xfrm>
          <a:prstGeom prst="homePlate">
            <a:avLst>
              <a:gd name="adj" fmla="val 25000"/>
            </a:avLst>
          </a:prstGeom>
          <a:solidFill>
            <a:srgbClr val="E0DEA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solidFill>
                  <a:schemeClr val="accent6"/>
                </a:solidFill>
                <a:ea typeface="標楷體" pitchFamily="65" charset="-120"/>
              </a:rPr>
              <a:t>網路的工具</a:t>
            </a:r>
            <a:endParaRPr lang="ja-JP" altLang="en-US" sz="2400" dirty="0">
              <a:solidFill>
                <a:schemeClr val="accent6"/>
              </a:solidFill>
              <a:ea typeface="標楷體" pitchFamily="65" charset="-120"/>
            </a:endParaRPr>
          </a:p>
        </p:txBody>
      </p:sp>
      <p:sp>
        <p:nvSpPr>
          <p:cNvPr id="15" name="AutoShape 9"/>
          <p:cNvSpPr>
            <a:spLocks noChangeArrowheads="1"/>
          </p:cNvSpPr>
          <p:nvPr/>
        </p:nvSpPr>
        <p:spPr bwMode="auto">
          <a:xfrm rot="5400000">
            <a:off x="-738336" y="1719064"/>
            <a:ext cx="1944216" cy="467544"/>
          </a:xfrm>
          <a:prstGeom prst="homePlate">
            <a:avLst>
              <a:gd name="adj" fmla="val 25000"/>
            </a:avLst>
          </a:prstGeom>
          <a:solidFill>
            <a:srgbClr val="D0CE70"/>
          </a:solidFill>
          <a:ln w="19050" algn="ctr">
            <a:solidFill>
              <a:srgbClr val="808000"/>
            </a:solidFill>
            <a:miter lim="800000"/>
            <a:headEnd/>
            <a:tailEnd/>
          </a:ln>
          <a:effectLst/>
        </p:spPr>
        <p:txBody>
          <a:bodyPr rot="10800000" vert="eaVert" lIns="90000" anchor="ctr" anchorCtr="1">
            <a:normAutofit lnSpcReduction="10000"/>
          </a:bodyPr>
          <a:lstStyle/>
          <a:p>
            <a:r>
              <a:rPr lang="zh-TW" altLang="en-US" sz="2400" dirty="0" smtClean="0">
                <a:ea typeface="標楷體" pitchFamily="65" charset="-120"/>
              </a:rPr>
              <a:t>網路的概念</a:t>
            </a:r>
            <a:endParaRPr lang="ja-JP" altLang="en-US" sz="2400" dirty="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75TGp_Computer_green _v2">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B166E"/>
        </a:dk1>
        <a:lt1>
          <a:srgbClr val="FFFFFF"/>
        </a:lt1>
        <a:dk2>
          <a:srgbClr val="336699"/>
        </a:dk2>
        <a:lt2>
          <a:srgbClr val="DDDDDD"/>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Default Design 2">
        <a:dk1>
          <a:srgbClr val="1D528D"/>
        </a:dk1>
        <a:lt1>
          <a:srgbClr val="FFFFFF"/>
        </a:lt1>
        <a:dk2>
          <a:srgbClr val="000000"/>
        </a:dk2>
        <a:lt2>
          <a:srgbClr val="DDDDDD"/>
        </a:lt2>
        <a:accent1>
          <a:srgbClr val="B24242"/>
        </a:accent1>
        <a:accent2>
          <a:srgbClr val="CC9900"/>
        </a:accent2>
        <a:accent3>
          <a:srgbClr val="FFFFFF"/>
        </a:accent3>
        <a:accent4>
          <a:srgbClr val="174578"/>
        </a:accent4>
        <a:accent5>
          <a:srgbClr val="D5B0B0"/>
        </a:accent5>
        <a:accent6>
          <a:srgbClr val="B98A00"/>
        </a:accent6>
        <a:hlink>
          <a:srgbClr val="808000"/>
        </a:hlink>
        <a:folHlink>
          <a:srgbClr val="969696"/>
        </a:folHlink>
      </a:clrScheme>
      <a:clrMap bg1="lt1" tx1="dk1" bg2="lt2" tx2="dk2" accent1="accent1" accent2="accent2" accent3="accent3" accent4="accent4" accent5="accent5" accent6="accent6" hlink="hlink" folHlink="folHlink"/>
    </a:extraClrScheme>
    <a:extraClrScheme>
      <a:clrScheme name="Default Design 3">
        <a:dk1>
          <a:srgbClr val="666635"/>
        </a:dk1>
        <a:lt1>
          <a:srgbClr val="FFFFFF"/>
        </a:lt1>
        <a:dk2>
          <a:srgbClr val="25413E"/>
        </a:dk2>
        <a:lt2>
          <a:srgbClr val="B2B2B2"/>
        </a:lt2>
        <a:accent1>
          <a:srgbClr val="83AE4E"/>
        </a:accent1>
        <a:accent2>
          <a:srgbClr val="C78DD7"/>
        </a:accent2>
        <a:accent3>
          <a:srgbClr val="FFFFFF"/>
        </a:accent3>
        <a:accent4>
          <a:srgbClr val="56562C"/>
        </a:accent4>
        <a:accent5>
          <a:srgbClr val="C1D3B2"/>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網路行銷CEO</Template>
  <TotalTime>291</TotalTime>
  <Words>3010</Words>
  <Application>Microsoft Office PowerPoint</Application>
  <PresentationFormat>如螢幕大小 (4:3)</PresentationFormat>
  <Paragraphs>382</Paragraphs>
  <Slides>40</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40</vt:i4>
      </vt:variant>
    </vt:vector>
  </HeadingPairs>
  <TitlesOfParts>
    <vt:vector size="42" baseType="lpstr">
      <vt:lpstr>075TGp_Computer_green _v2</vt:lpstr>
      <vt:lpstr>Image</vt:lpstr>
      <vt:lpstr>第2章 網路的技術與概念</vt:lpstr>
      <vt:lpstr>學習目標</vt:lpstr>
      <vt:lpstr>網路的技術與概念</vt:lpstr>
      <vt:lpstr>網路行銷與我</vt:lpstr>
      <vt:lpstr>課前討論</vt:lpstr>
      <vt:lpstr>網路的概念</vt:lpstr>
      <vt:lpstr>網路的類型</vt:lpstr>
      <vt:lpstr>網路的類型</vt:lpstr>
      <vt:lpstr>企業內網路 </vt:lpstr>
      <vt:lpstr>企業內網路的主要架構</vt:lpstr>
      <vt:lpstr>企業間網路</vt:lpstr>
      <vt:lpstr>企業間網路的應用</vt:lpstr>
      <vt:lpstr>企業間網路的應用</vt:lpstr>
      <vt:lpstr>生活上的應用</vt:lpstr>
      <vt:lpstr>網路的組成</vt:lpstr>
      <vt:lpstr>網路的組成</vt:lpstr>
      <vt:lpstr>拓樸種類</vt:lpstr>
      <vt:lpstr>生活上的應用</vt:lpstr>
      <vt:lpstr>網路的通訊協定</vt:lpstr>
      <vt:lpstr>網路的通訊協定</vt:lpstr>
      <vt:lpstr>網路的通訊協定</vt:lpstr>
      <vt:lpstr>網路的通訊協定</vt:lpstr>
      <vt:lpstr>生活上的應用</vt:lpstr>
      <vt:lpstr>TCP/IP 的概念</vt:lpstr>
      <vt:lpstr>TCP/IP 的四個層級</vt:lpstr>
      <vt:lpstr>鏈結層常見的協定與設備</vt:lpstr>
      <vt:lpstr>生活上的應用</vt:lpstr>
      <vt:lpstr>網址的類型</vt:lpstr>
      <vt:lpstr>網域名稱所代表的義涵</vt:lpstr>
      <vt:lpstr>IP 位址的五個分級</vt:lpstr>
      <vt:lpstr>生活上的應用</vt:lpstr>
      <vt:lpstr>網路常見的服務</vt:lpstr>
      <vt:lpstr>生活上的應用</vt:lpstr>
      <vt:lpstr>網路的文化</vt:lpstr>
      <vt:lpstr>網路的文化</vt:lpstr>
      <vt:lpstr>火星文範例</vt:lpstr>
      <vt:lpstr>網路的文化</vt:lpstr>
      <vt:lpstr>網路的文化</vt:lpstr>
      <vt:lpstr>網路行銷案例探討</vt:lpstr>
      <vt:lpstr>投影片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第2章 網路的技術與概念</dc:title>
  <dc:creator>Fenny Lee</dc:creator>
  <cp:lastModifiedBy>Fenny Lee</cp:lastModifiedBy>
  <cp:revision>55</cp:revision>
  <dcterms:created xsi:type="dcterms:W3CDTF">2014-12-11T08:21:16Z</dcterms:created>
  <dcterms:modified xsi:type="dcterms:W3CDTF">2015-04-27T03:15:16Z</dcterms:modified>
</cp:coreProperties>
</file>