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1"/>
  </p:notesMasterIdLst>
  <p:sldIdLst>
    <p:sldId id="295" r:id="rId2"/>
    <p:sldId id="300" r:id="rId3"/>
    <p:sldId id="301" r:id="rId4"/>
    <p:sldId id="302" r:id="rId5"/>
    <p:sldId id="296" r:id="rId6"/>
    <p:sldId id="303" r:id="rId7"/>
    <p:sldId id="304" r:id="rId8"/>
    <p:sldId id="305" r:id="rId9"/>
    <p:sldId id="311" r:id="rId10"/>
    <p:sldId id="306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298" r:id="rId21"/>
    <p:sldId id="323" r:id="rId22"/>
    <p:sldId id="317" r:id="rId23"/>
    <p:sldId id="318" r:id="rId24"/>
    <p:sldId id="319" r:id="rId25"/>
    <p:sldId id="320" r:id="rId26"/>
    <p:sldId id="321" r:id="rId27"/>
    <p:sldId id="322" r:id="rId28"/>
    <p:sldId id="324" r:id="rId29"/>
    <p:sldId id="325" r:id="rId30"/>
    <p:sldId id="299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27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77" d="100"/>
          <a:sy n="7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F4EBA-73E5-4B4A-B4BE-5D0728DDF0A0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E4A1EBB4-D39A-4D6E-A7E0-3FDF7F049E0E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864704CD-0D52-4A0D-BF36-78E3FBA4603B}" type="par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17603063-77FA-4F7D-A1C9-DF40F1F75996}" type="sib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8D33023-AC0E-467B-9396-0CAFD8DB1C96}">
      <dgm:prSet phldrT="[文字]"/>
      <dgm:spPr/>
      <dgm:t>
        <a:bodyPr/>
        <a:lstStyle/>
        <a:p>
          <a:r>
            <a:rPr lang="zh-TW" altLang="en-US" smtClean="0">
              <a:latin typeface="Comic Sans MS" pitchFamily="66" charset="0"/>
              <a:ea typeface="微軟正黑體" pitchFamily="34" charset="-120"/>
            </a:rPr>
            <a:t>消費者行為的概念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C217A114-BAE2-4675-AF9B-E26BE3638A74}" type="par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49637A52-E230-4C72-B792-F36C3CE352C6}" type="sib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F9DB03-9D2B-4BF8-B8E7-887802EC4E0A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9803F90-D37F-4C53-BA88-A9EE3B9F2DD6}" type="par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D6E20EEC-1409-4E9D-A229-54903BB28780}" type="sib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003EE496-4A51-49B3-8F65-7984AC4651B7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消費者行為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B18AADB-8F1D-4B8E-B0AC-6190A571DB36}" type="par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D4B41EB-DD00-40AC-91B6-C2E44CB70115}" type="sib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DFB64A06-D782-42CB-B1A9-0450EBF3F107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網路消費者的概念</a:t>
          </a:r>
        </a:p>
      </dgm:t>
    </dgm:pt>
    <dgm:pt modelId="{9D4E9147-5E2F-4049-948A-77C522227500}" type="parTrans" cxnId="{37CE94E0-0B20-4C7A-B84C-89ABEDD7F896}">
      <dgm:prSet/>
      <dgm:spPr/>
      <dgm:t>
        <a:bodyPr/>
        <a:lstStyle/>
        <a:p>
          <a:endParaRPr lang="zh-TW" altLang="en-US"/>
        </a:p>
      </dgm:t>
    </dgm:pt>
    <dgm:pt modelId="{1F325DFC-DA63-4410-9927-85A1E8872DB0}" type="sibTrans" cxnId="{37CE94E0-0B20-4C7A-B84C-89ABEDD7F896}">
      <dgm:prSet/>
      <dgm:spPr/>
      <dgm:t>
        <a:bodyPr/>
        <a:lstStyle/>
        <a:p>
          <a:endParaRPr lang="zh-TW" altLang="en-US"/>
        </a:p>
      </dgm:t>
    </dgm:pt>
    <dgm:pt modelId="{36415483-28AE-4E50-B91F-E373869025A1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社群消費者的模式</a:t>
          </a:r>
        </a:p>
      </dgm:t>
    </dgm:pt>
    <dgm:pt modelId="{250D7E19-22CA-4A61-9B82-886AE1523670}" type="parTrans" cxnId="{D5E33116-6E44-4451-95EE-CAC43EE6CCC4}">
      <dgm:prSet/>
      <dgm:spPr/>
      <dgm:t>
        <a:bodyPr/>
        <a:lstStyle/>
        <a:p>
          <a:endParaRPr lang="zh-TW" altLang="en-US"/>
        </a:p>
      </dgm:t>
    </dgm:pt>
    <dgm:pt modelId="{9DE49B28-0C43-4153-9CAD-8CACDDFF8366}" type="sibTrans" cxnId="{D5E33116-6E44-4451-95EE-CAC43EE6CCC4}">
      <dgm:prSet/>
      <dgm:spPr/>
      <dgm:t>
        <a:bodyPr/>
        <a:lstStyle/>
        <a:p>
          <a:endParaRPr lang="zh-TW" altLang="en-US"/>
        </a:p>
      </dgm:t>
    </dgm:pt>
    <dgm:pt modelId="{882EC882-6ED4-4234-B558-4A7B07F563F8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消費者行為的特性</a:t>
          </a:r>
        </a:p>
      </dgm:t>
    </dgm:pt>
    <dgm:pt modelId="{7C7EEBBF-E685-42F7-8280-41B8D48FEF6C}" type="parTrans" cxnId="{275868BB-9F75-4BCC-83DE-0EBE88A5D2A5}">
      <dgm:prSet/>
      <dgm:spPr/>
      <dgm:t>
        <a:bodyPr/>
        <a:lstStyle/>
        <a:p>
          <a:endParaRPr lang="zh-TW" altLang="en-US"/>
        </a:p>
      </dgm:t>
    </dgm:pt>
    <dgm:pt modelId="{1CEEA823-E1C4-4FCF-AB5C-C43589A77C43}" type="sibTrans" cxnId="{275868BB-9F75-4BCC-83DE-0EBE88A5D2A5}">
      <dgm:prSet/>
      <dgm:spPr/>
      <dgm:t>
        <a:bodyPr/>
        <a:lstStyle/>
        <a:p>
          <a:endParaRPr lang="zh-TW" altLang="en-US"/>
        </a:p>
      </dgm:t>
    </dgm:pt>
    <dgm:pt modelId="{AD74031F-85C8-430D-A290-B0DCF6E88995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消費者決策制定過程</a:t>
          </a:r>
        </a:p>
      </dgm:t>
    </dgm:pt>
    <dgm:pt modelId="{360222D8-ECC4-4982-A872-88737FDF4D86}" type="parTrans" cxnId="{4DD55383-610D-4997-913E-C0452670C7A0}">
      <dgm:prSet/>
      <dgm:spPr/>
      <dgm:t>
        <a:bodyPr/>
        <a:lstStyle/>
        <a:p>
          <a:endParaRPr lang="zh-TW" altLang="en-US"/>
        </a:p>
      </dgm:t>
    </dgm:pt>
    <dgm:pt modelId="{3F75461D-8138-46C7-B0CF-FC474AED5F37}" type="sibTrans" cxnId="{4DD55383-610D-4997-913E-C0452670C7A0}">
      <dgm:prSet/>
      <dgm:spPr/>
      <dgm:t>
        <a:bodyPr/>
        <a:lstStyle/>
        <a:p>
          <a:endParaRPr lang="zh-TW" altLang="en-US"/>
        </a:p>
      </dgm:t>
    </dgm:pt>
    <dgm:pt modelId="{B5443EAE-E641-46B3-91F9-0E88CD13350C}">
      <dgm:prSet/>
      <dgm:spPr/>
      <dgm:t>
        <a:bodyPr/>
        <a:lstStyle/>
        <a:p>
          <a:r>
            <a:rPr lang="en-US" altLang="en-US" dirty="0" smtClean="0">
              <a:latin typeface="Comic Sans MS" pitchFamily="66" charset="0"/>
              <a:ea typeface="微軟正黑體" pitchFamily="34" charset="-120"/>
            </a:rPr>
            <a:t>AIDA </a:t>
          </a:r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模式</a:t>
          </a:r>
        </a:p>
      </dgm:t>
    </dgm:pt>
    <dgm:pt modelId="{51A90515-581C-4E7F-9CC9-DEEF6E747CE3}" type="parTrans" cxnId="{097DCD5F-6F1E-491A-A692-88497311C6BB}">
      <dgm:prSet/>
      <dgm:spPr/>
      <dgm:t>
        <a:bodyPr/>
        <a:lstStyle/>
        <a:p>
          <a:endParaRPr lang="zh-TW" altLang="en-US"/>
        </a:p>
      </dgm:t>
    </dgm:pt>
    <dgm:pt modelId="{BDC3C960-E548-43C3-9932-DE8D52549F94}" type="sibTrans" cxnId="{097DCD5F-6F1E-491A-A692-88497311C6BB}">
      <dgm:prSet/>
      <dgm:spPr/>
      <dgm:t>
        <a:bodyPr/>
        <a:lstStyle/>
        <a:p>
          <a:endParaRPr lang="zh-TW" altLang="en-US"/>
        </a:p>
      </dgm:t>
    </dgm:pt>
    <dgm:pt modelId="{69F1175A-C293-45F0-9955-1761281D8287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網路消費者的特性</a:t>
          </a:r>
        </a:p>
      </dgm:t>
    </dgm:pt>
    <dgm:pt modelId="{DD830615-97E4-47AE-A6A7-2FE0A9EF28DB}" type="parTrans" cxnId="{9E0A6C52-E517-4B37-BFF7-8908E67B25B1}">
      <dgm:prSet/>
      <dgm:spPr/>
      <dgm:t>
        <a:bodyPr/>
        <a:lstStyle/>
        <a:p>
          <a:endParaRPr lang="zh-TW" altLang="en-US"/>
        </a:p>
      </dgm:t>
    </dgm:pt>
    <dgm:pt modelId="{AA687BAF-6448-4243-84BF-B0FEC1EB6ACF}" type="sibTrans" cxnId="{9E0A6C52-E517-4B37-BFF7-8908E67B25B1}">
      <dgm:prSet/>
      <dgm:spPr/>
      <dgm:t>
        <a:bodyPr/>
        <a:lstStyle/>
        <a:p>
          <a:endParaRPr lang="zh-TW" altLang="en-US"/>
        </a:p>
      </dgm:t>
    </dgm:pt>
    <dgm:pt modelId="{69DFA876-1D89-4191-BD6A-3AEE7586B1C9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顧客網站經驗</a:t>
          </a:r>
        </a:p>
      </dgm:t>
    </dgm:pt>
    <dgm:pt modelId="{1722A727-5AE3-4B52-B498-6F7CF7749E9B}" type="parTrans" cxnId="{F36059C3-C85A-453D-B692-F38148A67CE6}">
      <dgm:prSet/>
      <dgm:spPr/>
      <dgm:t>
        <a:bodyPr/>
        <a:lstStyle/>
        <a:p>
          <a:endParaRPr lang="zh-TW" altLang="en-US"/>
        </a:p>
      </dgm:t>
    </dgm:pt>
    <dgm:pt modelId="{0D315705-79F2-4BEC-A7BB-797C6D98F036}" type="sibTrans" cxnId="{F36059C3-C85A-453D-B692-F38148A67CE6}">
      <dgm:prSet/>
      <dgm:spPr/>
      <dgm:t>
        <a:bodyPr/>
        <a:lstStyle/>
        <a:p>
          <a:endParaRPr lang="zh-TW" altLang="en-US"/>
        </a:p>
      </dgm:t>
    </dgm:pt>
    <dgm:pt modelId="{11AB41AE-66FE-4E4A-BC13-7CEE0B773904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社群消費者</a:t>
          </a:r>
        </a:p>
      </dgm:t>
    </dgm:pt>
    <dgm:pt modelId="{3E9AFDF7-FCDA-455A-A3FB-9A8A07E1F974}" type="parTrans" cxnId="{D936424F-545A-4847-A318-E94407BC7FCC}">
      <dgm:prSet/>
      <dgm:spPr/>
      <dgm:t>
        <a:bodyPr/>
        <a:lstStyle/>
        <a:p>
          <a:endParaRPr lang="zh-TW" altLang="en-US"/>
        </a:p>
      </dgm:t>
    </dgm:pt>
    <dgm:pt modelId="{B842FE58-355D-46B6-9971-CB38B8ACCB1E}" type="sibTrans" cxnId="{D936424F-545A-4847-A318-E94407BC7FCC}">
      <dgm:prSet/>
      <dgm:spPr/>
      <dgm:t>
        <a:bodyPr/>
        <a:lstStyle/>
        <a:p>
          <a:endParaRPr lang="zh-TW" altLang="en-US"/>
        </a:p>
      </dgm:t>
    </dgm:pt>
    <dgm:pt modelId="{D7C98936-CD42-4A2B-8C82-A80D4CCC22B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社群的種類</a:t>
          </a:r>
        </a:p>
      </dgm:t>
    </dgm:pt>
    <dgm:pt modelId="{BF43A972-5E4D-409C-AA0E-4786C5ADD5BB}" type="parTrans" cxnId="{57D20967-6583-42A8-87C9-AE0110580706}">
      <dgm:prSet/>
      <dgm:spPr/>
      <dgm:t>
        <a:bodyPr/>
        <a:lstStyle/>
        <a:p>
          <a:endParaRPr lang="zh-TW" altLang="en-US"/>
        </a:p>
      </dgm:t>
    </dgm:pt>
    <dgm:pt modelId="{5FA8C511-D2BB-413F-986C-BB7654FDB93A}" type="sibTrans" cxnId="{57D20967-6583-42A8-87C9-AE0110580706}">
      <dgm:prSet/>
      <dgm:spPr/>
      <dgm:t>
        <a:bodyPr/>
        <a:lstStyle/>
        <a:p>
          <a:endParaRPr lang="zh-TW" altLang="en-US"/>
        </a:p>
      </dgm:t>
    </dgm:pt>
    <dgm:pt modelId="{FC5E6ACE-3691-4FB6-BE8E-D345E706220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網路社群的強化</a:t>
          </a:r>
        </a:p>
      </dgm:t>
    </dgm:pt>
    <dgm:pt modelId="{A545C28A-7585-4813-BAAD-CFAD85B075A7}" type="parTrans" cxnId="{5133D5AA-C25D-429B-A2BF-6A923DCBA2DE}">
      <dgm:prSet/>
      <dgm:spPr/>
      <dgm:t>
        <a:bodyPr/>
        <a:lstStyle/>
        <a:p>
          <a:endParaRPr lang="zh-TW" altLang="en-US"/>
        </a:p>
      </dgm:t>
    </dgm:pt>
    <dgm:pt modelId="{684E545B-9E1B-4467-B3B7-10A4C0A223D5}" type="sibTrans" cxnId="{5133D5AA-C25D-429B-A2BF-6A923DCBA2DE}">
      <dgm:prSet/>
      <dgm:spPr/>
      <dgm:t>
        <a:bodyPr/>
        <a:lstStyle/>
        <a:p>
          <a:endParaRPr lang="zh-TW" altLang="en-US"/>
        </a:p>
      </dgm:t>
    </dgm:pt>
    <dgm:pt modelId="{A0452DB3-71B7-4946-93CB-1C6F9D9EE2E8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結論</a:t>
          </a:r>
        </a:p>
      </dgm:t>
    </dgm:pt>
    <dgm:pt modelId="{761C0D03-82BB-48B7-B3DD-2446357CFFAB}" type="parTrans" cxnId="{2CB8E407-6152-4236-8995-360E10D44736}">
      <dgm:prSet/>
      <dgm:spPr/>
      <dgm:t>
        <a:bodyPr/>
        <a:lstStyle/>
        <a:p>
          <a:endParaRPr lang="zh-TW" altLang="en-US"/>
        </a:p>
      </dgm:t>
    </dgm:pt>
    <dgm:pt modelId="{1782CC39-0D8B-40FA-8AE8-3D6A439FAC35}" type="sibTrans" cxnId="{2CB8E407-6152-4236-8995-360E10D44736}">
      <dgm:prSet/>
      <dgm:spPr/>
      <dgm:t>
        <a:bodyPr/>
        <a:lstStyle/>
        <a:p>
          <a:endParaRPr lang="zh-TW" altLang="en-US"/>
        </a:p>
      </dgm:t>
    </dgm:pt>
    <dgm:pt modelId="{92222684-6383-4735-A894-EC2D8F2124AB}" type="pres">
      <dgm:prSet presAssocID="{FABF4EBA-73E5-4B4A-B4BE-5D0728DDF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178B8A-77EF-40BF-8921-D9692DCEDEAB}" type="pres">
      <dgm:prSet presAssocID="{E4A1EBB4-D39A-4D6E-A7E0-3FDF7F049E0E}" presName="composite" presStyleCnt="0"/>
      <dgm:spPr/>
    </dgm:pt>
    <dgm:pt modelId="{AF2A1CEA-EDA7-469D-97B0-E1106174A4F1}" type="pres">
      <dgm:prSet presAssocID="{E4A1EBB4-D39A-4D6E-A7E0-3FDF7F049E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CA0C3-5174-4BF6-A50E-12806AD19BFE}" type="pres">
      <dgm:prSet presAssocID="{E4A1EBB4-D39A-4D6E-A7E0-3FDF7F049E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93241-5E2C-4F63-8F8A-D9949DDB720A}" type="pres">
      <dgm:prSet presAssocID="{17603063-77FA-4F7D-A1C9-DF40F1F75996}" presName="space" presStyleCnt="0"/>
      <dgm:spPr/>
    </dgm:pt>
    <dgm:pt modelId="{5917A22E-C59C-4DD7-8C6A-A00CE8AB2BD1}" type="pres">
      <dgm:prSet presAssocID="{77F9DB03-9D2B-4BF8-B8E7-887802EC4E0A}" presName="composite" presStyleCnt="0"/>
      <dgm:spPr/>
    </dgm:pt>
    <dgm:pt modelId="{250695A9-FC4C-4B3A-BBB1-01E6A70DD9B1}" type="pres">
      <dgm:prSet presAssocID="{77F9DB03-9D2B-4BF8-B8E7-887802EC4E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8CC51-C6BE-43B9-84F1-6FE1982F2811}" type="pres">
      <dgm:prSet presAssocID="{77F9DB03-9D2B-4BF8-B8E7-887802EC4E0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D55383-610D-4997-913E-C0452670C7A0}" srcId="{77F9DB03-9D2B-4BF8-B8E7-887802EC4E0A}" destId="{AD74031F-85C8-430D-A290-B0DCF6E88995}" srcOrd="2" destOrd="0" parTransId="{360222D8-ECC4-4982-A872-88737FDF4D86}" sibTransId="{3F75461D-8138-46C7-B0CF-FC474AED5F37}"/>
    <dgm:cxn modelId="{083712DD-E268-4BB5-81D7-BCE0663891AF}" type="presOf" srcId="{36415483-28AE-4E50-B91F-E373869025A1}" destId="{CB7CA0C3-5174-4BF6-A50E-12806AD19BFE}" srcOrd="0" destOrd="2" presId="urn:microsoft.com/office/officeart/2005/8/layout/hList1"/>
    <dgm:cxn modelId="{5133D5AA-C25D-429B-A2BF-6A923DCBA2DE}" srcId="{77F9DB03-9D2B-4BF8-B8E7-887802EC4E0A}" destId="{FC5E6ACE-3691-4FB6-BE8E-D345E706220A}" srcOrd="8" destOrd="0" parTransId="{A545C28A-7585-4813-BAAD-CFAD85B075A7}" sibTransId="{684E545B-9E1B-4467-B3B7-10A4C0A223D5}"/>
    <dgm:cxn modelId="{AD945AE8-B1C8-4E56-9F98-2FC3C9C99BCD}" type="presOf" srcId="{003EE496-4A51-49B3-8F65-7984AC4651B7}" destId="{A228CC51-C6BE-43B9-84F1-6FE1982F2811}" srcOrd="0" destOrd="0" presId="urn:microsoft.com/office/officeart/2005/8/layout/hList1"/>
    <dgm:cxn modelId="{9401087A-51AE-4442-9CFD-29547F89D6AE}" srcId="{77F9DB03-9D2B-4BF8-B8E7-887802EC4E0A}" destId="{003EE496-4A51-49B3-8F65-7984AC4651B7}" srcOrd="0" destOrd="0" parTransId="{0B18AADB-8F1D-4B8E-B0AC-6190A571DB36}" sibTransId="{9D4B41EB-DD00-40AC-91B6-C2E44CB70115}"/>
    <dgm:cxn modelId="{3BCAA186-DD98-4DF6-90D8-3E63A5E27FE3}" type="presOf" srcId="{FABF4EBA-73E5-4B4A-B4BE-5D0728DDF0A0}" destId="{92222684-6383-4735-A894-EC2D8F2124AB}" srcOrd="0" destOrd="0" presId="urn:microsoft.com/office/officeart/2005/8/layout/hList1"/>
    <dgm:cxn modelId="{5000D1CF-402D-47A5-A772-3CAABF86CF97}" type="presOf" srcId="{DFB64A06-D782-42CB-B1A9-0450EBF3F107}" destId="{CB7CA0C3-5174-4BF6-A50E-12806AD19BFE}" srcOrd="0" destOrd="1" presId="urn:microsoft.com/office/officeart/2005/8/layout/hList1"/>
    <dgm:cxn modelId="{D5E33116-6E44-4451-95EE-CAC43EE6CCC4}" srcId="{E4A1EBB4-D39A-4D6E-A7E0-3FDF7F049E0E}" destId="{36415483-28AE-4E50-B91F-E373869025A1}" srcOrd="2" destOrd="0" parTransId="{250D7E19-22CA-4A61-9B82-886AE1523670}" sibTransId="{9DE49B28-0C43-4153-9CAD-8CACDDFF8366}"/>
    <dgm:cxn modelId="{1D534CCC-9C4B-415C-A300-9D632DD99949}" type="presOf" srcId="{77F9DB03-9D2B-4BF8-B8E7-887802EC4E0A}" destId="{250695A9-FC4C-4B3A-BBB1-01E6A70DD9B1}" srcOrd="0" destOrd="0" presId="urn:microsoft.com/office/officeart/2005/8/layout/hList1"/>
    <dgm:cxn modelId="{74681229-8C80-45EF-ADCF-97F0F9ACDBBF}" type="presOf" srcId="{882EC882-6ED4-4234-B558-4A7B07F563F8}" destId="{A228CC51-C6BE-43B9-84F1-6FE1982F2811}" srcOrd="0" destOrd="1" presId="urn:microsoft.com/office/officeart/2005/8/layout/hList1"/>
    <dgm:cxn modelId="{6912C096-5145-4095-B1D9-6CB980A1E041}" srcId="{E4A1EBB4-D39A-4D6E-A7E0-3FDF7F049E0E}" destId="{98D33023-AC0E-467B-9396-0CAFD8DB1C96}" srcOrd="0" destOrd="0" parTransId="{C217A114-BAE2-4675-AF9B-E26BE3638A74}" sibTransId="{49637A52-E230-4C72-B792-F36C3CE352C6}"/>
    <dgm:cxn modelId="{9E0A6C52-E517-4B37-BFF7-8908E67B25B1}" srcId="{77F9DB03-9D2B-4BF8-B8E7-887802EC4E0A}" destId="{69F1175A-C293-45F0-9955-1761281D8287}" srcOrd="4" destOrd="0" parTransId="{DD830615-97E4-47AE-A6A7-2FE0A9EF28DB}" sibTransId="{AA687BAF-6448-4243-84BF-B0FEC1EB6ACF}"/>
    <dgm:cxn modelId="{0AB6AC6C-35BA-452C-A27F-E727F130016E}" srcId="{FABF4EBA-73E5-4B4A-B4BE-5D0728DDF0A0}" destId="{77F9DB03-9D2B-4BF8-B8E7-887802EC4E0A}" srcOrd="1" destOrd="0" parTransId="{09803F90-D37F-4C53-BA88-A9EE3B9F2DD6}" sibTransId="{D6E20EEC-1409-4E9D-A229-54903BB28780}"/>
    <dgm:cxn modelId="{E0A4EAA1-BA78-4E26-AC44-0116519D31C7}" type="presOf" srcId="{A0452DB3-71B7-4946-93CB-1C6F9D9EE2E8}" destId="{CB7CA0C3-5174-4BF6-A50E-12806AD19BFE}" srcOrd="0" destOrd="3" presId="urn:microsoft.com/office/officeart/2005/8/layout/hList1"/>
    <dgm:cxn modelId="{D936424F-545A-4847-A318-E94407BC7FCC}" srcId="{77F9DB03-9D2B-4BF8-B8E7-887802EC4E0A}" destId="{11AB41AE-66FE-4E4A-BC13-7CEE0B773904}" srcOrd="6" destOrd="0" parTransId="{3E9AFDF7-FCDA-455A-A3FB-9A8A07E1F974}" sibTransId="{B842FE58-355D-46B6-9971-CB38B8ACCB1E}"/>
    <dgm:cxn modelId="{F36059C3-C85A-453D-B692-F38148A67CE6}" srcId="{77F9DB03-9D2B-4BF8-B8E7-887802EC4E0A}" destId="{69DFA876-1D89-4191-BD6A-3AEE7586B1C9}" srcOrd="5" destOrd="0" parTransId="{1722A727-5AE3-4B52-B498-6F7CF7749E9B}" sibTransId="{0D315705-79F2-4BEC-A7BB-797C6D98F036}"/>
    <dgm:cxn modelId="{818154A3-D112-4B14-A4D8-35B4E5092C7E}" type="presOf" srcId="{69DFA876-1D89-4191-BD6A-3AEE7586B1C9}" destId="{A228CC51-C6BE-43B9-84F1-6FE1982F2811}" srcOrd="0" destOrd="5" presId="urn:microsoft.com/office/officeart/2005/8/layout/hList1"/>
    <dgm:cxn modelId="{37CE94E0-0B20-4C7A-B84C-89ABEDD7F896}" srcId="{E4A1EBB4-D39A-4D6E-A7E0-3FDF7F049E0E}" destId="{DFB64A06-D782-42CB-B1A9-0450EBF3F107}" srcOrd="1" destOrd="0" parTransId="{9D4E9147-5E2F-4049-948A-77C522227500}" sibTransId="{1F325DFC-DA63-4410-9927-85A1E8872DB0}"/>
    <dgm:cxn modelId="{496FC5FE-DAF1-40FD-A7A6-DA8CF52875AC}" type="presOf" srcId="{98D33023-AC0E-467B-9396-0CAFD8DB1C96}" destId="{CB7CA0C3-5174-4BF6-A50E-12806AD19BFE}" srcOrd="0" destOrd="0" presId="urn:microsoft.com/office/officeart/2005/8/layout/hList1"/>
    <dgm:cxn modelId="{E289FAFD-ED69-4FB3-AAE8-42BE5D0639E7}" type="presOf" srcId="{11AB41AE-66FE-4E4A-BC13-7CEE0B773904}" destId="{A228CC51-C6BE-43B9-84F1-6FE1982F2811}" srcOrd="0" destOrd="6" presId="urn:microsoft.com/office/officeart/2005/8/layout/hList1"/>
    <dgm:cxn modelId="{97434725-43A6-471B-83E3-3CE8616C5BB0}" type="presOf" srcId="{D7C98936-CD42-4A2B-8C82-A80D4CCC22BA}" destId="{A228CC51-C6BE-43B9-84F1-6FE1982F2811}" srcOrd="0" destOrd="7" presId="urn:microsoft.com/office/officeart/2005/8/layout/hList1"/>
    <dgm:cxn modelId="{D93EE642-904E-4E8F-B157-41BDA01CE9B7}" type="presOf" srcId="{E4A1EBB4-D39A-4D6E-A7E0-3FDF7F049E0E}" destId="{AF2A1CEA-EDA7-469D-97B0-E1106174A4F1}" srcOrd="0" destOrd="0" presId="urn:microsoft.com/office/officeart/2005/8/layout/hList1"/>
    <dgm:cxn modelId="{27935D0A-BB2A-4D65-BEDA-2F245018DA6C}" type="presOf" srcId="{69F1175A-C293-45F0-9955-1761281D8287}" destId="{A228CC51-C6BE-43B9-84F1-6FE1982F2811}" srcOrd="0" destOrd="4" presId="urn:microsoft.com/office/officeart/2005/8/layout/hList1"/>
    <dgm:cxn modelId="{097DCD5F-6F1E-491A-A692-88497311C6BB}" srcId="{77F9DB03-9D2B-4BF8-B8E7-887802EC4E0A}" destId="{B5443EAE-E641-46B3-91F9-0E88CD13350C}" srcOrd="3" destOrd="0" parTransId="{51A90515-581C-4E7F-9CC9-DEEF6E747CE3}" sibTransId="{BDC3C960-E548-43C3-9932-DE8D52549F94}"/>
    <dgm:cxn modelId="{2CB8E407-6152-4236-8995-360E10D44736}" srcId="{E4A1EBB4-D39A-4D6E-A7E0-3FDF7F049E0E}" destId="{A0452DB3-71B7-4946-93CB-1C6F9D9EE2E8}" srcOrd="3" destOrd="0" parTransId="{761C0D03-82BB-48B7-B3DD-2446357CFFAB}" sibTransId="{1782CC39-0D8B-40FA-8AE8-3D6A439FAC35}"/>
    <dgm:cxn modelId="{5A3690ED-3B2A-4EAF-BE9A-80437BF3252D}" type="presOf" srcId="{FC5E6ACE-3691-4FB6-BE8E-D345E706220A}" destId="{A228CC51-C6BE-43B9-84F1-6FE1982F2811}" srcOrd="0" destOrd="8" presId="urn:microsoft.com/office/officeart/2005/8/layout/hList1"/>
    <dgm:cxn modelId="{86BA34FC-4BE5-4C89-A02B-2819DAC4117E}" type="presOf" srcId="{AD74031F-85C8-430D-A290-B0DCF6E88995}" destId="{A228CC51-C6BE-43B9-84F1-6FE1982F2811}" srcOrd="0" destOrd="2" presId="urn:microsoft.com/office/officeart/2005/8/layout/hList1"/>
    <dgm:cxn modelId="{275868BB-9F75-4BCC-83DE-0EBE88A5D2A5}" srcId="{77F9DB03-9D2B-4BF8-B8E7-887802EC4E0A}" destId="{882EC882-6ED4-4234-B558-4A7B07F563F8}" srcOrd="1" destOrd="0" parTransId="{7C7EEBBF-E685-42F7-8280-41B8D48FEF6C}" sibTransId="{1CEEA823-E1C4-4FCF-AB5C-C43589A77C43}"/>
    <dgm:cxn modelId="{57D20967-6583-42A8-87C9-AE0110580706}" srcId="{77F9DB03-9D2B-4BF8-B8E7-887802EC4E0A}" destId="{D7C98936-CD42-4A2B-8C82-A80D4CCC22BA}" srcOrd="7" destOrd="0" parTransId="{BF43A972-5E4D-409C-AA0E-4786C5ADD5BB}" sibTransId="{5FA8C511-D2BB-413F-986C-BB7654FDB93A}"/>
    <dgm:cxn modelId="{D6ED7D75-94D3-4660-BEB9-AE6DBA389FC5}" type="presOf" srcId="{B5443EAE-E641-46B3-91F9-0E88CD13350C}" destId="{A228CC51-C6BE-43B9-84F1-6FE1982F2811}" srcOrd="0" destOrd="3" presId="urn:microsoft.com/office/officeart/2005/8/layout/hList1"/>
    <dgm:cxn modelId="{0179FA65-3302-409D-AFF5-F5698B0843B5}" srcId="{FABF4EBA-73E5-4B4A-B4BE-5D0728DDF0A0}" destId="{E4A1EBB4-D39A-4D6E-A7E0-3FDF7F049E0E}" srcOrd="0" destOrd="0" parTransId="{864704CD-0D52-4A0D-BF36-78E3FBA4603B}" sibTransId="{17603063-77FA-4F7D-A1C9-DF40F1F75996}"/>
    <dgm:cxn modelId="{2327FCEC-CF44-4C71-BB18-5B9F44F42271}" type="presParOf" srcId="{92222684-6383-4735-A894-EC2D8F2124AB}" destId="{A5178B8A-77EF-40BF-8921-D9692DCEDEAB}" srcOrd="0" destOrd="0" presId="urn:microsoft.com/office/officeart/2005/8/layout/hList1"/>
    <dgm:cxn modelId="{B60A6B0F-DA5B-4F0D-A9F9-1F6A65D66C13}" type="presParOf" srcId="{A5178B8A-77EF-40BF-8921-D9692DCEDEAB}" destId="{AF2A1CEA-EDA7-469D-97B0-E1106174A4F1}" srcOrd="0" destOrd="0" presId="urn:microsoft.com/office/officeart/2005/8/layout/hList1"/>
    <dgm:cxn modelId="{06FE65F3-3809-42E1-AAC1-10AAFCFC419F}" type="presParOf" srcId="{A5178B8A-77EF-40BF-8921-D9692DCEDEAB}" destId="{CB7CA0C3-5174-4BF6-A50E-12806AD19BFE}" srcOrd="1" destOrd="0" presId="urn:microsoft.com/office/officeart/2005/8/layout/hList1"/>
    <dgm:cxn modelId="{2FB9E75B-8EF4-4EA4-9CE1-253B22503211}" type="presParOf" srcId="{92222684-6383-4735-A894-EC2D8F2124AB}" destId="{2C993241-5E2C-4F63-8F8A-D9949DDB720A}" srcOrd="1" destOrd="0" presId="urn:microsoft.com/office/officeart/2005/8/layout/hList1"/>
    <dgm:cxn modelId="{851D270B-F948-424B-9561-14FD89B4C7F4}" type="presParOf" srcId="{92222684-6383-4735-A894-EC2D8F2124AB}" destId="{5917A22E-C59C-4DD7-8C6A-A00CE8AB2BD1}" srcOrd="2" destOrd="0" presId="urn:microsoft.com/office/officeart/2005/8/layout/hList1"/>
    <dgm:cxn modelId="{A09D6517-963D-49BF-A6DD-71856DE6E5C8}" type="presParOf" srcId="{5917A22E-C59C-4DD7-8C6A-A00CE8AB2BD1}" destId="{250695A9-FC4C-4B3A-BBB1-01E6A70DD9B1}" srcOrd="0" destOrd="0" presId="urn:microsoft.com/office/officeart/2005/8/layout/hList1"/>
    <dgm:cxn modelId="{B9EFE6BA-64E0-468B-B2A6-FD39EA35935F}" type="presParOf" srcId="{5917A22E-C59C-4DD7-8C6A-A00CE8AB2BD1}" destId="{A228CC51-C6BE-43B9-84F1-6FE1982F28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B4E58-6784-4FE6-A9D0-8DB286CFA186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BAF1BE9-25B2-4E54-A03A-E7D39DBA53D7}">
      <dgm:prSet/>
      <dgm:spPr/>
      <dgm:t>
        <a:bodyPr/>
        <a:lstStyle/>
        <a:p>
          <a:pPr rtl="0"/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文化因素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53E8F73D-AAE1-4AFC-A005-C37D5241FEBB}" type="parTrans" cxnId="{47D54DA4-5E12-4EA2-9C5B-115AF56D0A5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073559C-359D-4FDA-B3F2-45024346FEF1}" type="sibTrans" cxnId="{47D54DA4-5E12-4EA2-9C5B-115AF56D0A5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15E4BB1C-8FAB-441F-96BA-D030F96DA3A5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指由社會成員的共同價值觀、信念與行為所構成，透過彼此的學習、分享與沿襲，像是風俗民情、宗教、行為與道德等模式，是一個人行為塑成的基礎。</a:t>
          </a:r>
          <a:endParaRPr lang="en-US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E2D0227C-7950-4355-82F5-73D5AE973F63}" type="parTrans" cxnId="{1ACA2D91-7D27-4EA9-913E-C36C6190034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75C74CF-58E4-4055-9072-83C83E8BA1E9}" type="sibTrans" cxnId="{1ACA2D91-7D27-4EA9-913E-C36C6190034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A118136-5529-4AD9-90BF-6264E6F4DCF6}">
      <dgm:prSet/>
      <dgm:spPr/>
      <dgm:t>
        <a:bodyPr/>
        <a:lstStyle/>
        <a:p>
          <a:pPr rtl="0"/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社會因素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6DBED172-09F2-4B26-ACCA-1914A282D315}" type="parTrans" cxnId="{5709DD2F-71A9-4190-9061-6C1C49EDF062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3758D96-A7DD-4480-B757-61A97D2A7537}" type="sibTrans" cxnId="{5709DD2F-71A9-4190-9061-6C1C49EDF062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EDC304E5-D61D-4694-9705-1A2B151034DF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包括參考群體、家庭、角色和地位。</a:t>
          </a:r>
          <a:endParaRPr lang="zh-TW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2FF630F6-7567-4E99-874B-9867A86E903A}" type="parTrans" cxnId="{78F5689F-232C-4142-B481-85D0C26F3859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863DBC39-FB36-4E64-B0A0-ACC990A46DD1}" type="sibTrans" cxnId="{78F5689F-232C-4142-B481-85D0C26F3859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4C841CDB-DDFC-4231-BC40-18ED3BFC2F91}" type="pres">
      <dgm:prSet presAssocID="{EEDB4E58-6784-4FE6-A9D0-8DB286CFA1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37D18D-81F9-4885-BC84-B8420639F540}" type="pres">
      <dgm:prSet presAssocID="{6BAF1BE9-25B2-4E54-A03A-E7D39DBA53D7}" presName="compNode" presStyleCnt="0"/>
      <dgm:spPr/>
      <dgm:t>
        <a:bodyPr/>
        <a:lstStyle/>
        <a:p>
          <a:endParaRPr lang="zh-TW" altLang="en-US"/>
        </a:p>
      </dgm:t>
    </dgm:pt>
    <dgm:pt modelId="{060CCC8F-C0C2-4120-A9E8-EE5850F02BEA}" type="pres">
      <dgm:prSet presAssocID="{6BAF1BE9-25B2-4E54-A03A-E7D39DBA53D7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488B020E-B891-4159-952B-00A1FC7C9E5A}" type="pres">
      <dgm:prSet presAssocID="{6BAF1BE9-25B2-4E54-A03A-E7D39DBA53D7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9491EFAE-4CDC-4B9A-B2E8-1EFF3537D8F1}" type="pres">
      <dgm:prSet presAssocID="{6BAF1BE9-25B2-4E54-A03A-E7D39DBA53D7}" presName="compChildNode" presStyleCnt="0"/>
      <dgm:spPr/>
      <dgm:t>
        <a:bodyPr/>
        <a:lstStyle/>
        <a:p>
          <a:endParaRPr lang="zh-TW" altLang="en-US"/>
        </a:p>
      </dgm:t>
    </dgm:pt>
    <dgm:pt modelId="{26217388-5CAA-45A2-8F14-651EF5D49780}" type="pres">
      <dgm:prSet presAssocID="{6BAF1BE9-25B2-4E54-A03A-E7D39DBA53D7}" presName="theInnerList" presStyleCnt="0"/>
      <dgm:spPr/>
      <dgm:t>
        <a:bodyPr/>
        <a:lstStyle/>
        <a:p>
          <a:endParaRPr lang="zh-TW" altLang="en-US"/>
        </a:p>
      </dgm:t>
    </dgm:pt>
    <dgm:pt modelId="{FFD518DB-3893-4788-90AD-76D4ACC1B942}" type="pres">
      <dgm:prSet presAssocID="{15E4BB1C-8FAB-441F-96BA-D030F96DA3A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A005D3-C799-4BE4-9903-D94EF44E02FC}" type="pres">
      <dgm:prSet presAssocID="{6BAF1BE9-25B2-4E54-A03A-E7D39DBA53D7}" presName="aSpace" presStyleCnt="0"/>
      <dgm:spPr/>
      <dgm:t>
        <a:bodyPr/>
        <a:lstStyle/>
        <a:p>
          <a:endParaRPr lang="zh-TW" altLang="en-US"/>
        </a:p>
      </dgm:t>
    </dgm:pt>
    <dgm:pt modelId="{9E1AC164-A933-4322-8E97-0372B7FFE9B2}" type="pres">
      <dgm:prSet presAssocID="{7A118136-5529-4AD9-90BF-6264E6F4DCF6}" presName="compNode" presStyleCnt="0"/>
      <dgm:spPr/>
      <dgm:t>
        <a:bodyPr/>
        <a:lstStyle/>
        <a:p>
          <a:endParaRPr lang="zh-TW" altLang="en-US"/>
        </a:p>
      </dgm:t>
    </dgm:pt>
    <dgm:pt modelId="{057832C1-C6AD-48E0-B9AA-BE08D60142B8}" type="pres">
      <dgm:prSet presAssocID="{7A118136-5529-4AD9-90BF-6264E6F4DCF6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99D4F18A-5629-46B1-85EF-44B9004C83B2}" type="pres">
      <dgm:prSet presAssocID="{7A118136-5529-4AD9-90BF-6264E6F4DCF6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702B4C96-4F91-4C05-BE1F-0EAA1DE268DD}" type="pres">
      <dgm:prSet presAssocID="{7A118136-5529-4AD9-90BF-6264E6F4DCF6}" presName="compChildNode" presStyleCnt="0"/>
      <dgm:spPr/>
      <dgm:t>
        <a:bodyPr/>
        <a:lstStyle/>
        <a:p>
          <a:endParaRPr lang="zh-TW" altLang="en-US"/>
        </a:p>
      </dgm:t>
    </dgm:pt>
    <dgm:pt modelId="{2FEB1F58-74F5-41D9-93B9-659DC2735400}" type="pres">
      <dgm:prSet presAssocID="{7A118136-5529-4AD9-90BF-6264E6F4DCF6}" presName="theInnerList" presStyleCnt="0"/>
      <dgm:spPr/>
      <dgm:t>
        <a:bodyPr/>
        <a:lstStyle/>
        <a:p>
          <a:endParaRPr lang="zh-TW" altLang="en-US"/>
        </a:p>
      </dgm:t>
    </dgm:pt>
    <dgm:pt modelId="{BFF6EDC5-7978-41B1-B58B-B2E80E60525A}" type="pres">
      <dgm:prSet presAssocID="{EDC304E5-D61D-4694-9705-1A2B151034D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D54DA4-5E12-4EA2-9C5B-115AF56D0A53}" srcId="{EEDB4E58-6784-4FE6-A9D0-8DB286CFA186}" destId="{6BAF1BE9-25B2-4E54-A03A-E7D39DBA53D7}" srcOrd="0" destOrd="0" parTransId="{53E8F73D-AAE1-4AFC-A005-C37D5241FEBB}" sibTransId="{5073559C-359D-4FDA-B3F2-45024346FEF1}"/>
    <dgm:cxn modelId="{062A4095-2A5C-4865-A744-11AC9A3C6A91}" type="presOf" srcId="{15E4BB1C-8FAB-441F-96BA-D030F96DA3A5}" destId="{FFD518DB-3893-4788-90AD-76D4ACC1B942}" srcOrd="0" destOrd="0" presId="urn:microsoft.com/office/officeart/2005/8/layout/lProcess2"/>
    <dgm:cxn modelId="{7484A70A-3329-4F07-8653-BD773B40A94B}" type="presOf" srcId="{6BAF1BE9-25B2-4E54-A03A-E7D39DBA53D7}" destId="{488B020E-B891-4159-952B-00A1FC7C9E5A}" srcOrd="1" destOrd="0" presId="urn:microsoft.com/office/officeart/2005/8/layout/lProcess2"/>
    <dgm:cxn modelId="{CF46941E-5B7D-4BE1-A939-764C9F7C33B1}" type="presOf" srcId="{6BAF1BE9-25B2-4E54-A03A-E7D39DBA53D7}" destId="{060CCC8F-C0C2-4120-A9E8-EE5850F02BEA}" srcOrd="0" destOrd="0" presId="urn:microsoft.com/office/officeart/2005/8/layout/lProcess2"/>
    <dgm:cxn modelId="{1ACA2D91-7D27-4EA9-913E-C36C6190034A}" srcId="{6BAF1BE9-25B2-4E54-A03A-E7D39DBA53D7}" destId="{15E4BB1C-8FAB-441F-96BA-D030F96DA3A5}" srcOrd="0" destOrd="0" parTransId="{E2D0227C-7950-4355-82F5-73D5AE973F63}" sibTransId="{675C74CF-58E4-4055-9072-83C83E8BA1E9}"/>
    <dgm:cxn modelId="{E2D73E4B-BDEE-4C91-929D-3DC03DF9FC8F}" type="presOf" srcId="{7A118136-5529-4AD9-90BF-6264E6F4DCF6}" destId="{99D4F18A-5629-46B1-85EF-44B9004C83B2}" srcOrd="1" destOrd="0" presId="urn:microsoft.com/office/officeart/2005/8/layout/lProcess2"/>
    <dgm:cxn modelId="{78F5689F-232C-4142-B481-85D0C26F3859}" srcId="{7A118136-5529-4AD9-90BF-6264E6F4DCF6}" destId="{EDC304E5-D61D-4694-9705-1A2B151034DF}" srcOrd="0" destOrd="0" parTransId="{2FF630F6-7567-4E99-874B-9867A86E903A}" sibTransId="{863DBC39-FB36-4E64-B0A0-ACC990A46DD1}"/>
    <dgm:cxn modelId="{D6570198-C58D-4AD8-9F91-29CC2D30862E}" type="presOf" srcId="{EDC304E5-D61D-4694-9705-1A2B151034DF}" destId="{BFF6EDC5-7978-41B1-B58B-B2E80E60525A}" srcOrd="0" destOrd="0" presId="urn:microsoft.com/office/officeart/2005/8/layout/lProcess2"/>
    <dgm:cxn modelId="{30243A2B-1B98-4B92-9BEA-823B3F2EC997}" type="presOf" srcId="{7A118136-5529-4AD9-90BF-6264E6F4DCF6}" destId="{057832C1-C6AD-48E0-B9AA-BE08D60142B8}" srcOrd="0" destOrd="0" presId="urn:microsoft.com/office/officeart/2005/8/layout/lProcess2"/>
    <dgm:cxn modelId="{E12F088E-3C03-40E5-A526-31A6496FC836}" type="presOf" srcId="{EEDB4E58-6784-4FE6-A9D0-8DB286CFA186}" destId="{4C841CDB-DDFC-4231-BC40-18ED3BFC2F91}" srcOrd="0" destOrd="0" presId="urn:microsoft.com/office/officeart/2005/8/layout/lProcess2"/>
    <dgm:cxn modelId="{5709DD2F-71A9-4190-9061-6C1C49EDF062}" srcId="{EEDB4E58-6784-4FE6-A9D0-8DB286CFA186}" destId="{7A118136-5529-4AD9-90BF-6264E6F4DCF6}" srcOrd="1" destOrd="0" parTransId="{6DBED172-09F2-4B26-ACCA-1914A282D315}" sibTransId="{C3758D96-A7DD-4480-B757-61A97D2A7537}"/>
    <dgm:cxn modelId="{11371A76-D750-4E1E-BA32-D830BC712C4D}" type="presParOf" srcId="{4C841CDB-DDFC-4231-BC40-18ED3BFC2F91}" destId="{FA37D18D-81F9-4885-BC84-B8420639F540}" srcOrd="0" destOrd="0" presId="urn:microsoft.com/office/officeart/2005/8/layout/lProcess2"/>
    <dgm:cxn modelId="{BCF6C171-0769-4241-8281-979763EE355A}" type="presParOf" srcId="{FA37D18D-81F9-4885-BC84-B8420639F540}" destId="{060CCC8F-C0C2-4120-A9E8-EE5850F02BEA}" srcOrd="0" destOrd="0" presId="urn:microsoft.com/office/officeart/2005/8/layout/lProcess2"/>
    <dgm:cxn modelId="{F14B905B-46A4-47A4-8607-A8504B19A33A}" type="presParOf" srcId="{FA37D18D-81F9-4885-BC84-B8420639F540}" destId="{488B020E-B891-4159-952B-00A1FC7C9E5A}" srcOrd="1" destOrd="0" presId="urn:microsoft.com/office/officeart/2005/8/layout/lProcess2"/>
    <dgm:cxn modelId="{8C38E126-26A4-469B-BBEE-2D6CD0D97049}" type="presParOf" srcId="{FA37D18D-81F9-4885-BC84-B8420639F540}" destId="{9491EFAE-4CDC-4B9A-B2E8-1EFF3537D8F1}" srcOrd="2" destOrd="0" presId="urn:microsoft.com/office/officeart/2005/8/layout/lProcess2"/>
    <dgm:cxn modelId="{C21AC323-CA5C-4558-8A5C-9940873A3ECC}" type="presParOf" srcId="{9491EFAE-4CDC-4B9A-B2E8-1EFF3537D8F1}" destId="{26217388-5CAA-45A2-8F14-651EF5D49780}" srcOrd="0" destOrd="0" presId="urn:microsoft.com/office/officeart/2005/8/layout/lProcess2"/>
    <dgm:cxn modelId="{3B3CEA88-2F32-4077-A34F-49AC765EE1BC}" type="presParOf" srcId="{26217388-5CAA-45A2-8F14-651EF5D49780}" destId="{FFD518DB-3893-4788-90AD-76D4ACC1B942}" srcOrd="0" destOrd="0" presId="urn:microsoft.com/office/officeart/2005/8/layout/lProcess2"/>
    <dgm:cxn modelId="{A4E120B8-45FA-4CEB-B3A7-4086F2A90A26}" type="presParOf" srcId="{4C841CDB-DDFC-4231-BC40-18ED3BFC2F91}" destId="{C6A005D3-C799-4BE4-9903-D94EF44E02FC}" srcOrd="1" destOrd="0" presId="urn:microsoft.com/office/officeart/2005/8/layout/lProcess2"/>
    <dgm:cxn modelId="{49FA6FEB-0684-4CA5-9379-CED2EFB00DE6}" type="presParOf" srcId="{4C841CDB-DDFC-4231-BC40-18ED3BFC2F91}" destId="{9E1AC164-A933-4322-8E97-0372B7FFE9B2}" srcOrd="2" destOrd="0" presId="urn:microsoft.com/office/officeart/2005/8/layout/lProcess2"/>
    <dgm:cxn modelId="{EDB5E5A6-DEA7-45C7-96AC-0DB4C7B691ED}" type="presParOf" srcId="{9E1AC164-A933-4322-8E97-0372B7FFE9B2}" destId="{057832C1-C6AD-48E0-B9AA-BE08D60142B8}" srcOrd="0" destOrd="0" presId="urn:microsoft.com/office/officeart/2005/8/layout/lProcess2"/>
    <dgm:cxn modelId="{D929EE83-71B1-4464-BE1B-0A90B661CDE0}" type="presParOf" srcId="{9E1AC164-A933-4322-8E97-0372B7FFE9B2}" destId="{99D4F18A-5629-46B1-85EF-44B9004C83B2}" srcOrd="1" destOrd="0" presId="urn:microsoft.com/office/officeart/2005/8/layout/lProcess2"/>
    <dgm:cxn modelId="{E694A719-6CA3-4063-B6CD-C27F226DFD9E}" type="presParOf" srcId="{9E1AC164-A933-4322-8E97-0372B7FFE9B2}" destId="{702B4C96-4F91-4C05-BE1F-0EAA1DE268DD}" srcOrd="2" destOrd="0" presId="urn:microsoft.com/office/officeart/2005/8/layout/lProcess2"/>
    <dgm:cxn modelId="{F6A13349-73EE-4982-8592-5C872DD86C6B}" type="presParOf" srcId="{702B4C96-4F91-4C05-BE1F-0EAA1DE268DD}" destId="{2FEB1F58-74F5-41D9-93B9-659DC2735400}" srcOrd="0" destOrd="0" presId="urn:microsoft.com/office/officeart/2005/8/layout/lProcess2"/>
    <dgm:cxn modelId="{2C546B60-1DA9-4038-8894-8C394B0106C6}" type="presParOf" srcId="{2FEB1F58-74F5-41D9-93B9-659DC2735400}" destId="{BFF6EDC5-7978-41B1-B58B-B2E80E60525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B4E58-6784-4FE6-A9D0-8DB286CFA186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BAF1BE9-25B2-4E54-A03A-E7D39DBA53D7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個人因素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53E8F73D-AAE1-4AFC-A005-C37D5241FEBB}" type="parTrans" cxnId="{47D54DA4-5E12-4EA2-9C5B-115AF56D0A5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5073559C-359D-4FDA-B3F2-45024346FEF1}" type="sibTrans" cxnId="{47D54DA4-5E12-4EA2-9C5B-115AF56D0A5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A118136-5529-4AD9-90BF-6264E6F4DCF6}">
      <dgm:prSet/>
      <dgm:spPr/>
      <dgm:t>
        <a:bodyPr/>
        <a:lstStyle/>
        <a:p>
          <a:pPr rtl="0"/>
          <a:r>
            <a:rPr lang="en-US" altLang="zh-TW" b="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心理因素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6DBED172-09F2-4B26-ACCA-1914A282D315}" type="parTrans" cxnId="{5709DD2F-71A9-4190-9061-6C1C49EDF062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3758D96-A7DD-4480-B757-61A97D2A7537}" type="sibTrans" cxnId="{5709DD2F-71A9-4190-9061-6C1C49EDF062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9AB2F852-DD5D-4FA4-8263-B019B19D89E5}">
      <dgm:prSet/>
      <dgm:spPr/>
      <dgm:t>
        <a:bodyPr/>
        <a:lstStyle/>
        <a:p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指個人的基本背景，像是年齡、家庭生命週期、職業、經濟狀況、生活型態、人格與自我觀念等</a:t>
          </a:r>
        </a:p>
      </dgm:t>
    </dgm:pt>
    <dgm:pt modelId="{3A16977D-0EF0-4BD9-98EB-623BBE0CF0D3}" type="parTrans" cxnId="{192ECC27-F1A6-4EAA-9EB0-FE62B67FC5D4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C523B43-B730-4D3F-910F-37EDFE2F5A50}" type="sibTrans" cxnId="{192ECC27-F1A6-4EAA-9EB0-FE62B67FC5D4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28DAEA6-F424-4199-9DA4-D410C90308AD}">
      <dgm:prSet/>
      <dgm:spPr/>
      <dgm:t>
        <a:bodyPr/>
        <a:lstStyle/>
        <a:p>
          <a:r>
            <a:rPr lang="zh-TW" altLang="en-US" b="0" baseline="0" smtClean="0">
              <a:latin typeface="Comic Sans MS" pitchFamily="66" charset="0"/>
              <a:ea typeface="微軟正黑體" pitchFamily="34" charset="-120"/>
            </a:rPr>
            <a:t>包括有動機、認知、學習、信念與態度等因素。其中，亦為個人的看法，通常具有選擇性 </a:t>
          </a:r>
          <a:r>
            <a:rPr lang="en-US" altLang="en-US" b="0" baseline="0" smtClean="0">
              <a:latin typeface="Comic Sans MS" pitchFamily="66" charset="0"/>
              <a:ea typeface="微軟正黑體" pitchFamily="34" charset="-120"/>
            </a:rPr>
            <a:t>(Selection)</a:t>
          </a:r>
          <a:endParaRPr lang="zh-TW" altLang="en-US" b="0" baseline="0" dirty="0" smtClean="0">
            <a:latin typeface="Comic Sans MS" pitchFamily="66" charset="0"/>
            <a:ea typeface="微軟正黑體" pitchFamily="34" charset="-120"/>
          </a:endParaRPr>
        </a:p>
      </dgm:t>
    </dgm:pt>
    <dgm:pt modelId="{BB3EA68C-3D7E-4F60-8E74-2BDB3E933896}" type="parTrans" cxnId="{42F7F6BF-A16A-4E04-8016-6BD45013A59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FDC56589-D8B1-4191-9411-62B4A6B6F16A}" type="sibTrans" cxnId="{42F7F6BF-A16A-4E04-8016-6BD45013A59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63F8428-FB6B-4C2D-A537-12B305781724}" type="pres">
      <dgm:prSet presAssocID="{EEDB4E58-6784-4FE6-A9D0-8DB286CFA1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45D4053-075B-4E80-B35C-3F00353060C0}" type="pres">
      <dgm:prSet presAssocID="{6BAF1BE9-25B2-4E54-A03A-E7D39DBA53D7}" presName="compNode" presStyleCnt="0"/>
      <dgm:spPr/>
      <dgm:t>
        <a:bodyPr/>
        <a:lstStyle/>
        <a:p>
          <a:endParaRPr lang="zh-TW" altLang="en-US"/>
        </a:p>
      </dgm:t>
    </dgm:pt>
    <dgm:pt modelId="{6783DCA1-3AD8-4A04-9298-223F809BE51C}" type="pres">
      <dgm:prSet presAssocID="{6BAF1BE9-25B2-4E54-A03A-E7D39DBA53D7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A5E4615D-D31B-4330-832F-E7D475E5F827}" type="pres">
      <dgm:prSet presAssocID="{6BAF1BE9-25B2-4E54-A03A-E7D39DBA53D7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355D4A50-B088-4786-9316-96045744BACB}" type="pres">
      <dgm:prSet presAssocID="{6BAF1BE9-25B2-4E54-A03A-E7D39DBA53D7}" presName="compChildNode" presStyleCnt="0"/>
      <dgm:spPr/>
      <dgm:t>
        <a:bodyPr/>
        <a:lstStyle/>
        <a:p>
          <a:endParaRPr lang="zh-TW" altLang="en-US"/>
        </a:p>
      </dgm:t>
    </dgm:pt>
    <dgm:pt modelId="{0F271804-D081-4A4D-8F55-10DE9DFDD032}" type="pres">
      <dgm:prSet presAssocID="{6BAF1BE9-25B2-4E54-A03A-E7D39DBA53D7}" presName="theInnerList" presStyleCnt="0"/>
      <dgm:spPr/>
      <dgm:t>
        <a:bodyPr/>
        <a:lstStyle/>
        <a:p>
          <a:endParaRPr lang="zh-TW" altLang="en-US"/>
        </a:p>
      </dgm:t>
    </dgm:pt>
    <dgm:pt modelId="{BEBBA6A2-D84F-4CBE-BCE3-0498E9EC4FC6}" type="pres">
      <dgm:prSet presAssocID="{9AB2F852-DD5D-4FA4-8263-B019B19D89E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07E3A0-A20A-4110-94F6-234A9F91DA49}" type="pres">
      <dgm:prSet presAssocID="{6BAF1BE9-25B2-4E54-A03A-E7D39DBA53D7}" presName="aSpace" presStyleCnt="0"/>
      <dgm:spPr/>
      <dgm:t>
        <a:bodyPr/>
        <a:lstStyle/>
        <a:p>
          <a:endParaRPr lang="zh-TW" altLang="en-US"/>
        </a:p>
      </dgm:t>
    </dgm:pt>
    <dgm:pt modelId="{5125BB59-5C5F-492A-8314-CCAB0388A958}" type="pres">
      <dgm:prSet presAssocID="{7A118136-5529-4AD9-90BF-6264E6F4DCF6}" presName="compNode" presStyleCnt="0"/>
      <dgm:spPr/>
      <dgm:t>
        <a:bodyPr/>
        <a:lstStyle/>
        <a:p>
          <a:endParaRPr lang="zh-TW" altLang="en-US"/>
        </a:p>
      </dgm:t>
    </dgm:pt>
    <dgm:pt modelId="{B438CC49-F8CA-4449-9189-FB20E44EE9D2}" type="pres">
      <dgm:prSet presAssocID="{7A118136-5529-4AD9-90BF-6264E6F4DCF6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B2737A87-462D-46E4-AFE6-9AB72DF4E620}" type="pres">
      <dgm:prSet presAssocID="{7A118136-5529-4AD9-90BF-6264E6F4DCF6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E91B298E-889E-4C02-B28E-FB349BE24182}" type="pres">
      <dgm:prSet presAssocID="{7A118136-5529-4AD9-90BF-6264E6F4DCF6}" presName="compChildNode" presStyleCnt="0"/>
      <dgm:spPr/>
      <dgm:t>
        <a:bodyPr/>
        <a:lstStyle/>
        <a:p>
          <a:endParaRPr lang="zh-TW" altLang="en-US"/>
        </a:p>
      </dgm:t>
    </dgm:pt>
    <dgm:pt modelId="{1AEBA881-2A68-4630-99A0-5F5EF490466F}" type="pres">
      <dgm:prSet presAssocID="{7A118136-5529-4AD9-90BF-6264E6F4DCF6}" presName="theInnerList" presStyleCnt="0"/>
      <dgm:spPr/>
      <dgm:t>
        <a:bodyPr/>
        <a:lstStyle/>
        <a:p>
          <a:endParaRPr lang="zh-TW" altLang="en-US"/>
        </a:p>
      </dgm:t>
    </dgm:pt>
    <dgm:pt modelId="{A8635658-80D8-4929-A3B7-162A25A9B222}" type="pres">
      <dgm:prSet presAssocID="{228DAEA6-F424-4199-9DA4-D410C90308A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D50DFA-F5B0-4691-B83A-7E9CF378C59B}" type="presOf" srcId="{EEDB4E58-6784-4FE6-A9D0-8DB286CFA186}" destId="{263F8428-FB6B-4C2D-A537-12B305781724}" srcOrd="0" destOrd="0" presId="urn:microsoft.com/office/officeart/2005/8/layout/lProcess2"/>
    <dgm:cxn modelId="{20075654-9924-4E99-B183-71D0F401BCD7}" type="presOf" srcId="{228DAEA6-F424-4199-9DA4-D410C90308AD}" destId="{A8635658-80D8-4929-A3B7-162A25A9B222}" srcOrd="0" destOrd="0" presId="urn:microsoft.com/office/officeart/2005/8/layout/lProcess2"/>
    <dgm:cxn modelId="{C547D410-A7C8-46C5-99A3-13CC9E4DF35B}" type="presOf" srcId="{6BAF1BE9-25B2-4E54-A03A-E7D39DBA53D7}" destId="{A5E4615D-D31B-4330-832F-E7D475E5F827}" srcOrd="1" destOrd="0" presId="urn:microsoft.com/office/officeart/2005/8/layout/lProcess2"/>
    <dgm:cxn modelId="{5709DD2F-71A9-4190-9061-6C1C49EDF062}" srcId="{EEDB4E58-6784-4FE6-A9D0-8DB286CFA186}" destId="{7A118136-5529-4AD9-90BF-6264E6F4DCF6}" srcOrd="1" destOrd="0" parTransId="{6DBED172-09F2-4B26-ACCA-1914A282D315}" sibTransId="{C3758D96-A7DD-4480-B757-61A97D2A7537}"/>
    <dgm:cxn modelId="{42F7F6BF-A16A-4E04-8016-6BD45013A590}" srcId="{7A118136-5529-4AD9-90BF-6264E6F4DCF6}" destId="{228DAEA6-F424-4199-9DA4-D410C90308AD}" srcOrd="0" destOrd="0" parTransId="{BB3EA68C-3D7E-4F60-8E74-2BDB3E933896}" sibTransId="{FDC56589-D8B1-4191-9411-62B4A6B6F16A}"/>
    <dgm:cxn modelId="{AD8E9AB5-9FDC-42C8-AA82-6B3CECD7E3C7}" type="presOf" srcId="{7A118136-5529-4AD9-90BF-6264E6F4DCF6}" destId="{B438CC49-F8CA-4449-9189-FB20E44EE9D2}" srcOrd="0" destOrd="0" presId="urn:microsoft.com/office/officeart/2005/8/layout/lProcess2"/>
    <dgm:cxn modelId="{F6BFF51A-4C6F-415C-B6C2-E7CD8BFA6BA9}" type="presOf" srcId="{6BAF1BE9-25B2-4E54-A03A-E7D39DBA53D7}" destId="{6783DCA1-3AD8-4A04-9298-223F809BE51C}" srcOrd="0" destOrd="0" presId="urn:microsoft.com/office/officeart/2005/8/layout/lProcess2"/>
    <dgm:cxn modelId="{9FB152FE-DBCB-4DC0-92E0-3831C4EC70D2}" type="presOf" srcId="{7A118136-5529-4AD9-90BF-6264E6F4DCF6}" destId="{B2737A87-462D-46E4-AFE6-9AB72DF4E620}" srcOrd="1" destOrd="0" presId="urn:microsoft.com/office/officeart/2005/8/layout/lProcess2"/>
    <dgm:cxn modelId="{C5A3B6CC-57F8-48F7-994D-94B77CAFEDD9}" type="presOf" srcId="{9AB2F852-DD5D-4FA4-8263-B019B19D89E5}" destId="{BEBBA6A2-D84F-4CBE-BCE3-0498E9EC4FC6}" srcOrd="0" destOrd="0" presId="urn:microsoft.com/office/officeart/2005/8/layout/lProcess2"/>
    <dgm:cxn modelId="{192ECC27-F1A6-4EAA-9EB0-FE62B67FC5D4}" srcId="{6BAF1BE9-25B2-4E54-A03A-E7D39DBA53D7}" destId="{9AB2F852-DD5D-4FA4-8263-B019B19D89E5}" srcOrd="0" destOrd="0" parTransId="{3A16977D-0EF0-4BD9-98EB-623BBE0CF0D3}" sibTransId="{CC523B43-B730-4D3F-910F-37EDFE2F5A50}"/>
    <dgm:cxn modelId="{47D54DA4-5E12-4EA2-9C5B-115AF56D0A53}" srcId="{EEDB4E58-6784-4FE6-A9D0-8DB286CFA186}" destId="{6BAF1BE9-25B2-4E54-A03A-E7D39DBA53D7}" srcOrd="0" destOrd="0" parTransId="{53E8F73D-AAE1-4AFC-A005-C37D5241FEBB}" sibTransId="{5073559C-359D-4FDA-B3F2-45024346FEF1}"/>
    <dgm:cxn modelId="{1072D35C-8DBD-43DA-96E4-198E640FE811}" type="presParOf" srcId="{263F8428-FB6B-4C2D-A537-12B305781724}" destId="{945D4053-075B-4E80-B35C-3F00353060C0}" srcOrd="0" destOrd="0" presId="urn:microsoft.com/office/officeart/2005/8/layout/lProcess2"/>
    <dgm:cxn modelId="{CEC20D48-AB32-404A-878C-1B07DCAD160A}" type="presParOf" srcId="{945D4053-075B-4E80-B35C-3F00353060C0}" destId="{6783DCA1-3AD8-4A04-9298-223F809BE51C}" srcOrd="0" destOrd="0" presId="urn:microsoft.com/office/officeart/2005/8/layout/lProcess2"/>
    <dgm:cxn modelId="{06BB01B7-2249-4BAB-AE7F-9327D67EB86F}" type="presParOf" srcId="{945D4053-075B-4E80-B35C-3F00353060C0}" destId="{A5E4615D-D31B-4330-832F-E7D475E5F827}" srcOrd="1" destOrd="0" presId="urn:microsoft.com/office/officeart/2005/8/layout/lProcess2"/>
    <dgm:cxn modelId="{EDD4755C-6F61-4654-8EBA-29407DA5801B}" type="presParOf" srcId="{945D4053-075B-4E80-B35C-3F00353060C0}" destId="{355D4A50-B088-4786-9316-96045744BACB}" srcOrd="2" destOrd="0" presId="urn:microsoft.com/office/officeart/2005/8/layout/lProcess2"/>
    <dgm:cxn modelId="{E250E73A-3910-435C-B6C7-88DDFD374342}" type="presParOf" srcId="{355D4A50-B088-4786-9316-96045744BACB}" destId="{0F271804-D081-4A4D-8F55-10DE9DFDD032}" srcOrd="0" destOrd="0" presId="urn:microsoft.com/office/officeart/2005/8/layout/lProcess2"/>
    <dgm:cxn modelId="{8C3CC4D1-8651-4B38-B883-8AB6843E2709}" type="presParOf" srcId="{0F271804-D081-4A4D-8F55-10DE9DFDD032}" destId="{BEBBA6A2-D84F-4CBE-BCE3-0498E9EC4FC6}" srcOrd="0" destOrd="0" presId="urn:microsoft.com/office/officeart/2005/8/layout/lProcess2"/>
    <dgm:cxn modelId="{AC274415-9999-4B91-ADE9-D67A2A529529}" type="presParOf" srcId="{263F8428-FB6B-4C2D-A537-12B305781724}" destId="{E007E3A0-A20A-4110-94F6-234A9F91DA49}" srcOrd="1" destOrd="0" presId="urn:microsoft.com/office/officeart/2005/8/layout/lProcess2"/>
    <dgm:cxn modelId="{0459D780-F80D-4E90-B0A6-498D7BB8155A}" type="presParOf" srcId="{263F8428-FB6B-4C2D-A537-12B305781724}" destId="{5125BB59-5C5F-492A-8314-CCAB0388A958}" srcOrd="2" destOrd="0" presId="urn:microsoft.com/office/officeart/2005/8/layout/lProcess2"/>
    <dgm:cxn modelId="{12D2F662-BEAD-4B2E-8FBC-ACBE9475D56D}" type="presParOf" srcId="{5125BB59-5C5F-492A-8314-CCAB0388A958}" destId="{B438CC49-F8CA-4449-9189-FB20E44EE9D2}" srcOrd="0" destOrd="0" presId="urn:microsoft.com/office/officeart/2005/8/layout/lProcess2"/>
    <dgm:cxn modelId="{C55B6485-C932-4413-85B0-A192B197BF22}" type="presParOf" srcId="{5125BB59-5C5F-492A-8314-CCAB0388A958}" destId="{B2737A87-462D-46E4-AFE6-9AB72DF4E620}" srcOrd="1" destOrd="0" presId="urn:microsoft.com/office/officeart/2005/8/layout/lProcess2"/>
    <dgm:cxn modelId="{C27AB719-2958-43EE-82F7-E01E5AE98126}" type="presParOf" srcId="{5125BB59-5C5F-492A-8314-CCAB0388A958}" destId="{E91B298E-889E-4C02-B28E-FB349BE24182}" srcOrd="2" destOrd="0" presId="urn:microsoft.com/office/officeart/2005/8/layout/lProcess2"/>
    <dgm:cxn modelId="{7CCC5E27-DECC-4FE2-B2A9-1984E809C647}" type="presParOf" srcId="{E91B298E-889E-4C02-B28E-FB349BE24182}" destId="{1AEBA881-2A68-4630-99A0-5F5EF490466F}" srcOrd="0" destOrd="0" presId="urn:microsoft.com/office/officeart/2005/8/layout/lProcess2"/>
    <dgm:cxn modelId="{7C139A97-6585-4417-951A-44C1D81BAE4F}" type="presParOf" srcId="{1AEBA881-2A68-4630-99A0-5F5EF490466F}" destId="{A8635658-80D8-4929-A3B7-162A25A9B22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197933-A06D-4770-9932-E2F001CC5211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02EBE8F-FED9-499D-81ED-6B27BCD5BB20}">
      <dgm:prSet phldrT="[文字]"/>
      <dgm:spPr/>
      <dgm:t>
        <a:bodyPr/>
        <a:lstStyle/>
        <a:p>
          <a:r>
            <a:rPr lang="zh-TW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認知 </a:t>
          </a:r>
          <a:r>
            <a:rPr lang="en-US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(Awareness)</a:t>
          </a:r>
          <a:endParaRPr lang="zh-TW" altLang="en-US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56820F95-1B71-4238-A7EA-8118F9C62715}" type="parTrans" cxnId="{9BC80FFE-C4C7-4D6C-9321-8DDCCB87463B}">
      <dgm:prSet/>
      <dgm:spPr/>
      <dgm:t>
        <a:bodyPr/>
        <a:lstStyle/>
        <a:p>
          <a:endParaRPr lang="zh-TW" altLang="en-US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2EEBC10B-362F-451C-A8DC-34D8B92D5E03}" type="sibTrans" cxnId="{9BC80FFE-C4C7-4D6C-9321-8DDCCB87463B}">
      <dgm:prSet/>
      <dgm:spPr/>
      <dgm:t>
        <a:bodyPr/>
        <a:lstStyle/>
        <a:p>
          <a:endParaRPr lang="zh-TW" altLang="en-US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4A86F4F7-95C6-48BA-8152-3CBDC52DB922}">
      <dgm:prSet phldrT="[文字]"/>
      <dgm:spPr/>
      <dgm:t>
        <a:bodyPr/>
        <a:lstStyle/>
        <a:p>
          <a:r>
            <a:rPr lang="zh-TW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興趣 </a:t>
          </a:r>
          <a:r>
            <a:rPr lang="en-US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(Interest)</a:t>
          </a:r>
          <a:endParaRPr lang="zh-TW" altLang="en-US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31103445-6CB4-4B8A-8FBA-4B8DBBAA54FA}" type="parTrans" cxnId="{38049FE7-6F15-4786-8E8D-D93999D941A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A750460-709B-4F20-8F4B-272340400FE1}" type="sibTrans" cxnId="{38049FE7-6F15-4786-8E8D-D93999D941A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9A4BCDD-A791-437A-A134-44F36888FA95}">
      <dgm:prSet phldrT="[文字]"/>
      <dgm:spPr/>
      <dgm:t>
        <a:bodyPr/>
        <a:lstStyle/>
        <a:p>
          <a:r>
            <a:rPr lang="zh-TW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欲望</a:t>
          </a:r>
          <a:r>
            <a:rPr lang="en-US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(Desire)</a:t>
          </a:r>
          <a:endParaRPr lang="zh-TW" altLang="en-US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D4EFC502-26E4-4113-8D75-8931CD91434B}" type="parTrans" cxnId="{ACC98B9D-031D-4211-8B69-DBB15E671B8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714FFCF-6542-4452-9561-AE76197774D5}" type="sibTrans" cxnId="{ACC98B9D-031D-4211-8B69-DBB15E671B8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897C15E-1218-4ABD-B32C-F06218DA1894}">
      <dgm:prSet phldrT="[文字]"/>
      <dgm:spPr/>
      <dgm:t>
        <a:bodyPr/>
        <a:lstStyle/>
        <a:p>
          <a:r>
            <a:rPr lang="zh-TW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行動 </a:t>
          </a:r>
          <a:r>
            <a:rPr lang="en-US" altLang="en-US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(Action)</a:t>
          </a:r>
          <a:endParaRPr lang="zh-TW" altLang="en-US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FA49F15C-00E0-402C-9CA1-FFCDC61FE079}" type="parTrans" cxnId="{5EE80EAD-F5E0-4FF7-9005-F5968AC630B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A98580F-74B1-4A44-9E6E-A713249557A8}" type="sibTrans" cxnId="{5EE80EAD-F5E0-4FF7-9005-F5968AC630B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BEB39EF-38D6-45A4-BE3A-D267C1A9D93C}" type="pres">
      <dgm:prSet presAssocID="{EE197933-A06D-4770-9932-E2F001CC52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2E166F-8B2D-4FA9-A743-6BE8D2774E80}" type="pres">
      <dgm:prSet presAssocID="{EE197933-A06D-4770-9932-E2F001CC5211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D6BBDBEC-60C6-431C-9490-C690EAA33573}" type="pres">
      <dgm:prSet presAssocID="{EE197933-A06D-4770-9932-E2F001CC521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2A942-63A6-4C0A-B800-FAA8BA48BB10}" type="pres">
      <dgm:prSet presAssocID="{EE197933-A06D-4770-9932-E2F001CC521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EAE661-711B-42A3-B10E-8FC183E1765E}" type="pres">
      <dgm:prSet presAssocID="{EE197933-A06D-4770-9932-E2F001CC521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702153-C05C-46A6-BE22-ECC2A80B257F}" type="pres">
      <dgm:prSet presAssocID="{EE197933-A06D-4770-9932-E2F001CC521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6593F-7565-4B59-A295-6D17D6C306BA}" type="pres">
      <dgm:prSet presAssocID="{EE197933-A06D-4770-9932-E2F001CC521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3A4105-D46F-4495-999E-233FBE24AB80}" type="pres">
      <dgm:prSet presAssocID="{EE197933-A06D-4770-9932-E2F001CC521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814C9B-A361-43AE-90C3-1A8971B1D67C}" type="pres">
      <dgm:prSet presAssocID="{EE197933-A06D-4770-9932-E2F001CC521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BED74-406E-4F8F-8C2D-EEEFC9695E13}" type="pres">
      <dgm:prSet presAssocID="{EE197933-A06D-4770-9932-E2F001CC521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449201-9BE1-4323-AC94-E976EAF81ACD}" type="pres">
      <dgm:prSet presAssocID="{EE197933-A06D-4770-9932-E2F001CC521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6D326-DCEE-49E6-B1B6-EAACD193D1E3}" type="pres">
      <dgm:prSet presAssocID="{EE197933-A06D-4770-9932-E2F001CC521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BE9528-9CEC-44A1-91EA-46AA3AE9E087}" type="pres">
      <dgm:prSet presAssocID="{EE197933-A06D-4770-9932-E2F001CC521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049FE7-6F15-4786-8E8D-D93999D941AF}" srcId="{EE197933-A06D-4770-9932-E2F001CC5211}" destId="{4A86F4F7-95C6-48BA-8152-3CBDC52DB922}" srcOrd="1" destOrd="0" parTransId="{31103445-6CB4-4B8A-8FBA-4B8DBBAA54FA}" sibTransId="{AA750460-709B-4F20-8F4B-272340400FE1}"/>
    <dgm:cxn modelId="{F05FA283-4EB8-4AE4-BC90-040E792DCFA4}" type="presOf" srcId="{AA750460-709B-4F20-8F4B-272340400FE1}" destId="{0E3A4105-D46F-4495-999E-233FBE24AB80}" srcOrd="0" destOrd="0" presId="urn:microsoft.com/office/officeart/2005/8/layout/vProcess5"/>
    <dgm:cxn modelId="{ACC98B9D-031D-4211-8B69-DBB15E671B8B}" srcId="{EE197933-A06D-4770-9932-E2F001CC5211}" destId="{29A4BCDD-A791-437A-A134-44F36888FA95}" srcOrd="2" destOrd="0" parTransId="{D4EFC502-26E4-4113-8D75-8931CD91434B}" sibTransId="{0714FFCF-6542-4452-9561-AE76197774D5}"/>
    <dgm:cxn modelId="{F3CBC795-8D90-4FC9-9309-49E2FFA60322}" type="presOf" srcId="{0714FFCF-6542-4452-9561-AE76197774D5}" destId="{9B814C9B-A361-43AE-90C3-1A8971B1D67C}" srcOrd="0" destOrd="0" presId="urn:microsoft.com/office/officeart/2005/8/layout/vProcess5"/>
    <dgm:cxn modelId="{9BC80FFE-C4C7-4D6C-9321-8DDCCB87463B}" srcId="{EE197933-A06D-4770-9932-E2F001CC5211}" destId="{002EBE8F-FED9-499D-81ED-6B27BCD5BB20}" srcOrd="0" destOrd="0" parTransId="{56820F95-1B71-4238-A7EA-8118F9C62715}" sibTransId="{2EEBC10B-362F-451C-A8DC-34D8B92D5E03}"/>
    <dgm:cxn modelId="{5EE80EAD-F5E0-4FF7-9005-F5968AC630B1}" srcId="{EE197933-A06D-4770-9932-E2F001CC5211}" destId="{0897C15E-1218-4ABD-B32C-F06218DA1894}" srcOrd="3" destOrd="0" parTransId="{FA49F15C-00E0-402C-9CA1-FFCDC61FE079}" sibTransId="{7A98580F-74B1-4A44-9E6E-A713249557A8}"/>
    <dgm:cxn modelId="{EA9B7B9D-D2F9-4F31-AD83-563B5D4CF04E}" type="presOf" srcId="{0897C15E-1218-4ABD-B32C-F06218DA1894}" destId="{F2702153-C05C-46A6-BE22-ECC2A80B257F}" srcOrd="0" destOrd="0" presId="urn:microsoft.com/office/officeart/2005/8/layout/vProcess5"/>
    <dgm:cxn modelId="{355903C9-9832-4903-AA7E-D4D24B5DF0DE}" type="presOf" srcId="{4A86F4F7-95C6-48BA-8152-3CBDC52DB922}" destId="{96449201-9BE1-4323-AC94-E976EAF81ACD}" srcOrd="1" destOrd="0" presId="urn:microsoft.com/office/officeart/2005/8/layout/vProcess5"/>
    <dgm:cxn modelId="{8A70CB75-8DB8-4C15-9507-98AB9DE704E4}" type="presOf" srcId="{29A4BCDD-A791-437A-A134-44F36888FA95}" destId="{0E46D326-DCEE-49E6-B1B6-EAACD193D1E3}" srcOrd="1" destOrd="0" presId="urn:microsoft.com/office/officeart/2005/8/layout/vProcess5"/>
    <dgm:cxn modelId="{0C6A1889-4C4B-4826-B17E-5E72F5C6B676}" type="presOf" srcId="{29A4BCDD-A791-437A-A134-44F36888FA95}" destId="{25EAE661-711B-42A3-B10E-8FC183E1765E}" srcOrd="0" destOrd="0" presId="urn:microsoft.com/office/officeart/2005/8/layout/vProcess5"/>
    <dgm:cxn modelId="{2C9E1E69-B97E-437A-ADB2-75114C799D1C}" type="presOf" srcId="{002EBE8F-FED9-499D-81ED-6B27BCD5BB20}" destId="{05DBED74-406E-4F8F-8C2D-EEEFC9695E13}" srcOrd="1" destOrd="0" presId="urn:microsoft.com/office/officeart/2005/8/layout/vProcess5"/>
    <dgm:cxn modelId="{6F3C6A51-4E2B-4055-89ED-14863832FD0F}" type="presOf" srcId="{4A86F4F7-95C6-48BA-8152-3CBDC52DB922}" destId="{6732A942-63A6-4C0A-B800-FAA8BA48BB10}" srcOrd="0" destOrd="0" presId="urn:microsoft.com/office/officeart/2005/8/layout/vProcess5"/>
    <dgm:cxn modelId="{5AE16505-E1FF-406D-92B3-B2EE775F0DD3}" type="presOf" srcId="{EE197933-A06D-4770-9932-E2F001CC5211}" destId="{8BEB39EF-38D6-45A4-BE3A-D267C1A9D93C}" srcOrd="0" destOrd="0" presId="urn:microsoft.com/office/officeart/2005/8/layout/vProcess5"/>
    <dgm:cxn modelId="{E976429F-3D40-47E7-BA67-CEC2AF55D3CC}" type="presOf" srcId="{2EEBC10B-362F-451C-A8DC-34D8B92D5E03}" destId="{6DE6593F-7565-4B59-A295-6D17D6C306BA}" srcOrd="0" destOrd="0" presId="urn:microsoft.com/office/officeart/2005/8/layout/vProcess5"/>
    <dgm:cxn modelId="{48E39CF3-AD20-4767-8A58-F3BF12057B17}" type="presOf" srcId="{0897C15E-1218-4ABD-B32C-F06218DA1894}" destId="{88BE9528-9CEC-44A1-91EA-46AA3AE9E087}" srcOrd="1" destOrd="0" presId="urn:microsoft.com/office/officeart/2005/8/layout/vProcess5"/>
    <dgm:cxn modelId="{5D05C935-E7A6-4E6D-A2C5-6122923379CB}" type="presOf" srcId="{002EBE8F-FED9-499D-81ED-6B27BCD5BB20}" destId="{D6BBDBEC-60C6-431C-9490-C690EAA33573}" srcOrd="0" destOrd="0" presId="urn:microsoft.com/office/officeart/2005/8/layout/vProcess5"/>
    <dgm:cxn modelId="{614DFEE1-38AA-4492-ABE1-BCD3CE995A16}" type="presParOf" srcId="{8BEB39EF-38D6-45A4-BE3A-D267C1A9D93C}" destId="{632E166F-8B2D-4FA9-A743-6BE8D2774E80}" srcOrd="0" destOrd="0" presId="urn:microsoft.com/office/officeart/2005/8/layout/vProcess5"/>
    <dgm:cxn modelId="{7BA36DC0-AFE8-4C3B-8151-2B4C8479E468}" type="presParOf" srcId="{8BEB39EF-38D6-45A4-BE3A-D267C1A9D93C}" destId="{D6BBDBEC-60C6-431C-9490-C690EAA33573}" srcOrd="1" destOrd="0" presId="urn:microsoft.com/office/officeart/2005/8/layout/vProcess5"/>
    <dgm:cxn modelId="{CDCAF37B-1D77-48BF-86C6-E8CC594BB3E4}" type="presParOf" srcId="{8BEB39EF-38D6-45A4-BE3A-D267C1A9D93C}" destId="{6732A942-63A6-4C0A-B800-FAA8BA48BB10}" srcOrd="2" destOrd="0" presId="urn:microsoft.com/office/officeart/2005/8/layout/vProcess5"/>
    <dgm:cxn modelId="{03F8B551-A68C-49E2-925E-F09C9844CFF8}" type="presParOf" srcId="{8BEB39EF-38D6-45A4-BE3A-D267C1A9D93C}" destId="{25EAE661-711B-42A3-B10E-8FC183E1765E}" srcOrd="3" destOrd="0" presId="urn:microsoft.com/office/officeart/2005/8/layout/vProcess5"/>
    <dgm:cxn modelId="{60827908-F2DD-46E2-8A89-38C5B57C28CB}" type="presParOf" srcId="{8BEB39EF-38D6-45A4-BE3A-D267C1A9D93C}" destId="{F2702153-C05C-46A6-BE22-ECC2A80B257F}" srcOrd="4" destOrd="0" presId="urn:microsoft.com/office/officeart/2005/8/layout/vProcess5"/>
    <dgm:cxn modelId="{881B33E5-A468-4A65-9A43-4727A551C1B0}" type="presParOf" srcId="{8BEB39EF-38D6-45A4-BE3A-D267C1A9D93C}" destId="{6DE6593F-7565-4B59-A295-6D17D6C306BA}" srcOrd="5" destOrd="0" presId="urn:microsoft.com/office/officeart/2005/8/layout/vProcess5"/>
    <dgm:cxn modelId="{B12E1825-FABF-4D64-8B7E-729A1720684D}" type="presParOf" srcId="{8BEB39EF-38D6-45A4-BE3A-D267C1A9D93C}" destId="{0E3A4105-D46F-4495-999E-233FBE24AB80}" srcOrd="6" destOrd="0" presId="urn:microsoft.com/office/officeart/2005/8/layout/vProcess5"/>
    <dgm:cxn modelId="{4CFF7231-A2B1-4EF4-BBE4-4DA4BB7F9A30}" type="presParOf" srcId="{8BEB39EF-38D6-45A4-BE3A-D267C1A9D93C}" destId="{9B814C9B-A361-43AE-90C3-1A8971B1D67C}" srcOrd="7" destOrd="0" presId="urn:microsoft.com/office/officeart/2005/8/layout/vProcess5"/>
    <dgm:cxn modelId="{98BF3EEF-5C0A-49F4-8131-C101D226EB8D}" type="presParOf" srcId="{8BEB39EF-38D6-45A4-BE3A-D267C1A9D93C}" destId="{05DBED74-406E-4F8F-8C2D-EEEFC9695E13}" srcOrd="8" destOrd="0" presId="urn:microsoft.com/office/officeart/2005/8/layout/vProcess5"/>
    <dgm:cxn modelId="{CC8571DE-FCB4-428E-8171-CD50C0AF8F6A}" type="presParOf" srcId="{8BEB39EF-38D6-45A4-BE3A-D267C1A9D93C}" destId="{96449201-9BE1-4323-AC94-E976EAF81ACD}" srcOrd="9" destOrd="0" presId="urn:microsoft.com/office/officeart/2005/8/layout/vProcess5"/>
    <dgm:cxn modelId="{698B6A8C-0CDB-4662-961D-099A56DF84A3}" type="presParOf" srcId="{8BEB39EF-38D6-45A4-BE3A-D267C1A9D93C}" destId="{0E46D326-DCEE-49E6-B1B6-EAACD193D1E3}" srcOrd="10" destOrd="0" presId="urn:microsoft.com/office/officeart/2005/8/layout/vProcess5"/>
    <dgm:cxn modelId="{C9D6B55D-8953-4359-953E-D245917F0F33}" type="presParOf" srcId="{8BEB39EF-38D6-45A4-BE3A-D267C1A9D93C}" destId="{88BE9528-9CEC-44A1-91EA-46AA3AE9E0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927DD-689F-4753-A089-3469029E4258}" type="doc">
      <dgm:prSet loTypeId="urn:microsoft.com/office/officeart/2005/8/layout/cycle5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424A9F9-4845-44AB-9C29-12C221E8E0F6}">
      <dgm:prSet phldrT="[文字]"/>
      <dgm:spPr/>
      <dgm:t>
        <a:bodyPr/>
        <a:lstStyle/>
        <a:p>
          <a:r>
            <a:rPr lang="zh-TW" altLang="en-US" baseline="0" dirty="0" smtClean="0">
              <a:latin typeface="Comic Sans MS" pitchFamily="66" charset="0"/>
              <a:ea typeface="微軟正黑體" pitchFamily="34" charset="-120"/>
            </a:rPr>
            <a:t>蒐集與接觸階段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9FBA8546-D6D3-426A-A16F-9618A2FD7585}" type="parTrans" cxnId="{E44EF033-41CD-4108-8B45-FBBC1E963D37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BDF8D349-E504-4F35-A310-7201CB9C9693}" type="sibTrans" cxnId="{E44EF033-41CD-4108-8B45-FBBC1E963D3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44F6826F-BA43-4FA2-8B1E-B992CD64BF4D}">
      <dgm:prSet phldrT="[文字]"/>
      <dgm:spPr/>
      <dgm:t>
        <a:bodyPr/>
        <a:lstStyle/>
        <a:p>
          <a:r>
            <a:rPr lang="zh-TW" altLang="en-US" baseline="0" dirty="0" smtClean="0">
              <a:latin typeface="Comic Sans MS" pitchFamily="66" charset="0"/>
              <a:ea typeface="微軟正黑體" pitchFamily="34" charset="-120"/>
            </a:rPr>
            <a:t>區隔與價值階段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A8A651A6-C45D-47D0-B308-5C83185F7767}" type="parTrans" cxnId="{5A2F617D-7CB5-416B-840D-126D0762C47E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1F1E6AD-9103-4ADD-B4C2-879BFA4BF284}" type="sibTrans" cxnId="{5A2F617D-7CB5-416B-840D-126D0762C47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072F3F9B-4055-4CC8-9C16-25B9E47524C9}">
      <dgm:prSet phldrT="[文字]"/>
      <dgm:spPr/>
      <dgm:t>
        <a:bodyPr/>
        <a:lstStyle/>
        <a:p>
          <a:r>
            <a:rPr lang="zh-TW" altLang="en-US" baseline="0" dirty="0" smtClean="0">
              <a:latin typeface="Comic Sans MS" pitchFamily="66" charset="0"/>
              <a:ea typeface="微軟正黑體" pitchFamily="34" charset="-120"/>
            </a:rPr>
            <a:t>技術與策略階段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F7F6ADD7-D068-45EB-917C-D9FAD54DDFC8}" type="parTrans" cxnId="{0A4678C7-F4B1-4B15-94A8-E458F0ED2DA4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02F7B12-CB69-462E-9CFA-516539AC5197}" type="sibTrans" cxnId="{0A4678C7-F4B1-4B15-94A8-E458F0ED2DA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28E4910-B90E-41BA-B8A5-77BF14FE6F53}">
      <dgm:prSet phldrT="[文字]"/>
      <dgm:spPr/>
      <dgm:t>
        <a:bodyPr/>
        <a:lstStyle/>
        <a:p>
          <a:r>
            <a:rPr lang="zh-TW" altLang="en-US" baseline="0" dirty="0" smtClean="0">
              <a:latin typeface="Comic Sans MS" pitchFamily="66" charset="0"/>
              <a:ea typeface="微軟正黑體" pitchFamily="34" charset="-120"/>
            </a:rPr>
            <a:t> 互動與修改階段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92B22F95-5716-42CE-AE56-CEE8A74D09A8}" type="parTrans" cxnId="{4F2B36BA-FD8F-4142-A2CA-6FB87BD4DD2F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8C3474D7-9730-4D1A-AD13-0C5D87472AD8}" type="sibTrans" cxnId="{4F2B36BA-FD8F-4142-A2CA-6FB87BD4DD2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3EE05703-9305-4C27-82BC-1AD890B5EF0F}" type="pres">
      <dgm:prSet presAssocID="{BC3927DD-689F-4753-A089-3469029E4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6E8DBC-DCAE-4BE2-A5D6-993CDDEC45F8}" type="pres">
      <dgm:prSet presAssocID="{D424A9F9-4845-44AB-9C29-12C221E8E0F6}" presName="node" presStyleLbl="node1" presStyleIdx="0" presStyleCnt="4" custScaleX="1334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D34E6-9A32-4E39-B511-039BD0CE1986}" type="pres">
      <dgm:prSet presAssocID="{D424A9F9-4845-44AB-9C29-12C221E8E0F6}" presName="spNode" presStyleCnt="0"/>
      <dgm:spPr/>
    </dgm:pt>
    <dgm:pt modelId="{A8CEE154-000F-4AF5-BDBB-B16B31D05A10}" type="pres">
      <dgm:prSet presAssocID="{BDF8D349-E504-4F35-A310-7201CB9C9693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D12C1434-1B23-4FE5-8F2A-49C9860B94C4}" type="pres">
      <dgm:prSet presAssocID="{44F6826F-BA43-4FA2-8B1E-B992CD64BF4D}" presName="node" presStyleLbl="node1" presStyleIdx="1" presStyleCnt="4" custScaleX="133491" custRadScaleRad="1392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06BE9-5BF3-461A-BEAC-8DCBC268794F}" type="pres">
      <dgm:prSet presAssocID="{44F6826F-BA43-4FA2-8B1E-B992CD64BF4D}" presName="spNode" presStyleCnt="0"/>
      <dgm:spPr/>
    </dgm:pt>
    <dgm:pt modelId="{AB3CA5E1-5E46-4F92-8583-71B8CB3CBB9E}" type="pres">
      <dgm:prSet presAssocID="{A1F1E6AD-9103-4ADD-B4C2-879BFA4BF284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7114C1AF-C404-4ABC-AB7C-D8DD645841A1}" type="pres">
      <dgm:prSet presAssocID="{072F3F9B-4055-4CC8-9C16-25B9E47524C9}" presName="node" presStyleLbl="node1" presStyleIdx="2" presStyleCnt="4" custScaleX="1334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3DC0C-F1B7-4077-A6B6-9E44D6B39A78}" type="pres">
      <dgm:prSet presAssocID="{072F3F9B-4055-4CC8-9C16-25B9E47524C9}" presName="spNode" presStyleCnt="0"/>
      <dgm:spPr/>
    </dgm:pt>
    <dgm:pt modelId="{37CFF90B-54FD-4C1D-AB28-BDAC2DC7437E}" type="pres">
      <dgm:prSet presAssocID="{602F7B12-CB69-462E-9CFA-516539AC5197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C84A7BB2-7698-4191-A0AC-92DE8AC4EFDF}" type="pres">
      <dgm:prSet presAssocID="{D28E4910-B90E-41BA-B8A5-77BF14FE6F53}" presName="node" presStyleLbl="node1" presStyleIdx="3" presStyleCnt="4" custScaleX="133491" custRadScaleRad="139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C59B0E-FDFD-401D-9C4B-8BB0C62097FD}" type="pres">
      <dgm:prSet presAssocID="{D28E4910-B90E-41BA-B8A5-77BF14FE6F53}" presName="spNode" presStyleCnt="0"/>
      <dgm:spPr/>
    </dgm:pt>
    <dgm:pt modelId="{5D0392FF-C6C6-444D-A697-363FA6CC92F8}" type="pres">
      <dgm:prSet presAssocID="{8C3474D7-9730-4D1A-AD13-0C5D87472AD8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1E1A6761-B4B0-4D61-91BB-5433F4CAB24A}" type="presOf" srcId="{D28E4910-B90E-41BA-B8A5-77BF14FE6F53}" destId="{C84A7BB2-7698-4191-A0AC-92DE8AC4EFDF}" srcOrd="0" destOrd="0" presId="urn:microsoft.com/office/officeart/2005/8/layout/cycle5"/>
    <dgm:cxn modelId="{F298AAA9-C3F0-4AEF-869C-CAE1ABC3EB43}" type="presOf" srcId="{BDF8D349-E504-4F35-A310-7201CB9C9693}" destId="{A8CEE154-000F-4AF5-BDBB-B16B31D05A10}" srcOrd="0" destOrd="0" presId="urn:microsoft.com/office/officeart/2005/8/layout/cycle5"/>
    <dgm:cxn modelId="{6007EF7F-7281-4959-8C54-D5E0814FACF6}" type="presOf" srcId="{602F7B12-CB69-462E-9CFA-516539AC5197}" destId="{37CFF90B-54FD-4C1D-AB28-BDAC2DC7437E}" srcOrd="0" destOrd="0" presId="urn:microsoft.com/office/officeart/2005/8/layout/cycle5"/>
    <dgm:cxn modelId="{5A2F617D-7CB5-416B-840D-126D0762C47E}" srcId="{BC3927DD-689F-4753-A089-3469029E4258}" destId="{44F6826F-BA43-4FA2-8B1E-B992CD64BF4D}" srcOrd="1" destOrd="0" parTransId="{A8A651A6-C45D-47D0-B308-5C83185F7767}" sibTransId="{A1F1E6AD-9103-4ADD-B4C2-879BFA4BF284}"/>
    <dgm:cxn modelId="{0A4678C7-F4B1-4B15-94A8-E458F0ED2DA4}" srcId="{BC3927DD-689F-4753-A089-3469029E4258}" destId="{072F3F9B-4055-4CC8-9C16-25B9E47524C9}" srcOrd="2" destOrd="0" parTransId="{F7F6ADD7-D068-45EB-917C-D9FAD54DDFC8}" sibTransId="{602F7B12-CB69-462E-9CFA-516539AC5197}"/>
    <dgm:cxn modelId="{2B83E0DC-04AE-47A8-B779-CC3B7DD448E0}" type="presOf" srcId="{8C3474D7-9730-4D1A-AD13-0C5D87472AD8}" destId="{5D0392FF-C6C6-444D-A697-363FA6CC92F8}" srcOrd="0" destOrd="0" presId="urn:microsoft.com/office/officeart/2005/8/layout/cycle5"/>
    <dgm:cxn modelId="{7BDA9D95-4AB8-4D7B-B3A8-B462EA6473D3}" type="presOf" srcId="{BC3927DD-689F-4753-A089-3469029E4258}" destId="{3EE05703-9305-4C27-82BC-1AD890B5EF0F}" srcOrd="0" destOrd="0" presId="urn:microsoft.com/office/officeart/2005/8/layout/cycle5"/>
    <dgm:cxn modelId="{4F2B36BA-FD8F-4142-A2CA-6FB87BD4DD2F}" srcId="{BC3927DD-689F-4753-A089-3469029E4258}" destId="{D28E4910-B90E-41BA-B8A5-77BF14FE6F53}" srcOrd="3" destOrd="0" parTransId="{92B22F95-5716-42CE-AE56-CEE8A74D09A8}" sibTransId="{8C3474D7-9730-4D1A-AD13-0C5D87472AD8}"/>
    <dgm:cxn modelId="{E44EF033-41CD-4108-8B45-FBBC1E963D37}" srcId="{BC3927DD-689F-4753-A089-3469029E4258}" destId="{D424A9F9-4845-44AB-9C29-12C221E8E0F6}" srcOrd="0" destOrd="0" parTransId="{9FBA8546-D6D3-426A-A16F-9618A2FD7585}" sibTransId="{BDF8D349-E504-4F35-A310-7201CB9C9693}"/>
    <dgm:cxn modelId="{33A28647-E539-4C47-9A25-A899C8E5607D}" type="presOf" srcId="{D424A9F9-4845-44AB-9C29-12C221E8E0F6}" destId="{9F6E8DBC-DCAE-4BE2-A5D6-993CDDEC45F8}" srcOrd="0" destOrd="0" presId="urn:microsoft.com/office/officeart/2005/8/layout/cycle5"/>
    <dgm:cxn modelId="{12C2E612-EA60-4B07-92B3-8A7367245E5C}" type="presOf" srcId="{44F6826F-BA43-4FA2-8B1E-B992CD64BF4D}" destId="{D12C1434-1B23-4FE5-8F2A-49C9860B94C4}" srcOrd="0" destOrd="0" presId="urn:microsoft.com/office/officeart/2005/8/layout/cycle5"/>
    <dgm:cxn modelId="{325C9BCF-56F5-4C2D-B15C-F56AAB532A1B}" type="presOf" srcId="{072F3F9B-4055-4CC8-9C16-25B9E47524C9}" destId="{7114C1AF-C404-4ABC-AB7C-D8DD645841A1}" srcOrd="0" destOrd="0" presId="urn:microsoft.com/office/officeart/2005/8/layout/cycle5"/>
    <dgm:cxn modelId="{FFA72240-6A6C-44AF-9032-EB097B9DFB13}" type="presOf" srcId="{A1F1E6AD-9103-4ADD-B4C2-879BFA4BF284}" destId="{AB3CA5E1-5E46-4F92-8583-71B8CB3CBB9E}" srcOrd="0" destOrd="0" presId="urn:microsoft.com/office/officeart/2005/8/layout/cycle5"/>
    <dgm:cxn modelId="{A8A4822A-3527-4AE6-B959-EC396F7B27DD}" type="presParOf" srcId="{3EE05703-9305-4C27-82BC-1AD890B5EF0F}" destId="{9F6E8DBC-DCAE-4BE2-A5D6-993CDDEC45F8}" srcOrd="0" destOrd="0" presId="urn:microsoft.com/office/officeart/2005/8/layout/cycle5"/>
    <dgm:cxn modelId="{371B17CB-F779-411F-A726-E66FD75A8E33}" type="presParOf" srcId="{3EE05703-9305-4C27-82BC-1AD890B5EF0F}" destId="{901D34E6-9A32-4E39-B511-039BD0CE1986}" srcOrd="1" destOrd="0" presId="urn:microsoft.com/office/officeart/2005/8/layout/cycle5"/>
    <dgm:cxn modelId="{351A44C4-F21E-405E-A761-9A2669C90029}" type="presParOf" srcId="{3EE05703-9305-4C27-82BC-1AD890B5EF0F}" destId="{A8CEE154-000F-4AF5-BDBB-B16B31D05A10}" srcOrd="2" destOrd="0" presId="urn:microsoft.com/office/officeart/2005/8/layout/cycle5"/>
    <dgm:cxn modelId="{052A3798-F692-490F-8274-3F124814ADD7}" type="presParOf" srcId="{3EE05703-9305-4C27-82BC-1AD890B5EF0F}" destId="{D12C1434-1B23-4FE5-8F2A-49C9860B94C4}" srcOrd="3" destOrd="0" presId="urn:microsoft.com/office/officeart/2005/8/layout/cycle5"/>
    <dgm:cxn modelId="{364572CE-16BC-4F91-990A-D7E02494B47F}" type="presParOf" srcId="{3EE05703-9305-4C27-82BC-1AD890B5EF0F}" destId="{F6F06BE9-5BF3-461A-BEAC-8DCBC268794F}" srcOrd="4" destOrd="0" presId="urn:microsoft.com/office/officeart/2005/8/layout/cycle5"/>
    <dgm:cxn modelId="{2AEE5542-0FE6-40DD-B041-87CF3FAC0882}" type="presParOf" srcId="{3EE05703-9305-4C27-82BC-1AD890B5EF0F}" destId="{AB3CA5E1-5E46-4F92-8583-71B8CB3CBB9E}" srcOrd="5" destOrd="0" presId="urn:microsoft.com/office/officeart/2005/8/layout/cycle5"/>
    <dgm:cxn modelId="{3C69925C-6166-4964-9A6E-7A491D82EC84}" type="presParOf" srcId="{3EE05703-9305-4C27-82BC-1AD890B5EF0F}" destId="{7114C1AF-C404-4ABC-AB7C-D8DD645841A1}" srcOrd="6" destOrd="0" presId="urn:microsoft.com/office/officeart/2005/8/layout/cycle5"/>
    <dgm:cxn modelId="{F1130EC6-EFA5-4AAE-B2E0-250F50CF10FA}" type="presParOf" srcId="{3EE05703-9305-4C27-82BC-1AD890B5EF0F}" destId="{9223DC0C-F1B7-4077-A6B6-9E44D6B39A78}" srcOrd="7" destOrd="0" presId="urn:microsoft.com/office/officeart/2005/8/layout/cycle5"/>
    <dgm:cxn modelId="{690EB59B-4F33-45A1-A62D-B02F25673753}" type="presParOf" srcId="{3EE05703-9305-4C27-82BC-1AD890B5EF0F}" destId="{37CFF90B-54FD-4C1D-AB28-BDAC2DC7437E}" srcOrd="8" destOrd="0" presId="urn:microsoft.com/office/officeart/2005/8/layout/cycle5"/>
    <dgm:cxn modelId="{E6045AF9-08F3-4EF1-BF9E-F965299DC236}" type="presParOf" srcId="{3EE05703-9305-4C27-82BC-1AD890B5EF0F}" destId="{C84A7BB2-7698-4191-A0AC-92DE8AC4EFDF}" srcOrd="9" destOrd="0" presId="urn:microsoft.com/office/officeart/2005/8/layout/cycle5"/>
    <dgm:cxn modelId="{233A3FBA-D379-42F0-937A-A2C103CCB0AC}" type="presParOf" srcId="{3EE05703-9305-4C27-82BC-1AD890B5EF0F}" destId="{B6C59B0E-FDFD-401D-9C4B-8BB0C62097FD}" srcOrd="10" destOrd="0" presId="urn:microsoft.com/office/officeart/2005/8/layout/cycle5"/>
    <dgm:cxn modelId="{81BFE616-2BBE-4580-BAA0-D81FB5461FE0}" type="presParOf" srcId="{3EE05703-9305-4C27-82BC-1AD890B5EF0F}" destId="{5D0392FF-C6C6-444D-A697-363FA6CC92F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A1CEA-EDA7-469D-97B0-E1106174A4F1}">
      <dsp:nvSpPr>
        <dsp:cNvPr id="0" name=""/>
        <dsp:cNvSpPr/>
      </dsp:nvSpPr>
      <dsp:spPr>
        <a:xfrm>
          <a:off x="39" y="124312"/>
          <a:ext cx="3806995" cy="576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39" y="124312"/>
        <a:ext cx="3806995" cy="576000"/>
      </dsp:txXfrm>
    </dsp:sp>
    <dsp:sp modelId="{CB7CA0C3-5174-4BF6-A50E-12806AD19BFE}">
      <dsp:nvSpPr>
        <dsp:cNvPr id="0" name=""/>
        <dsp:cNvSpPr/>
      </dsp:nvSpPr>
      <dsp:spPr>
        <a:xfrm>
          <a:off x="39" y="700312"/>
          <a:ext cx="3806995" cy="44331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Comic Sans MS" pitchFamily="66" charset="0"/>
              <a:ea typeface="微軟正黑體" pitchFamily="34" charset="-120"/>
            </a:rPr>
            <a:t>消費者行為的概念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網路消費者的概念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社群消費者的模式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結論</a:t>
          </a:r>
        </a:p>
      </dsp:txBody>
      <dsp:txXfrm>
        <a:off x="39" y="700312"/>
        <a:ext cx="3806995" cy="4433174"/>
      </dsp:txXfrm>
    </dsp:sp>
    <dsp:sp modelId="{250695A9-FC4C-4B3A-BBB1-01E6A70DD9B1}">
      <dsp:nvSpPr>
        <dsp:cNvPr id="0" name=""/>
        <dsp:cNvSpPr/>
      </dsp:nvSpPr>
      <dsp:spPr>
        <a:xfrm>
          <a:off x="4340014" y="124312"/>
          <a:ext cx="3806995" cy="576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4340014" y="124312"/>
        <a:ext cx="3806995" cy="576000"/>
      </dsp:txXfrm>
    </dsp:sp>
    <dsp:sp modelId="{A228CC51-C6BE-43B9-84F1-6FE1982F2811}">
      <dsp:nvSpPr>
        <dsp:cNvPr id="0" name=""/>
        <dsp:cNvSpPr/>
      </dsp:nvSpPr>
      <dsp:spPr>
        <a:xfrm>
          <a:off x="4340014" y="700312"/>
          <a:ext cx="3806995" cy="44331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消費者行為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消費者行為的特性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消費者決策制定過程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latin typeface="Comic Sans MS" pitchFamily="66" charset="0"/>
              <a:ea typeface="微軟正黑體" pitchFamily="34" charset="-120"/>
            </a:rPr>
            <a:t>AIDA </a:t>
          </a: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模式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網路消費者的特性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顧客網站經驗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社群消費者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社群的種類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網路社群的強化</a:t>
          </a:r>
        </a:p>
      </dsp:txBody>
      <dsp:txXfrm>
        <a:off x="4340014" y="700312"/>
        <a:ext cx="3806995" cy="44331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0CCC8F-C0C2-4120-A9E8-EE5850F02BEA}">
      <dsp:nvSpPr>
        <dsp:cNvPr id="0" name=""/>
        <dsp:cNvSpPr/>
      </dsp:nvSpPr>
      <dsp:spPr>
        <a:xfrm>
          <a:off x="4077" y="0"/>
          <a:ext cx="3922359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sz="5600" b="0" kern="1200" baseline="0" dirty="0" smtClean="0">
              <a:latin typeface="Comic Sans MS" pitchFamily="66" charset="0"/>
              <a:ea typeface="微軟正黑體" pitchFamily="34" charset="-120"/>
            </a:rPr>
            <a:t>文化因素</a:t>
          </a:r>
          <a:endParaRPr lang="zh-TW" sz="5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4077" y="0"/>
        <a:ext cx="3922359" cy="1577340"/>
      </dsp:txXfrm>
    </dsp:sp>
    <dsp:sp modelId="{FFD518DB-3893-4788-90AD-76D4ACC1B942}">
      <dsp:nvSpPr>
        <dsp:cNvPr id="0" name=""/>
        <dsp:cNvSpPr/>
      </dsp:nvSpPr>
      <dsp:spPr>
        <a:xfrm>
          <a:off x="396313" y="1577340"/>
          <a:ext cx="3137887" cy="3417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指由社會成員的共同價值觀、信念與行為所構成，透過彼此的學習、分享與沿襲，像是風俗民情、宗教、行為與道德等模式，是一個人行為塑成的基礎。</a:t>
          </a:r>
          <a:endParaRPr lang="en-US" sz="22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396313" y="1577340"/>
        <a:ext cx="3137887" cy="3417570"/>
      </dsp:txXfrm>
    </dsp:sp>
    <dsp:sp modelId="{057832C1-C6AD-48E0-B9AA-BE08D60142B8}">
      <dsp:nvSpPr>
        <dsp:cNvPr id="0" name=""/>
        <dsp:cNvSpPr/>
      </dsp:nvSpPr>
      <dsp:spPr>
        <a:xfrm>
          <a:off x="4220613" y="0"/>
          <a:ext cx="3922359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sz="5600" b="0" kern="1200" baseline="0" dirty="0" smtClean="0">
              <a:latin typeface="Comic Sans MS" pitchFamily="66" charset="0"/>
              <a:ea typeface="微軟正黑體" pitchFamily="34" charset="-120"/>
            </a:rPr>
            <a:t>社會因素</a:t>
          </a:r>
          <a:endParaRPr lang="zh-TW" sz="5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4220613" y="0"/>
        <a:ext cx="3922359" cy="1577340"/>
      </dsp:txXfrm>
    </dsp:sp>
    <dsp:sp modelId="{BFF6EDC5-7978-41B1-B58B-B2E80E60525A}">
      <dsp:nvSpPr>
        <dsp:cNvPr id="0" name=""/>
        <dsp:cNvSpPr/>
      </dsp:nvSpPr>
      <dsp:spPr>
        <a:xfrm>
          <a:off x="4612849" y="1577340"/>
          <a:ext cx="3137887" cy="3417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56290"/>
                <a:satOff val="-58669"/>
                <a:lumOff val="6078"/>
                <a:alphaOff val="0"/>
                <a:tint val="50000"/>
                <a:satMod val="300000"/>
              </a:schemeClr>
            </a:gs>
            <a:gs pos="35000">
              <a:schemeClr val="accent2">
                <a:hueOff val="3856290"/>
                <a:satOff val="-58669"/>
                <a:lumOff val="6078"/>
                <a:alphaOff val="0"/>
                <a:tint val="37000"/>
                <a:satMod val="300000"/>
              </a:schemeClr>
            </a:gs>
            <a:gs pos="100000">
              <a:schemeClr val="accent2">
                <a:hueOff val="3856290"/>
                <a:satOff val="-58669"/>
                <a:lumOff val="6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包括參考群體、家庭、角色和地位。</a:t>
          </a:r>
          <a:endParaRPr lang="zh-TW" sz="22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4612849" y="1577340"/>
        <a:ext cx="3137887" cy="3417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3DCA1-3AD8-4A04-9298-223F809BE51C}">
      <dsp:nvSpPr>
        <dsp:cNvPr id="0" name=""/>
        <dsp:cNvSpPr/>
      </dsp:nvSpPr>
      <dsp:spPr>
        <a:xfrm>
          <a:off x="4077" y="0"/>
          <a:ext cx="3922359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600" b="0" kern="120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altLang="en-US" sz="5600" b="0" kern="1200" baseline="0" dirty="0" smtClean="0">
              <a:latin typeface="Comic Sans MS" pitchFamily="66" charset="0"/>
              <a:ea typeface="微軟正黑體" pitchFamily="34" charset="-120"/>
            </a:rPr>
            <a:t>個人因素</a:t>
          </a:r>
          <a:endParaRPr lang="zh-TW" sz="5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4077" y="0"/>
        <a:ext cx="3922359" cy="1577340"/>
      </dsp:txXfrm>
    </dsp:sp>
    <dsp:sp modelId="{BEBBA6A2-D84F-4CBE-BCE3-0498E9EC4FC6}">
      <dsp:nvSpPr>
        <dsp:cNvPr id="0" name=""/>
        <dsp:cNvSpPr/>
      </dsp:nvSpPr>
      <dsp:spPr>
        <a:xfrm>
          <a:off x="396313" y="1577340"/>
          <a:ext cx="3137887" cy="3417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baseline="0" dirty="0" smtClean="0">
              <a:latin typeface="Comic Sans MS" pitchFamily="66" charset="0"/>
              <a:ea typeface="微軟正黑體" pitchFamily="34" charset="-120"/>
            </a:rPr>
            <a:t>指個人的基本背景，像是年齡、家庭生命週期、職業、經濟狀況、生活型態、人格與自我觀念等</a:t>
          </a:r>
        </a:p>
      </dsp:txBody>
      <dsp:txXfrm>
        <a:off x="396313" y="1577340"/>
        <a:ext cx="3137887" cy="3417570"/>
      </dsp:txXfrm>
    </dsp:sp>
    <dsp:sp modelId="{B438CC49-F8CA-4449-9189-FB20E44EE9D2}">
      <dsp:nvSpPr>
        <dsp:cNvPr id="0" name=""/>
        <dsp:cNvSpPr/>
      </dsp:nvSpPr>
      <dsp:spPr>
        <a:xfrm>
          <a:off x="4220613" y="0"/>
          <a:ext cx="3922359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600" b="0" kern="120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altLang="en-US" sz="5600" b="0" kern="1200" baseline="0" dirty="0" smtClean="0">
              <a:latin typeface="Comic Sans MS" pitchFamily="66" charset="0"/>
              <a:ea typeface="微軟正黑體" pitchFamily="34" charset="-120"/>
            </a:rPr>
            <a:t>心理因素</a:t>
          </a:r>
          <a:endParaRPr lang="zh-TW" sz="5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4220613" y="0"/>
        <a:ext cx="3922359" cy="1577340"/>
      </dsp:txXfrm>
    </dsp:sp>
    <dsp:sp modelId="{A8635658-80D8-4929-A3B7-162A25A9B222}">
      <dsp:nvSpPr>
        <dsp:cNvPr id="0" name=""/>
        <dsp:cNvSpPr/>
      </dsp:nvSpPr>
      <dsp:spPr>
        <a:xfrm>
          <a:off x="4612849" y="1577340"/>
          <a:ext cx="3137887" cy="3417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56290"/>
                <a:satOff val="-58669"/>
                <a:lumOff val="6078"/>
                <a:alphaOff val="0"/>
                <a:tint val="50000"/>
                <a:satMod val="300000"/>
              </a:schemeClr>
            </a:gs>
            <a:gs pos="35000">
              <a:schemeClr val="accent2">
                <a:hueOff val="3856290"/>
                <a:satOff val="-58669"/>
                <a:lumOff val="6078"/>
                <a:alphaOff val="0"/>
                <a:tint val="37000"/>
                <a:satMod val="300000"/>
              </a:schemeClr>
            </a:gs>
            <a:gs pos="100000">
              <a:schemeClr val="accent2">
                <a:hueOff val="3856290"/>
                <a:satOff val="-58669"/>
                <a:lumOff val="6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baseline="0" smtClean="0">
              <a:latin typeface="Comic Sans MS" pitchFamily="66" charset="0"/>
              <a:ea typeface="微軟正黑體" pitchFamily="34" charset="-120"/>
            </a:rPr>
            <a:t>包括有動機、認知、學習、信念與態度等因素。其中，亦為個人的看法，通常具有選擇性 </a:t>
          </a:r>
          <a:r>
            <a:rPr lang="en-US" altLang="en-US" sz="2700" b="0" kern="1200" baseline="0" smtClean="0">
              <a:latin typeface="Comic Sans MS" pitchFamily="66" charset="0"/>
              <a:ea typeface="微軟正黑體" pitchFamily="34" charset="-120"/>
            </a:rPr>
            <a:t>(Selection)</a:t>
          </a:r>
          <a:endParaRPr lang="zh-TW" altLang="en-US" sz="2700" b="0" kern="1200" baseline="0" dirty="0" smtClean="0">
            <a:latin typeface="Comic Sans MS" pitchFamily="66" charset="0"/>
            <a:ea typeface="微軟正黑體" pitchFamily="34" charset="-120"/>
          </a:endParaRPr>
        </a:p>
      </dsp:txBody>
      <dsp:txXfrm>
        <a:off x="4612849" y="1577340"/>
        <a:ext cx="3137887" cy="34175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BDBEC-60C6-431C-9490-C690EAA33573}">
      <dsp:nvSpPr>
        <dsp:cNvPr id="0" name=""/>
        <dsp:cNvSpPr/>
      </dsp:nvSpPr>
      <dsp:spPr>
        <a:xfrm>
          <a:off x="0" y="0"/>
          <a:ext cx="6517640" cy="115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認知 </a:t>
          </a:r>
          <a:r>
            <a:rPr lang="en-US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(Awareness)</a:t>
          </a:r>
          <a:endParaRPr lang="zh-TW" altLang="en-US" sz="3800" kern="1200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0" y="0"/>
        <a:ext cx="5239468" cy="1156716"/>
      </dsp:txXfrm>
    </dsp:sp>
    <dsp:sp modelId="{6732A942-63A6-4C0A-B800-FAA8BA48BB10}">
      <dsp:nvSpPr>
        <dsp:cNvPr id="0" name=""/>
        <dsp:cNvSpPr/>
      </dsp:nvSpPr>
      <dsp:spPr>
        <a:xfrm>
          <a:off x="545852" y="1367028"/>
          <a:ext cx="6517640" cy="115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興趣 </a:t>
          </a:r>
          <a:r>
            <a:rPr lang="en-US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(Interest)</a:t>
          </a:r>
          <a:endParaRPr lang="zh-TW" altLang="en-US" sz="3800" kern="1200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545852" y="1367028"/>
        <a:ext cx="5219922" cy="1156716"/>
      </dsp:txXfrm>
    </dsp:sp>
    <dsp:sp modelId="{25EAE661-711B-42A3-B10E-8FC183E1765E}">
      <dsp:nvSpPr>
        <dsp:cNvPr id="0" name=""/>
        <dsp:cNvSpPr/>
      </dsp:nvSpPr>
      <dsp:spPr>
        <a:xfrm>
          <a:off x="1083557" y="2734056"/>
          <a:ext cx="6517640" cy="115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欲望</a:t>
          </a:r>
          <a:r>
            <a:rPr lang="en-US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(Desire)</a:t>
          </a:r>
          <a:endParaRPr lang="zh-TW" altLang="en-US" sz="3800" kern="1200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083557" y="2734056"/>
        <a:ext cx="5228069" cy="1156716"/>
      </dsp:txXfrm>
    </dsp:sp>
    <dsp:sp modelId="{F2702153-C05C-46A6-BE22-ECC2A80B257F}">
      <dsp:nvSpPr>
        <dsp:cNvPr id="0" name=""/>
        <dsp:cNvSpPr/>
      </dsp:nvSpPr>
      <dsp:spPr>
        <a:xfrm>
          <a:off x="1629410" y="4101084"/>
          <a:ext cx="6517640" cy="115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行動 </a:t>
          </a:r>
          <a:r>
            <a:rPr lang="en-US" altLang="en-US" sz="3800" kern="1200" baseline="0" smtClean="0">
              <a:solidFill>
                <a:schemeClr val="tx1"/>
              </a:solidFill>
              <a:latin typeface="Comic Sans MS" pitchFamily="66" charset="0"/>
              <a:ea typeface="微軟正黑體" pitchFamily="34" charset="-120"/>
            </a:rPr>
            <a:t>(Action)</a:t>
          </a:r>
          <a:endParaRPr lang="zh-TW" altLang="en-US" sz="3800" kern="1200" baseline="0" dirty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629410" y="4101084"/>
        <a:ext cx="5219922" cy="1156716"/>
      </dsp:txXfrm>
    </dsp:sp>
    <dsp:sp modelId="{6DE6593F-7565-4B59-A295-6D17D6C306BA}">
      <dsp:nvSpPr>
        <dsp:cNvPr id="0" name=""/>
        <dsp:cNvSpPr/>
      </dsp:nvSpPr>
      <dsp:spPr>
        <a:xfrm>
          <a:off x="5765774" y="885939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5765774" y="885939"/>
        <a:ext cx="751865" cy="751865"/>
      </dsp:txXfrm>
    </dsp:sp>
    <dsp:sp modelId="{0E3A4105-D46F-4495-999E-233FBE24AB80}">
      <dsp:nvSpPr>
        <dsp:cNvPr id="0" name=""/>
        <dsp:cNvSpPr/>
      </dsp:nvSpPr>
      <dsp:spPr>
        <a:xfrm>
          <a:off x="6311626" y="225296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400" kern="1200">
            <a:solidFill>
              <a:schemeClr val="tx1"/>
            </a:solidFill>
          </a:endParaRPr>
        </a:p>
      </dsp:txBody>
      <dsp:txXfrm>
        <a:off x="6311626" y="2252967"/>
        <a:ext cx="751865" cy="751865"/>
      </dsp:txXfrm>
    </dsp:sp>
    <dsp:sp modelId="{9B814C9B-A361-43AE-90C3-1A8971B1D67C}">
      <dsp:nvSpPr>
        <dsp:cNvPr id="0" name=""/>
        <dsp:cNvSpPr/>
      </dsp:nvSpPr>
      <dsp:spPr>
        <a:xfrm>
          <a:off x="6849332" y="361999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400" kern="1200">
            <a:solidFill>
              <a:schemeClr val="tx1"/>
            </a:solidFill>
          </a:endParaRPr>
        </a:p>
      </dsp:txBody>
      <dsp:txXfrm>
        <a:off x="6849332" y="3619995"/>
        <a:ext cx="751865" cy="7518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E8DBC-DCAE-4BE2-A5D6-993CDDEC45F8}">
      <dsp:nvSpPr>
        <dsp:cNvPr id="0" name=""/>
        <dsp:cNvSpPr/>
      </dsp:nvSpPr>
      <dsp:spPr>
        <a:xfrm>
          <a:off x="2818956" y="1494"/>
          <a:ext cx="2509136" cy="1221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baseline="0" dirty="0" smtClean="0">
              <a:latin typeface="Comic Sans MS" pitchFamily="66" charset="0"/>
              <a:ea typeface="微軟正黑體" pitchFamily="34" charset="-120"/>
            </a:rPr>
            <a:t>蒐集與接觸階段</a:t>
          </a:r>
          <a:endParaRPr lang="zh-TW" altLang="en-US" sz="23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2818956" y="1494"/>
        <a:ext cx="2509136" cy="1221759"/>
      </dsp:txXfrm>
    </dsp:sp>
    <dsp:sp modelId="{A8CEE154-000F-4AF5-BDBB-B16B31D05A10}">
      <dsp:nvSpPr>
        <dsp:cNvPr id="0" name=""/>
        <dsp:cNvSpPr/>
      </dsp:nvSpPr>
      <dsp:spPr>
        <a:xfrm>
          <a:off x="3066994" y="1035268"/>
          <a:ext cx="4033052" cy="4033052"/>
        </a:xfrm>
        <a:custGeom>
          <a:avLst/>
          <a:gdLst/>
          <a:ahLst/>
          <a:cxnLst/>
          <a:rect l="0" t="0" r="0" b="0"/>
          <a:pathLst>
            <a:path>
              <a:moveTo>
                <a:pt x="2607705" y="88603"/>
              </a:moveTo>
              <a:arcTo wR="2016526" hR="2016526" stAng="17222860" swAng="1921819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D12C1434-1B23-4FE5-8F2A-49C9860B94C4}">
      <dsp:nvSpPr>
        <dsp:cNvPr id="0" name=""/>
        <dsp:cNvSpPr/>
      </dsp:nvSpPr>
      <dsp:spPr>
        <a:xfrm>
          <a:off x="5627574" y="2018020"/>
          <a:ext cx="2509136" cy="1221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baseline="0" dirty="0" smtClean="0">
              <a:latin typeface="Comic Sans MS" pitchFamily="66" charset="0"/>
              <a:ea typeface="微軟正黑體" pitchFamily="34" charset="-120"/>
            </a:rPr>
            <a:t>區隔與價值階段</a:t>
          </a:r>
          <a:endParaRPr lang="zh-TW" altLang="en-US" sz="23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5627574" y="2018020"/>
        <a:ext cx="2509136" cy="1221759"/>
      </dsp:txXfrm>
    </dsp:sp>
    <dsp:sp modelId="{AB3CA5E1-5E46-4F92-8583-71B8CB3CBB9E}">
      <dsp:nvSpPr>
        <dsp:cNvPr id="0" name=""/>
        <dsp:cNvSpPr/>
      </dsp:nvSpPr>
      <dsp:spPr>
        <a:xfrm>
          <a:off x="3066994" y="189479"/>
          <a:ext cx="4033052" cy="4033052"/>
        </a:xfrm>
        <a:custGeom>
          <a:avLst/>
          <a:gdLst/>
          <a:ahLst/>
          <a:cxnLst/>
          <a:rect l="0" t="0" r="0" b="0"/>
          <a:pathLst>
            <a:path>
              <a:moveTo>
                <a:pt x="3540216" y="3337413"/>
              </a:moveTo>
              <a:arcTo wR="2016526" hR="2016526" stAng="2455321" swAng="1921819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114C1AF-C404-4ABC-AB7C-D8DD645841A1}">
      <dsp:nvSpPr>
        <dsp:cNvPr id="0" name=""/>
        <dsp:cNvSpPr/>
      </dsp:nvSpPr>
      <dsp:spPr>
        <a:xfrm>
          <a:off x="2818956" y="4034546"/>
          <a:ext cx="2509136" cy="1221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baseline="0" dirty="0" smtClean="0">
              <a:latin typeface="Comic Sans MS" pitchFamily="66" charset="0"/>
              <a:ea typeface="微軟正黑體" pitchFamily="34" charset="-120"/>
            </a:rPr>
            <a:t>技術與策略階段</a:t>
          </a:r>
          <a:endParaRPr lang="zh-TW" altLang="en-US" sz="23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2818956" y="4034546"/>
        <a:ext cx="2509136" cy="1221759"/>
      </dsp:txXfrm>
    </dsp:sp>
    <dsp:sp modelId="{37CFF90B-54FD-4C1D-AB28-BDAC2DC7437E}">
      <dsp:nvSpPr>
        <dsp:cNvPr id="0" name=""/>
        <dsp:cNvSpPr/>
      </dsp:nvSpPr>
      <dsp:spPr>
        <a:xfrm>
          <a:off x="1035598" y="188118"/>
          <a:ext cx="4033052" cy="4033052"/>
        </a:xfrm>
        <a:custGeom>
          <a:avLst/>
          <a:gdLst/>
          <a:ahLst/>
          <a:cxnLst/>
          <a:rect l="0" t="0" r="0" b="0"/>
          <a:pathLst>
            <a:path>
              <a:moveTo>
                <a:pt x="1434636" y="3947272"/>
              </a:moveTo>
              <a:arcTo wR="2016526" hR="2016526" stAng="6406308" swAng="1932639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84A7BB2-7698-4191-A0AC-92DE8AC4EFDF}">
      <dsp:nvSpPr>
        <dsp:cNvPr id="0" name=""/>
        <dsp:cNvSpPr/>
      </dsp:nvSpPr>
      <dsp:spPr>
        <a:xfrm>
          <a:off x="0" y="2018020"/>
          <a:ext cx="2509136" cy="1221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baseline="0" dirty="0" smtClean="0">
              <a:latin typeface="Comic Sans MS" pitchFamily="66" charset="0"/>
              <a:ea typeface="微軟正黑體" pitchFamily="34" charset="-120"/>
            </a:rPr>
            <a:t> 互動與修改階段</a:t>
          </a:r>
          <a:endParaRPr lang="zh-TW" altLang="en-US" sz="23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018020"/>
        <a:ext cx="2509136" cy="1221759"/>
      </dsp:txXfrm>
    </dsp:sp>
    <dsp:sp modelId="{5D0392FF-C6C6-444D-A697-363FA6CC92F8}">
      <dsp:nvSpPr>
        <dsp:cNvPr id="0" name=""/>
        <dsp:cNvSpPr/>
      </dsp:nvSpPr>
      <dsp:spPr>
        <a:xfrm>
          <a:off x="1035598" y="1036629"/>
          <a:ext cx="4033052" cy="4033052"/>
        </a:xfrm>
        <a:custGeom>
          <a:avLst/>
          <a:gdLst/>
          <a:ahLst/>
          <a:cxnLst/>
          <a:rect l="0" t="0" r="0" b="0"/>
          <a:pathLst>
            <a:path>
              <a:moveTo>
                <a:pt x="495039" y="693099"/>
              </a:moveTo>
              <a:arcTo wR="2016526" hR="2016526" stAng="13261053" swAng="1932639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1C8E-1B55-4A42-BBAB-DD36E01F151E}" type="datetimeFigureOut">
              <a:rPr lang="zh-TW" altLang="en-US" smtClean="0"/>
              <a:pPr/>
              <a:t>2015/4/27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D22F-5C51-4EE9-B183-E01CCDD29B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52736"/>
            <a:ext cx="9144000" cy="2232248"/>
          </a:xfrm>
          <a:gradFill>
            <a:gsLst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defRPr sz="5400" b="1" cap="none" spc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933056"/>
            <a:ext cx="9144000" cy="1012627"/>
          </a:xfrm>
          <a:noFill/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pic>
        <p:nvPicPr>
          <p:cNvPr id="5" name="圖片 4" descr="網路行銷CEO二版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45224"/>
            <a:ext cx="3630857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 descr="logo-彩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949280"/>
            <a:ext cx="1664208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8E5C6-22C7-4AC6-BD58-CF6DC3CE9F1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68D8A-8F83-44D1-8620-0188EA9C0FE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6695256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172200" y="6521450"/>
            <a:ext cx="27432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429000" y="6521450"/>
            <a:ext cx="2133600" cy="263525"/>
          </a:xfrm>
        </p:spPr>
        <p:txBody>
          <a:bodyPr/>
          <a:lstStyle>
            <a:lvl1pPr>
              <a:defRPr/>
            </a:lvl1pPr>
          </a:lstStyle>
          <a:p>
            <a:fld id="{E234BF0B-541C-4B24-BC8F-18B3522073A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>
          <a:xfrm>
            <a:off x="304800" y="6521450"/>
            <a:ext cx="27432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43000"/>
            <a:ext cx="8147248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EC8BA-62D7-46A7-9980-A77EEE976E4E}" type="slidenum">
              <a:rPr lang="en-US" altLang="zh-TW" smtClean="0"/>
              <a:pPr/>
              <a:t>‹#›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A3E7A-87E7-4C97-AD20-DE42A8C59E8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8824F-3647-4D17-AED6-3EF5BC0FAA9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C9131-9FE9-4630-85FD-BB8C07B7F0C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2C2A6-B111-49CD-ABB5-5118BF4D06E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97641-FBCB-450C-BDA2-E4C0C71CFE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A593C-E8AD-4503-9E99-7811709683B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51537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9659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15312-8402-4E4D-BCA3-1AA4471A3E6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1101" name="Object 77"/>
          <p:cNvGraphicFramePr>
            <a:graphicFrameLocks noChangeAspect="1"/>
          </p:cNvGraphicFramePr>
          <p:nvPr/>
        </p:nvGraphicFramePr>
        <p:xfrm>
          <a:off x="0" y="6553200"/>
          <a:ext cx="9144000" cy="304800"/>
        </p:xfrm>
        <a:graphic>
          <a:graphicData uri="http://schemas.openxmlformats.org/presentationml/2006/ole">
            <p:oleObj spid="_x0000_s2050" name="Image" r:id="rId16" imgW="6273016" imgH="304547" progId="">
              <p:embed/>
            </p:oleObj>
          </a:graphicData>
        </a:graphic>
      </p:graphicFrame>
      <p:sp>
        <p:nvSpPr>
          <p:cNvPr id="1102" name="Rectangle 78"/>
          <p:cNvSpPr>
            <a:spLocks noChangeArrowheads="1"/>
          </p:cNvSpPr>
          <p:nvPr/>
        </p:nvSpPr>
        <p:spPr bwMode="lt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72200" y="6525344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429000" y="6525344"/>
            <a:ext cx="2133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charset="-120"/>
              </a:defRPr>
            </a:lvl1pPr>
          </a:lstStyle>
          <a:p>
            <a:fld id="{105256C5-925F-4E24-AE16-9C99A431B1D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67544" y="0"/>
            <a:ext cx="669525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25344"/>
            <a:ext cx="274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pic>
        <p:nvPicPr>
          <p:cNvPr id="11" name="圖片 10" descr="書名2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AE6C3"/>
              </a:clrFrom>
              <a:clrTo>
                <a:srgbClr val="FAE6C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45506" y="0"/>
            <a:ext cx="2398494" cy="99708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chemeClr val="hlink"/>
        </a:buClr>
        <a:buFontTx/>
        <a:buBlip>
          <a:blip r:embed="rId18"/>
        </a:buBlip>
        <a:defRPr sz="2800" b="0" baseline="0">
          <a:solidFill>
            <a:schemeClr val="accent4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Tx/>
        <a:buBlip>
          <a:blip r:embed="rId19"/>
        </a:buBlip>
        <a:defRPr sz="24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2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1000"/>
        </a:spcBef>
        <a:spcAft>
          <a:spcPct val="0"/>
        </a:spcAft>
        <a:buChar char="–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1000"/>
        </a:spcBef>
        <a:spcAft>
          <a:spcPct val="0"/>
        </a:spcAft>
        <a:buChar char="»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s.com/tw/Phones/ASUS_ZenFone_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intl/ALL/nexu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products/001059047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uck.life.com.tw/index.php?app=apps&amp;no=774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group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.com.tw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pp.tw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591.com.tw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章 網路消費者行為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的粉絲團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對於使用者來說，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提供許多功能，包括應用程式、塗鴉牆、活動、廣告贊助、聊天室等。其中，塗鴉牆提供留言、分享與按讚的功能，使用者只要按讚後，就會收到最新的資訊。要進入企業成立的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粉絲團，也需透過按讚來加入，同時，現在開始有網站針對此功能設計出須按讚才能閱讀的限制，無非就是希望能衝高自己的使用人數，並能夠快速將企業的訊息發布給使用者，當有越多人願意加入，企業便越能提高行銷的成效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AIDA 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AIDA 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420072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認知 </a:t>
            </a:r>
            <a:r>
              <a:rPr lang="en-US" altLang="zh-TW" b="1" dirty="0" smtClean="0">
                <a:solidFill>
                  <a:srgbClr val="C00000"/>
                </a:solidFill>
              </a:rPr>
              <a:t>(Awareness)</a:t>
            </a:r>
          </a:p>
          <a:p>
            <a:pPr lvl="1"/>
            <a:r>
              <a:rPr lang="zh-TW" altLang="en-US" dirty="0" smtClean="0"/>
              <a:t>選擇性展露 </a:t>
            </a:r>
            <a:r>
              <a:rPr lang="en-US" altLang="zh-TW" dirty="0" smtClean="0"/>
              <a:t>(Selective Exposure)</a:t>
            </a:r>
          </a:p>
          <a:p>
            <a:pPr lvl="1"/>
            <a:r>
              <a:rPr lang="zh-TW" altLang="en-US" dirty="0" smtClean="0"/>
              <a:t>選擇性注意 </a:t>
            </a:r>
            <a:r>
              <a:rPr lang="en-US" altLang="zh-TW" dirty="0" smtClean="0"/>
              <a:t>(Selective Attention)</a:t>
            </a:r>
          </a:p>
          <a:p>
            <a:pPr lvl="1"/>
            <a:r>
              <a:rPr lang="zh-TW" altLang="en-US" dirty="0" smtClean="0"/>
              <a:t>選擇性扭曲</a:t>
            </a:r>
            <a:r>
              <a:rPr lang="en-US" altLang="zh-TW" dirty="0" smtClean="0"/>
              <a:t>(Selective Distortion) </a:t>
            </a:r>
          </a:p>
          <a:p>
            <a:pPr lvl="1"/>
            <a:r>
              <a:rPr lang="zh-TW" altLang="en-US" dirty="0" smtClean="0"/>
              <a:t>選擇性記憶 </a:t>
            </a:r>
            <a:r>
              <a:rPr lang="en-US" altLang="zh-TW" dirty="0" smtClean="0"/>
              <a:t>(Selective Retention)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544072"/>
            <a:ext cx="8147050" cy="298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文字方塊 18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網路遊戲的廣告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請讀者回想任何一支網路遊戲業者在電視上的廣告。通常這些廣告都會有遊戲的介紹，並且由代言人身穿遊戲主角的服飾進行宣傳，但看完廣告之後，讀者是記得代言人、還是遊戲？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34149" name="Picture 5" descr="各路網遊代言女星 性感裝扮實在惹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20669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AIDA 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興趣 </a:t>
            </a:r>
            <a:r>
              <a:rPr lang="en-US" altLang="zh-TW" b="1" dirty="0" smtClean="0">
                <a:solidFill>
                  <a:srgbClr val="C00000"/>
                </a:solidFill>
              </a:rPr>
              <a:t>(Interest)</a:t>
            </a:r>
          </a:p>
          <a:p>
            <a:pPr lvl="1"/>
            <a:r>
              <a:rPr lang="zh-TW" altLang="en-US" dirty="0" smtClean="0"/>
              <a:t>這是指消費者因企業傳遞行銷活動之後，對產品或服務是否產生興趣，進而形成購買行為。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774555"/>
            <a:ext cx="8147050" cy="28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字方塊 17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燦坤封館大特惠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燦坤 </a:t>
            </a:r>
            <a:r>
              <a:rPr lang="en-US" altLang="zh-TW" dirty="0" smtClean="0"/>
              <a:t>3C </a:t>
            </a:r>
            <a:r>
              <a:rPr lang="zh-TW" altLang="en-US" dirty="0" smtClean="0"/>
              <a:t>每一年都會舉辦封館大特惠，限定燦坤的會員才能獲得特惠價，此舉往往會吸引許多消費者上門及加入會員，同時，燦坤常常提供購買產品滿額贈、破盤價，或是在不同專區提供專屬的行銷活動，藉此吸引消費者前來購物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46436" name="Picture 4" descr="... 全國電子、燦坤推秋季破盤、封館會員特典 (2009/11/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AIDA 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欲望 </a:t>
            </a:r>
            <a:r>
              <a:rPr lang="en-US" altLang="zh-TW" b="1" dirty="0" smtClean="0">
                <a:solidFill>
                  <a:srgbClr val="C00000"/>
                </a:solidFill>
              </a:rPr>
              <a:t>(Desire)</a:t>
            </a:r>
          </a:p>
          <a:p>
            <a:pPr lvl="1"/>
            <a:r>
              <a:rPr lang="zh-TW" altLang="en-US" dirty="0" smtClean="0"/>
              <a:t>當企業提供的行銷活動對消費者產生利益，此時，消費者會對該企業的產品或服務產生欲望，希望能將產品佔為己有的感覺便會轉換成實際的購買行為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4.</a:t>
            </a:r>
            <a:r>
              <a:rPr lang="zh-TW" altLang="en-US" b="1" dirty="0" smtClean="0">
                <a:solidFill>
                  <a:srgbClr val="C00000"/>
                </a:solidFill>
              </a:rPr>
              <a:t>行動 </a:t>
            </a:r>
            <a:r>
              <a:rPr lang="en-US" altLang="zh-TW" b="1" dirty="0" smtClean="0">
                <a:solidFill>
                  <a:srgbClr val="C00000"/>
                </a:solidFill>
              </a:rPr>
              <a:t>(Action)</a:t>
            </a:r>
          </a:p>
          <a:p>
            <a:pPr lvl="1"/>
            <a:r>
              <a:rPr lang="zh-TW" altLang="en-US" dirty="0" smtClean="0"/>
              <a:t>行動就等於購買行為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低價智慧型手機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隨著小米科技在中國大陸市場的崛起，讓其他業者開始重視低價智慧型手機的市場，紛紛推出低價格、高規格的產品，希望能吸引消費者的目光。例如台灣 </a:t>
            </a:r>
            <a:r>
              <a:rPr lang="en-US" altLang="zh-TW" dirty="0" smtClean="0"/>
              <a:t>ASUS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年推出 </a:t>
            </a:r>
            <a:r>
              <a:rPr lang="en-US" altLang="zh-TW" dirty="0" err="1" smtClean="0"/>
              <a:t>Zenfone</a:t>
            </a:r>
            <a:r>
              <a:rPr lang="en-US" altLang="zh-TW" dirty="0" smtClean="0"/>
              <a:t> 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8-1)</a:t>
            </a:r>
            <a:r>
              <a:rPr lang="zh-TW" altLang="en-US" dirty="0" smtClean="0"/>
              <a:t>，以新台幣 </a:t>
            </a:r>
            <a:r>
              <a:rPr lang="en-US" altLang="zh-TW" dirty="0" smtClean="0"/>
              <a:t>4,990 </a:t>
            </a:r>
            <a:r>
              <a:rPr lang="zh-TW" altLang="en-US" dirty="0" smtClean="0"/>
              <a:t>元的價格上市。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49505" name="圖片 1"/>
          <p:cNvPicPr>
            <a:picLocks noChangeAspect="1" noChangeArrowheads="1"/>
          </p:cNvPicPr>
          <p:nvPr/>
        </p:nvPicPr>
        <p:blipFill>
          <a:blip r:embed="rId2" cstate="print"/>
          <a:srcRect l="17580" t="9647" r="18988" b="5145"/>
          <a:stretch>
            <a:fillRect/>
          </a:stretch>
        </p:blipFill>
        <p:spPr bwMode="auto">
          <a:xfrm>
            <a:off x="5004048" y="3356992"/>
            <a:ext cx="3324225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004048" y="5877272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8-1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Zenfone</a:t>
            </a:r>
            <a:r>
              <a:rPr lang="en-US" altLang="zh-TW" dirty="0" smtClean="0"/>
              <a:t> 6 </a:t>
            </a:r>
            <a:r>
              <a:rPr lang="zh-TW" altLang="en-US" dirty="0" smtClean="0"/>
              <a:t>的介紹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http://www.asus.com/tw/Phones/ASUS_ZenFone_6/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2481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低價智慧型手機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利用社群媒體做為銷售與行銷主軸的小米科技，建立起龐大的愛好者，躍升成為中國大陸主要的手機大廠。到 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5 </a:t>
            </a:r>
            <a:r>
              <a:rPr lang="zh-TW" altLang="en-US" dirty="0" smtClean="0"/>
              <a:t>月為止，小米科技已經銷售出超過</a:t>
            </a:r>
            <a:r>
              <a:rPr lang="en-US" altLang="zh-TW" dirty="0" smtClean="0"/>
              <a:t>1,100 </a:t>
            </a:r>
            <a:r>
              <a:rPr lang="zh-TW" altLang="en-US" dirty="0" smtClean="0"/>
              <a:t>萬支的智慧型手機，全年度銷售目標為 </a:t>
            </a:r>
            <a:r>
              <a:rPr lang="en-US" altLang="zh-TW" dirty="0" smtClean="0"/>
              <a:t>6,000 </a:t>
            </a:r>
            <a:r>
              <a:rPr lang="zh-TW" altLang="en-US" dirty="0" smtClean="0"/>
              <a:t>萬支。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看到低價智慧型手機市場的蓬勃發展，讓其他智慧型手機品牌商也開始提供相關的產品，</a:t>
            </a:r>
            <a:r>
              <a:rPr lang="en-US" altLang="zh-TW" dirty="0" smtClean="0"/>
              <a:t>amazon.com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9 </a:t>
            </a:r>
            <a:r>
              <a:rPr lang="zh-TW" altLang="en-US" dirty="0" smtClean="0"/>
              <a:t>月將會推出低價的智慧型手機，主打 </a:t>
            </a:r>
            <a:r>
              <a:rPr lang="en-US" altLang="zh-TW" dirty="0" smtClean="0"/>
              <a:t>3D </a:t>
            </a:r>
            <a:r>
              <a:rPr lang="zh-TW" altLang="en-US" dirty="0" smtClean="0"/>
              <a:t>裸視功能，能感應使用者的眼球，當螢幕移到使用者眼前，就會自動放大手機的畫面。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2481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低價智慧型手機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Google </a:t>
            </a:r>
            <a:r>
              <a:rPr lang="zh-TW" altLang="en-US" dirty="0" smtClean="0"/>
              <a:t>未來預計將推出 </a:t>
            </a:r>
            <a:r>
              <a:rPr lang="en-US" altLang="zh-TW" dirty="0" smtClean="0"/>
              <a:t>nexus 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8-2)</a:t>
            </a:r>
            <a:r>
              <a:rPr lang="zh-TW" altLang="en-US" dirty="0" smtClean="0"/>
              <a:t>，預估定價將在 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美元，在</a:t>
            </a:r>
            <a:r>
              <a:rPr lang="en-US" altLang="zh-TW" dirty="0" smtClean="0"/>
              <a:t>2015 </a:t>
            </a:r>
            <a:r>
              <a:rPr lang="zh-TW" altLang="en-US" dirty="0" smtClean="0"/>
              <a:t>年則提供模組化的 </a:t>
            </a:r>
            <a:r>
              <a:rPr lang="en-US" altLang="zh-TW" dirty="0" smtClean="0"/>
              <a:t>DIY </a:t>
            </a:r>
            <a:r>
              <a:rPr lang="zh-TW" altLang="en-US" dirty="0" smtClean="0"/>
              <a:t>手機</a:t>
            </a:r>
            <a:r>
              <a:rPr lang="en-US" altLang="zh-TW" dirty="0" smtClean="0"/>
              <a:t>——Google </a:t>
            </a:r>
            <a:r>
              <a:rPr lang="en-US" altLang="zh-TW" dirty="0" err="1" smtClean="0"/>
              <a:t>Ara</a:t>
            </a:r>
            <a:r>
              <a:rPr lang="en-US" altLang="zh-TW" dirty="0" smtClean="0"/>
              <a:t> </a:t>
            </a:r>
            <a:r>
              <a:rPr lang="zh-TW" altLang="en-US" dirty="0" smtClean="0"/>
              <a:t>計畫，定價在 </a:t>
            </a:r>
            <a:r>
              <a:rPr lang="en-US" altLang="zh-TW" dirty="0" smtClean="0"/>
              <a:t>50 </a:t>
            </a:r>
            <a:r>
              <a:rPr lang="zh-TW" altLang="en-US" dirty="0" smtClean="0"/>
              <a:t>美元。因此，越來越多低價、高規格智慧型手機上市，讓消費者的選擇增加，以較低的成本就能享受到高規格的產品。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47457" name="圖片 1"/>
          <p:cNvPicPr>
            <a:picLocks noChangeAspect="1" noChangeArrowheads="1"/>
          </p:cNvPicPr>
          <p:nvPr/>
        </p:nvPicPr>
        <p:blipFill>
          <a:blip r:embed="rId2" cstate="print"/>
          <a:srcRect l="23508" t="11897" r="21519" b="31511"/>
          <a:stretch>
            <a:fillRect/>
          </a:stretch>
        </p:blipFill>
        <p:spPr bwMode="auto">
          <a:xfrm>
            <a:off x="2051720" y="3645024"/>
            <a:ext cx="35433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051720" y="573325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8-2</a:t>
            </a:r>
            <a:r>
              <a:rPr lang="zh-TW" altLang="en-US" dirty="0" smtClean="0"/>
              <a:t>　</a:t>
            </a:r>
            <a:r>
              <a:rPr lang="en-US" altLang="zh-TW" dirty="0" smtClean="0"/>
              <a:t>nexus </a:t>
            </a:r>
            <a:r>
              <a:rPr lang="zh-TW" altLang="en-US" dirty="0" smtClean="0"/>
              <a:t>手機的介紹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http://www.google.com.tw/intl/ALL/nexus/#/galaxy/features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2481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本章將介紹消費者行為、網路消費者與社群消費者等三個概念，主要說明消費者在傳統、網路與社群的行為，藉此讓讀者更了解消費者行為的特性。</a:t>
            </a:r>
            <a:endParaRPr lang="en-US" altLang="zh-TW" dirty="0" smtClean="0"/>
          </a:p>
          <a:p>
            <a:r>
              <a:rPr lang="zh-TW" altLang="en-US" dirty="0" smtClean="0"/>
              <a:t>本章將先從消費者行為的定義切入，讓讀者對消費者行為有基本概念後，再探究網路消費者行為的特性，進而說明社群消費者的相關概念。</a:t>
            </a:r>
            <a:endParaRPr lang="en-US" altLang="zh-TW" dirty="0" smtClean="0"/>
          </a:p>
          <a:p>
            <a:r>
              <a:rPr lang="zh-TW" altLang="en-US" dirty="0" smtClean="0"/>
              <a:t>希望透過本章的介紹，能建立各位讀者對於消費者行為的基礎，也能對網路行銷有更進一步的認識。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網路消費者的特性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網路消費者憑藉著網路的連結，能夠更快、更便利取得豐富的資訊，藉此來做為購物決策的參考。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52960"/>
            <a:ext cx="8147050" cy="45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顧客關係管理循環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19872" y="3573016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dirty="0" smtClean="0">
                <a:solidFill>
                  <a:srgbClr val="C00000"/>
                </a:solidFill>
                <a:ea typeface="微軟正黑體" pitchFamily="34" charset="-120"/>
              </a:rPr>
              <a:t>顧客關係管理循環</a:t>
            </a:r>
            <a:endParaRPr lang="zh-TW" altLang="en-US" sz="2200" dirty="0">
              <a:solidFill>
                <a:srgbClr val="C000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的資料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當我們在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輸入基本資料時，會被要求輸入個人姓名、曾就讀過的學校、電子郵件等，以往，我們多半會提供假的資料，但在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卻因為這是找尋朋友的關鍵指引，使用者幾乎都會提供個人真實的資料，而這也讓企業有了能完整蒐集使用者資料的機會。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博客來網路書店的推薦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博客來網路書店主動根據使用者輸入的書籍名稱，提供其他購買相同產品的人也會購買的書籍推薦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8-4)</a:t>
            </a:r>
            <a:r>
              <a:rPr lang="zh-TW" altLang="en-US" dirty="0" smtClean="0"/>
              <a:t>，讓使用者可做為進行書籍購買時的參考。同時，當使用者選擇任何書籍時，也是在幫博客來網路書店進行推薦更新。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1554" name="圖片 1"/>
          <p:cNvPicPr>
            <a:picLocks noChangeAspect="1" noChangeArrowheads="1"/>
          </p:cNvPicPr>
          <p:nvPr/>
        </p:nvPicPr>
        <p:blipFill>
          <a:blip r:embed="rId2" cstate="print"/>
          <a:srcRect l="23631" t="15112" r="25497" b="20258"/>
          <a:stretch>
            <a:fillRect/>
          </a:stretch>
        </p:blipFill>
        <p:spPr bwMode="auto">
          <a:xfrm>
            <a:off x="3851920" y="3284984"/>
            <a:ext cx="3721388" cy="26593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779912" y="594928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8-4</a:t>
            </a:r>
            <a:r>
              <a:rPr lang="zh-TW" altLang="en-US" dirty="0" smtClean="0"/>
              <a:t>　博客來網路書店的書籍推薦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http://www.books.com.tw/products/0010590471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539552" y="1143000"/>
            <a:ext cx="5112568" cy="5257800"/>
          </a:xfrm>
        </p:spPr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的程式</a:t>
            </a:r>
            <a:endParaRPr lang="en-US" altLang="zh-TW" b="1" dirty="0" smtClean="0"/>
          </a:p>
          <a:p>
            <a:pPr lvl="1"/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程式在執行時如果要取得使用者的資訊，就必須經過使用者同意才行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8-5)</a:t>
            </a:r>
            <a:r>
              <a:rPr lang="zh-TW" altLang="en-US" dirty="0" smtClean="0"/>
              <a:t>。當使用者同意之後，該程式就可以無限制的取得使用者同意的資訊，像是圖中的程式可以取得使用者的動態消息與現居城市 資料。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2578" name="圖片 1"/>
          <p:cNvPicPr>
            <a:picLocks noChangeAspect="1" noChangeArrowheads="1"/>
          </p:cNvPicPr>
          <p:nvPr/>
        </p:nvPicPr>
        <p:blipFill>
          <a:blip r:embed="rId2" cstate="print"/>
          <a:srcRect l="25859" t="17363" r="42314" b="2895"/>
          <a:stretch>
            <a:fillRect/>
          </a:stretch>
        </p:blipFill>
        <p:spPr bwMode="auto">
          <a:xfrm>
            <a:off x="5724128" y="1412776"/>
            <a:ext cx="2912337" cy="4104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508104" y="5589240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8-5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程式的同意選擇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http://luck.life.com.tw/index.php?app=apps&amp;no=7740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的資料分析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開啟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後，我們按下的每一次讚、分享的連結或遊戲的同意等，個人基本資料 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包括姓名、大頭貼照片、性別、所屬網絡、用戶 </a:t>
            </a:r>
            <a:r>
              <a:rPr lang="en-US" altLang="zh-TW" dirty="0" smtClean="0"/>
              <a:t>ID</a:t>
            </a:r>
            <a:r>
              <a:rPr lang="zh-TW" altLang="en-US" dirty="0" smtClean="0"/>
              <a:t>、朋友名單等基本資料，以及其他我同意和所有人分享的內容</a:t>
            </a:r>
            <a:r>
              <a:rPr lang="en-US" altLang="zh-TW" dirty="0" smtClean="0"/>
              <a:t>) </a:t>
            </a:r>
            <a:r>
              <a:rPr lang="zh-TW" altLang="en-US" dirty="0" smtClean="0"/>
              <a:t>也同時被記錄著，讓許多企業得到寶貴的個人資料，進而進行分析與制定最佳的行銷方案。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63842" name="Picture 2" descr="Screen-Shot-2014-06-13-at-11.38.52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44805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顧客網站經驗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談到</a:t>
            </a:r>
            <a:r>
              <a:rPr lang="zh-TW" altLang="en-US" b="1" dirty="0" smtClean="0">
                <a:solidFill>
                  <a:srgbClr val="C00000"/>
                </a:solidFill>
              </a:rPr>
              <a:t>顧客網站經驗 </a:t>
            </a:r>
            <a:r>
              <a:rPr lang="en-US" altLang="zh-TW" b="1" dirty="0" smtClean="0">
                <a:solidFill>
                  <a:srgbClr val="C00000"/>
                </a:solidFill>
              </a:rPr>
              <a:t>(Customer Website Experience) </a:t>
            </a:r>
            <a:r>
              <a:rPr lang="zh-TW" altLang="en-US" dirty="0" smtClean="0"/>
              <a:t>之前，必須先了解顧客經驗是指顧客在與企業互動的過程中，不斷的感受到該企業所能創造的價值，進而產生信賴與忠誠度。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62818" name="Picture 2" descr="Apr 16, 2012 by Ken West Leave a Comm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368821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顧客網站經驗四階段</a:t>
            </a:r>
            <a:endParaRPr lang="zh-TW" altLang="en-US" dirty="0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42116"/>
            <a:ext cx="8147050" cy="490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免費資源網路社群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免費資源網路社群成立於 </a:t>
            </a:r>
            <a:r>
              <a:rPr lang="en-US" altLang="zh-TW" dirty="0" smtClean="0"/>
              <a:t>2006 </a:t>
            </a:r>
            <a:r>
              <a:rPr lang="zh-TW" altLang="en-US" dirty="0" smtClean="0"/>
              <a:t>年，是提供網路使用者免費資源為主的網站，藉由提供最新的免費資訊、軟體或是其他產品的介紹，來吸引網路使用者訂閱該網站的訊息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8-6)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特別的是，該網站的使用者不需要註冊就能看到內容，有別於許多需要註冊才能看到內容的論壇，這一點可提高使用者的便利性。而免費資源網路社群的營運模式在於銷售網路廣告，只要使用者點選廣告，就能讓免費資源網路社群的撰寫者與網站取得一定的收入，藉此維持網站的營運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請問免費資源網路社群在顧客網站經驗的哪個階段？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0790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154626" name="圖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30" t="12540" r="20073" b="5788"/>
          <a:stretch>
            <a:fillRect/>
          </a:stretch>
        </p:blipFill>
        <p:spPr bwMode="auto">
          <a:xfrm>
            <a:off x="1403648" y="1124345"/>
            <a:ext cx="6627242" cy="50409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網路消費者的概念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9672" y="6165304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8-6</a:t>
            </a:r>
            <a:r>
              <a:rPr lang="zh-TW" altLang="en-US" dirty="0" smtClean="0"/>
              <a:t>　免費資源網路社群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http://www.freegroup.org/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70790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網路消費者行為</a:t>
            </a:r>
            <a:endParaRPr lang="zh-TW" altLang="en-US" dirty="0"/>
          </a:p>
        </p:txBody>
      </p:sp>
      <p:graphicFrame>
        <p:nvGraphicFramePr>
          <p:cNvPr id="7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社群消費者的模式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社群 </a:t>
            </a:r>
            <a:r>
              <a:rPr lang="en-US" altLang="zh-TW" b="1" dirty="0" smtClean="0">
                <a:solidFill>
                  <a:srgbClr val="C00000"/>
                </a:solidFill>
              </a:rPr>
              <a:t>(Community)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zh-TW" altLang="en-US" dirty="0" smtClean="0"/>
              <a:t>就是建立在關係上，以人為主體的連結，透過共同的語言、想法、觀念與喜好而成，彼此相互交流與共享，建立歸屬感與互相依賴的群體。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13667" name="Picture 3" descr="https://sp.yimg.com/ib/th?id=HN.608033448131429014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212976"/>
            <a:ext cx="28575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網路社群的分類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興趣型社群 </a:t>
            </a:r>
            <a:r>
              <a:rPr lang="en-US" altLang="zh-TW" b="1" dirty="0" smtClean="0">
                <a:solidFill>
                  <a:srgbClr val="C00000"/>
                </a:solidFill>
              </a:rPr>
              <a:t>(Communities of Interest)</a:t>
            </a:r>
          </a:p>
          <a:p>
            <a:pPr lvl="1"/>
            <a:r>
              <a:rPr lang="zh-TW" altLang="en-US" dirty="0" smtClean="0"/>
              <a:t>早期的社群多半是因為具有相同的興趣而聚集在一起，基於要分享共同的嗜好、取得有意義的資訊或想要解決某特定問題的網路使用者，通常也具有高度的人際互動與聯繫的關係。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5650" name="圖片 1"/>
          <p:cNvPicPr>
            <a:picLocks noChangeAspect="1" noChangeArrowheads="1"/>
          </p:cNvPicPr>
          <p:nvPr/>
        </p:nvPicPr>
        <p:blipFill>
          <a:blip r:embed="rId2" cstate="print"/>
          <a:srcRect l="19530" t="13826" r="21158" b="4501"/>
          <a:stretch>
            <a:fillRect/>
          </a:stretch>
        </p:blipFill>
        <p:spPr bwMode="auto">
          <a:xfrm>
            <a:off x="4499991" y="2924944"/>
            <a:ext cx="4146371" cy="3211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4355976" y="6165304"/>
            <a:ext cx="446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8-7</a:t>
            </a:r>
            <a:r>
              <a:rPr lang="zh-TW" altLang="en-US" dirty="0" smtClean="0"/>
              <a:t>　</a:t>
            </a:r>
            <a:r>
              <a:rPr lang="en-US" altLang="zh-TW" dirty="0" smtClean="0"/>
              <a:t>Inside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http://www.inside.com.tw/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8485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網路社群的分類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關係型社群 </a:t>
            </a:r>
            <a:r>
              <a:rPr lang="en-US" altLang="zh-TW" b="1" dirty="0" smtClean="0">
                <a:solidFill>
                  <a:srgbClr val="C00000"/>
                </a:solidFill>
              </a:rPr>
              <a:t>(Communities of Relationship)</a:t>
            </a:r>
          </a:p>
          <a:p>
            <a:pPr lvl="1"/>
            <a:r>
              <a:rPr lang="zh-TW" altLang="en-US" dirty="0" smtClean="0"/>
              <a:t>是指聚集相同生活經驗的人，彼此分享經驗而創造出來的關係。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9746" name="Picture 2" descr="https://sp.yimg.com/ib/th?id=HN.608012153682790128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01008"/>
            <a:ext cx="1921396" cy="1921396"/>
          </a:xfrm>
          <a:prstGeom prst="rect">
            <a:avLst/>
          </a:prstGeom>
          <a:noFill/>
        </p:spPr>
      </p:pic>
      <p:pic>
        <p:nvPicPr>
          <p:cNvPr id="159748" name="Picture 4" descr="https://sp.yimg.com/ib/th?id=HN.608034564823581752&amp;pid=15.1&amp;P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01008"/>
            <a:ext cx="1921396" cy="1921396"/>
          </a:xfrm>
          <a:prstGeom prst="rect">
            <a:avLst/>
          </a:prstGeom>
          <a:noFill/>
        </p:spPr>
      </p:pic>
      <p:pic>
        <p:nvPicPr>
          <p:cNvPr id="159750" name="Picture 6" descr="plurk 425x425 Plurk: Yes, it’s time we start placing ads in your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01008"/>
            <a:ext cx="1921396" cy="1921396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398485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網路社群的分類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幻想型社群 </a:t>
            </a:r>
            <a:r>
              <a:rPr lang="en-US" altLang="zh-TW" b="1" dirty="0" smtClean="0">
                <a:solidFill>
                  <a:srgbClr val="C00000"/>
                </a:solidFill>
              </a:rPr>
              <a:t>(Communities of Fantasy)</a:t>
            </a:r>
          </a:p>
          <a:p>
            <a:pPr lvl="1"/>
            <a:r>
              <a:rPr lang="zh-TW" altLang="en-US" dirty="0" smtClean="0"/>
              <a:t>將社群視為一個新的環境、人物與空間，讓參與其中的社群成員能有想像的空間，隨心所欲的扮演不同人物，滿足在現實空間裡所不能達到的境界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8721" name="圖片 1"/>
          <p:cNvPicPr>
            <a:picLocks noChangeAspect="1" noChangeArrowheads="1"/>
          </p:cNvPicPr>
          <p:nvPr/>
        </p:nvPicPr>
        <p:blipFill>
          <a:blip r:embed="rId2" cstate="print"/>
          <a:srcRect l="4170" t="9003" r="32188" b="6432"/>
          <a:stretch>
            <a:fillRect/>
          </a:stretch>
        </p:blipFill>
        <p:spPr bwMode="auto">
          <a:xfrm>
            <a:off x="2267744" y="3048575"/>
            <a:ext cx="4073597" cy="3044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267744" y="6093296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8-8</a:t>
            </a:r>
            <a:r>
              <a:rPr lang="zh-TW" altLang="en-US" dirty="0" smtClean="0"/>
              <a:t>　動漫社群網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http://animapp.tw/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8485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網路社群的分類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4.</a:t>
            </a:r>
            <a:r>
              <a:rPr lang="zh-TW" altLang="en-US" b="1" dirty="0" smtClean="0">
                <a:solidFill>
                  <a:srgbClr val="C00000"/>
                </a:solidFill>
              </a:rPr>
              <a:t>交易型社群 </a:t>
            </a:r>
            <a:r>
              <a:rPr lang="en-US" altLang="zh-TW" b="1" dirty="0" smtClean="0">
                <a:solidFill>
                  <a:srgbClr val="C00000"/>
                </a:solidFill>
              </a:rPr>
              <a:t>(Communities of Transaction)</a:t>
            </a:r>
          </a:p>
          <a:p>
            <a:pPr lvl="1"/>
            <a:r>
              <a:rPr lang="zh-TW" altLang="en-US" dirty="0" smtClean="0"/>
              <a:t>讓參與者能在社群中交換產品買賣的情報，詢問彼此的意見與交易的需求，且社群參與者還能在社群中實際進行買賣的行為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57697" name="圖片 1"/>
          <p:cNvPicPr>
            <a:picLocks noChangeAspect="1" noChangeArrowheads="1"/>
          </p:cNvPicPr>
          <p:nvPr/>
        </p:nvPicPr>
        <p:blipFill>
          <a:blip r:embed="rId2" cstate="print"/>
          <a:srcRect l="24774" t="15434" r="25677" b="17297"/>
          <a:stretch>
            <a:fillRect/>
          </a:stretch>
        </p:blipFill>
        <p:spPr bwMode="auto">
          <a:xfrm>
            <a:off x="3635896" y="2897588"/>
            <a:ext cx="4320480" cy="32993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059832" y="6165304"/>
            <a:ext cx="549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8-9</a:t>
            </a:r>
            <a:r>
              <a:rPr lang="zh-TW" altLang="en-US" dirty="0" smtClean="0"/>
              <a:t>　</a:t>
            </a:r>
            <a:r>
              <a:rPr lang="en-US" altLang="zh-TW" dirty="0" smtClean="0"/>
              <a:t>8951 </a:t>
            </a:r>
            <a:r>
              <a:rPr lang="zh-TW" altLang="en-US" dirty="0" smtClean="0"/>
              <a:t>寶物交易網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http://www.8591.com.tw/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84853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(4/4)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網路社群的強化</a:t>
            </a:r>
            <a:endParaRPr lang="zh-TW" altLang="en-US" dirty="0"/>
          </a:p>
        </p:txBody>
      </p:sp>
      <p:pic>
        <p:nvPicPr>
          <p:cNvPr id="156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414" y="1484784"/>
            <a:ext cx="8147050" cy="38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539552" y="1143000"/>
            <a:ext cx="4176464" cy="5257800"/>
          </a:xfrm>
        </p:spPr>
        <p:txBody>
          <a:bodyPr/>
          <a:lstStyle/>
          <a:p>
            <a:r>
              <a:rPr lang="zh-TW" altLang="en-US" b="1" dirty="0" smtClean="0"/>
              <a:t>網路社群的影響力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若有使用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的朋友，可以上</a:t>
            </a:r>
            <a:r>
              <a:rPr lang="en-US" altLang="zh-TW" dirty="0" err="1" smtClean="0"/>
              <a:t>Klout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網站查看自己的網路社群影響力的大小，此指標是根據每個人發表過的訊息、連結等來進行評比，藉此了解其內容影響了多少人，並能分析出該網路社群的大小與互動頻率。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pic>
        <p:nvPicPr>
          <p:cNvPr id="167940" name="Picture 4" descr="http://lifestreamblog.com/wp-content/uploads/2010/11/klout_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66804" cy="3705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網路社群的角色分類</a:t>
            </a:r>
            <a:endParaRPr lang="zh-TW" altLang="en-US" dirty="0"/>
          </a:p>
        </p:txBody>
      </p:sp>
      <p:pic>
        <p:nvPicPr>
          <p:cNvPr id="166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12776"/>
            <a:ext cx="8147050" cy="32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社群消費者的模式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消費者行為的概念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網路行銷案例探討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539552" y="1143000"/>
            <a:ext cx="5112568" cy="5257800"/>
          </a:xfrm>
        </p:spPr>
        <p:txBody>
          <a:bodyPr/>
          <a:lstStyle/>
          <a:p>
            <a:r>
              <a:rPr lang="en-US" altLang="zh-TW" b="1" dirty="0" smtClean="0"/>
              <a:t>LINE </a:t>
            </a:r>
            <a:r>
              <a:rPr lang="zh-TW" altLang="en-US" b="1" dirty="0" smtClean="0"/>
              <a:t>推出 </a:t>
            </a:r>
            <a:r>
              <a:rPr lang="en-US" altLang="zh-TW" b="1" dirty="0" smtClean="0"/>
              <a:t>LINE </a:t>
            </a:r>
            <a:r>
              <a:rPr lang="zh-TW" altLang="en-US" b="1" dirty="0" smtClean="0"/>
              <a:t>嚴選快購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思考時間：</a:t>
            </a:r>
            <a:r>
              <a:rPr lang="zh-TW" altLang="en-US" dirty="0" smtClean="0"/>
              <a:t>請問 </a:t>
            </a:r>
            <a:r>
              <a:rPr lang="en-US" altLang="zh-TW" dirty="0" smtClean="0"/>
              <a:t>LINE </a:t>
            </a:r>
            <a:r>
              <a:rPr lang="zh-TW" altLang="en-US" dirty="0" smtClean="0"/>
              <a:t>要如何讓其使用者加入嚴選快購社群？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65889" name="Picture 1" descr="IMG_1089"/>
          <p:cNvPicPr>
            <a:picLocks noChangeAspect="1" noChangeArrowheads="1"/>
          </p:cNvPicPr>
          <p:nvPr/>
        </p:nvPicPr>
        <p:blipFill>
          <a:blip r:embed="rId2" cstate="print"/>
          <a:srcRect l="2481" t="11505" r="191" b="6783"/>
          <a:stretch>
            <a:fillRect/>
          </a:stretch>
        </p:blipFill>
        <p:spPr bwMode="auto">
          <a:xfrm>
            <a:off x="5868144" y="1484784"/>
            <a:ext cx="2828925" cy="421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868144" y="580526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8-10</a:t>
            </a:r>
            <a:r>
              <a:rPr lang="zh-TW" altLang="en-US" dirty="0" smtClean="0"/>
              <a:t>　</a:t>
            </a:r>
            <a:r>
              <a:rPr lang="en-US" altLang="zh-TW" dirty="0" smtClean="0"/>
              <a:t>LINE </a:t>
            </a:r>
            <a:r>
              <a:rPr lang="zh-TW" altLang="en-US" dirty="0" smtClean="0"/>
              <a:t>嚴選快購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WordArt 3"/>
          <p:cNvSpPr>
            <a:spLocks noChangeArrowheads="1" noChangeShapeType="1" noTextEdit="1"/>
          </p:cNvSpPr>
          <p:nvPr/>
        </p:nvSpPr>
        <p:spPr bwMode="gray">
          <a:xfrm>
            <a:off x="1995488" y="2133600"/>
            <a:ext cx="5472112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網路行銷與我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/>
              <a:t>課前討論</a:t>
            </a:r>
            <a:endParaRPr lang="en-US" altLang="zh-TW" b="1" dirty="0" smtClean="0"/>
          </a:p>
          <a:p>
            <a:r>
              <a:rPr lang="zh-TW" altLang="en-US" dirty="0" smtClean="0"/>
              <a:t>了解消費者行為將可讓企業提供符合其所需的產品或服務，甚至還能利用行銷的手法讓消費者增加消費量。請讀者以電信業者為例，思考下列三個問題：</a:t>
            </a:r>
          </a:p>
          <a:p>
            <a:pPr marL="514350" indent="-514350"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請思考消費者在購物時需考慮哪些項目。</a:t>
            </a:r>
          </a:p>
          <a:p>
            <a:pPr marL="514350" indent="-514350"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網路對消費者行為造成哪些影響？</a:t>
            </a:r>
          </a:p>
          <a:p>
            <a:pPr marL="514350" indent="-514350"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消費者行為、網路消費者行為和社群消費者行為的差異為何？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消費者行為的概念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消費者 </a:t>
            </a:r>
            <a:r>
              <a:rPr lang="en-US" altLang="zh-TW" b="1" dirty="0" smtClean="0">
                <a:solidFill>
                  <a:srgbClr val="C00000"/>
                </a:solidFill>
              </a:rPr>
              <a:t>(Consumer)</a:t>
            </a:r>
            <a:r>
              <a:rPr lang="zh-TW" altLang="en-US" dirty="0" smtClean="0"/>
              <a:t>是指產生消費活動的個人或群體，包括</a:t>
            </a:r>
            <a:r>
              <a:rPr lang="zh-TW" altLang="en-US" b="1" dirty="0" smtClean="0">
                <a:solidFill>
                  <a:srgbClr val="C00000"/>
                </a:solidFill>
              </a:rPr>
              <a:t>個人消費者 </a:t>
            </a:r>
            <a:r>
              <a:rPr lang="en-US" altLang="zh-TW" b="1" dirty="0" smtClean="0">
                <a:solidFill>
                  <a:srgbClr val="C00000"/>
                </a:solidFill>
              </a:rPr>
              <a:t>(Personal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Consumer) 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組織消費者 </a:t>
            </a:r>
            <a:r>
              <a:rPr lang="en-US" altLang="zh-TW" b="1" dirty="0" smtClean="0">
                <a:solidFill>
                  <a:srgbClr val="C00000"/>
                </a:solidFill>
              </a:rPr>
              <a:t>(Organizational Consumer)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15716" name="Picture 4" descr="5月14日（ブルームバーグ）：米消費者マインド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消費者行為的特性</a:t>
            </a:r>
            <a:endParaRPr lang="zh-TW" altLang="en-US" dirty="0"/>
          </a:p>
        </p:txBody>
      </p:sp>
      <p:pic>
        <p:nvPicPr>
          <p:cNvPr id="140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266740"/>
            <a:ext cx="8147050" cy="345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消費者決策制定過程</a:t>
            </a:r>
            <a:endParaRPr lang="zh-TW" altLang="en-US" dirty="0"/>
          </a:p>
        </p:txBody>
      </p:sp>
      <p:pic>
        <p:nvPicPr>
          <p:cNvPr id="139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4744"/>
            <a:ext cx="8147050" cy="4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影響消費者決策的因素</a:t>
            </a:r>
            <a:endParaRPr lang="zh-TW" altLang="en-US" dirty="0"/>
          </a:p>
        </p:txBody>
      </p:sp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0810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影響消費者決策的因素</a:t>
            </a:r>
            <a:endParaRPr lang="zh-TW" altLang="en-US" dirty="0"/>
          </a:p>
        </p:txBody>
      </p:sp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8</a:t>
            </a:r>
            <a:r>
              <a:rPr lang="zh-TW" altLang="en-US" smtClean="0"/>
              <a:t>章 網路消費者行為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39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社群消費者的模式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網路消費者的概念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00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消費者行為的概念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0810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5TGp_Computer_green _v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B24242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D5B0B0"/>
        </a:accent5>
        <a:accent6>
          <a:srgbClr val="B98A00"/>
        </a:accent6>
        <a:hlink>
          <a:srgbClr val="808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5"/>
        </a:dk1>
        <a:lt1>
          <a:srgbClr val="FFFFFF"/>
        </a:lt1>
        <a:dk2>
          <a:srgbClr val="25413E"/>
        </a:dk2>
        <a:lt2>
          <a:srgbClr val="B2B2B2"/>
        </a:lt2>
        <a:accent1>
          <a:srgbClr val="83AE4E"/>
        </a:accent1>
        <a:accent2>
          <a:srgbClr val="C78DD7"/>
        </a:accent2>
        <a:accent3>
          <a:srgbClr val="FFFFFF"/>
        </a:accent3>
        <a:accent4>
          <a:srgbClr val="56562C"/>
        </a:accent4>
        <a:accent5>
          <a:srgbClr val="C1D3B2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網路行銷CEO</Template>
  <TotalTime>78</TotalTime>
  <Words>3026</Words>
  <Application>Microsoft Office PowerPoint</Application>
  <PresentationFormat>如螢幕大小 (4:3)</PresentationFormat>
  <Paragraphs>371</Paragraphs>
  <Slides>39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1" baseType="lpstr">
      <vt:lpstr>075TGp_Computer_green _v2</vt:lpstr>
      <vt:lpstr>Image</vt:lpstr>
      <vt:lpstr>第8章 網路消費者行為</vt:lpstr>
      <vt:lpstr>學習目標</vt:lpstr>
      <vt:lpstr>網路消費者行為</vt:lpstr>
      <vt:lpstr>網路行銷與我</vt:lpstr>
      <vt:lpstr>消費者行為的概念</vt:lpstr>
      <vt:lpstr>消費者行為的特性</vt:lpstr>
      <vt:lpstr>消費者決策制定過程</vt:lpstr>
      <vt:lpstr>影響消費者決策的因素</vt:lpstr>
      <vt:lpstr>影響消費者決策的因素</vt:lpstr>
      <vt:lpstr>生活上的應用</vt:lpstr>
      <vt:lpstr>AIDA 模式</vt:lpstr>
      <vt:lpstr>AIDA 模式</vt:lpstr>
      <vt:lpstr>生活上的應用</vt:lpstr>
      <vt:lpstr>AIDA 模式</vt:lpstr>
      <vt:lpstr>生活上的應用</vt:lpstr>
      <vt:lpstr>AIDA 模式</vt:lpstr>
      <vt:lpstr>生活上的應用</vt:lpstr>
      <vt:lpstr>生活上的應用</vt:lpstr>
      <vt:lpstr>生活上的應用</vt:lpstr>
      <vt:lpstr>網路消費者的特性</vt:lpstr>
      <vt:lpstr>顧客關係管理循環</vt:lpstr>
      <vt:lpstr>生活上的應用</vt:lpstr>
      <vt:lpstr>生活上的應用</vt:lpstr>
      <vt:lpstr>生活上的應用</vt:lpstr>
      <vt:lpstr>生活上的應用</vt:lpstr>
      <vt:lpstr>顧客網站經驗</vt:lpstr>
      <vt:lpstr>顧客網站經驗四階段</vt:lpstr>
      <vt:lpstr>生活上的應用</vt:lpstr>
      <vt:lpstr>生活上的應用</vt:lpstr>
      <vt:lpstr>社群消費者的模式</vt:lpstr>
      <vt:lpstr>網路社群的分類</vt:lpstr>
      <vt:lpstr>網路社群的分類</vt:lpstr>
      <vt:lpstr>網路社群的分類</vt:lpstr>
      <vt:lpstr>網路社群的分類</vt:lpstr>
      <vt:lpstr>網路社群的強化</vt:lpstr>
      <vt:lpstr>生活上的應用</vt:lpstr>
      <vt:lpstr>網路社群的角色分類</vt:lpstr>
      <vt:lpstr>網路行銷案例探討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第8章 網路消費者行為</dc:title>
  <dc:creator>Fenny Lee</dc:creator>
  <cp:lastModifiedBy>Fenny Lee</cp:lastModifiedBy>
  <cp:revision>32</cp:revision>
  <dcterms:created xsi:type="dcterms:W3CDTF">2014-12-17T06:47:07Z</dcterms:created>
  <dcterms:modified xsi:type="dcterms:W3CDTF">2015-04-27T06:17:54Z</dcterms:modified>
</cp:coreProperties>
</file>