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46"/>
  </p:notesMasterIdLst>
  <p:sldIdLst>
    <p:sldId id="295" r:id="rId2"/>
    <p:sldId id="300" r:id="rId3"/>
    <p:sldId id="301" r:id="rId4"/>
    <p:sldId id="302" r:id="rId5"/>
    <p:sldId id="303" r:id="rId6"/>
    <p:sldId id="309" r:id="rId7"/>
    <p:sldId id="304" r:id="rId8"/>
    <p:sldId id="305" r:id="rId9"/>
    <p:sldId id="306" r:id="rId10"/>
    <p:sldId id="307" r:id="rId11"/>
    <p:sldId id="308" r:id="rId12"/>
    <p:sldId id="296" r:id="rId13"/>
    <p:sldId id="310" r:id="rId14"/>
    <p:sldId id="311" r:id="rId15"/>
    <p:sldId id="312" r:id="rId16"/>
    <p:sldId id="313"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298" r:id="rId36"/>
    <p:sldId id="333" r:id="rId37"/>
    <p:sldId id="334" r:id="rId38"/>
    <p:sldId id="335" r:id="rId39"/>
    <p:sldId id="336" r:id="rId40"/>
    <p:sldId id="337" r:id="rId41"/>
    <p:sldId id="338" r:id="rId42"/>
    <p:sldId id="339" r:id="rId43"/>
    <p:sldId id="340" r:id="rId44"/>
    <p:sldId id="278"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92A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9" autoAdjust="0"/>
    <p:restoredTop sz="94660"/>
  </p:normalViewPr>
  <p:slideViewPr>
    <p:cSldViewPr>
      <p:cViewPr varScale="1">
        <p:scale>
          <a:sx n="77" d="100"/>
          <a:sy n="77" d="100"/>
        </p:scale>
        <p:origin x="-124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ata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25.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F4EBA-73E5-4B4A-B4BE-5D0728DDF0A0}" type="doc">
      <dgm:prSet loTypeId="urn:microsoft.com/office/officeart/2005/8/layout/hierarchy4" loCatId="list" qsTypeId="urn:microsoft.com/office/officeart/2005/8/quickstyle/3d2" qsCatId="3D" csTypeId="urn:microsoft.com/office/officeart/2005/8/colors/accent0_3" csCatId="mainScheme" phldr="1"/>
      <dgm:spPr/>
      <dgm:t>
        <a:bodyPr/>
        <a:lstStyle/>
        <a:p>
          <a:endParaRPr lang="zh-TW" altLang="en-US"/>
        </a:p>
      </dgm:t>
    </dgm:pt>
    <dgm:pt modelId="{E4A1EBB4-D39A-4D6E-A7E0-3FDF7F049E0E}">
      <dgm:prSet phldrT="[文字]"/>
      <dgm:spPr>
        <a:solidFill>
          <a:schemeClr val="accent4"/>
        </a:solidFill>
      </dgm:spPr>
      <dgm:t>
        <a:bodyPr/>
        <a:lstStyle/>
        <a:p>
          <a:r>
            <a:rPr lang="zh-TW" altLang="en-US" dirty="0" smtClean="0">
              <a:latin typeface="Comic Sans MS" pitchFamily="66" charset="0"/>
              <a:ea typeface="微軟正黑體" pitchFamily="34" charset="-120"/>
            </a:rPr>
            <a:t>本章架構</a:t>
          </a:r>
          <a:endParaRPr lang="zh-TW" altLang="en-US" dirty="0">
            <a:latin typeface="Comic Sans MS" pitchFamily="66" charset="0"/>
            <a:ea typeface="微軟正黑體" pitchFamily="34" charset="-120"/>
          </a:endParaRPr>
        </a:p>
      </dgm:t>
    </dgm:pt>
    <dgm:pt modelId="{864704CD-0D52-4A0D-BF36-78E3FBA4603B}" type="parTrans" cxnId="{0179FA65-3302-409D-AFF5-F5698B0843B5}">
      <dgm:prSet/>
      <dgm:spPr/>
      <dgm:t>
        <a:bodyPr/>
        <a:lstStyle/>
        <a:p>
          <a:endParaRPr lang="zh-TW" altLang="en-US">
            <a:latin typeface="Comic Sans MS" pitchFamily="66" charset="0"/>
            <a:ea typeface="微軟正黑體" pitchFamily="34" charset="-120"/>
          </a:endParaRPr>
        </a:p>
      </dgm:t>
    </dgm:pt>
    <dgm:pt modelId="{17603063-77FA-4F7D-A1C9-DF40F1F75996}" type="sibTrans" cxnId="{0179FA65-3302-409D-AFF5-F5698B0843B5}">
      <dgm:prSet/>
      <dgm:spPr/>
      <dgm:t>
        <a:bodyPr/>
        <a:lstStyle/>
        <a:p>
          <a:endParaRPr lang="zh-TW" altLang="en-US">
            <a:latin typeface="Comic Sans MS" pitchFamily="66" charset="0"/>
            <a:ea typeface="微軟正黑體" pitchFamily="34" charset="-120"/>
          </a:endParaRPr>
        </a:p>
      </dgm:t>
    </dgm:pt>
    <dgm:pt modelId="{98D33023-AC0E-467B-9396-0CAFD8DB1C96}">
      <dgm:prSet phldrT="[文字]"/>
      <dgm:spPr>
        <a:solidFill>
          <a:schemeClr val="accent4"/>
        </a:solidFill>
      </dgm:spPr>
      <dgm:t>
        <a:bodyPr/>
        <a:lstStyle/>
        <a:p>
          <a:r>
            <a:rPr lang="en-US" altLang="en-US" dirty="0" smtClean="0">
              <a:latin typeface="Comic Sans MS" pitchFamily="66" charset="0"/>
              <a:ea typeface="微軟正黑體" pitchFamily="34" charset="-120"/>
            </a:rPr>
            <a:t>4P </a:t>
          </a:r>
          <a:r>
            <a:rPr lang="zh-TW" altLang="en-US" dirty="0" smtClean="0">
              <a:latin typeface="Comic Sans MS" pitchFamily="66" charset="0"/>
              <a:ea typeface="微軟正黑體" pitchFamily="34" charset="-120"/>
            </a:rPr>
            <a:t>的概念</a:t>
          </a:r>
          <a:endParaRPr lang="zh-TW" altLang="en-US" dirty="0">
            <a:latin typeface="Comic Sans MS" pitchFamily="66" charset="0"/>
            <a:ea typeface="微軟正黑體" pitchFamily="34" charset="-120"/>
          </a:endParaRPr>
        </a:p>
      </dgm:t>
    </dgm:pt>
    <dgm:pt modelId="{C217A114-BAE2-4675-AF9B-E26BE3638A74}" type="parTrans" cxnId="{6912C096-5145-4095-B1D9-6CB980A1E041}">
      <dgm:prSet/>
      <dgm:spPr/>
      <dgm:t>
        <a:bodyPr/>
        <a:lstStyle/>
        <a:p>
          <a:endParaRPr lang="zh-TW" altLang="en-US">
            <a:latin typeface="Comic Sans MS" pitchFamily="66" charset="0"/>
            <a:ea typeface="微軟正黑體" pitchFamily="34" charset="-120"/>
          </a:endParaRPr>
        </a:p>
      </dgm:t>
    </dgm:pt>
    <dgm:pt modelId="{49637A52-E230-4C72-B792-F36C3CE352C6}" type="sibTrans" cxnId="{6912C096-5145-4095-B1D9-6CB980A1E041}">
      <dgm:prSet/>
      <dgm:spPr/>
      <dgm:t>
        <a:bodyPr/>
        <a:lstStyle/>
        <a:p>
          <a:endParaRPr lang="zh-TW" altLang="en-US">
            <a:latin typeface="Comic Sans MS" pitchFamily="66" charset="0"/>
            <a:ea typeface="微軟正黑體" pitchFamily="34" charset="-120"/>
          </a:endParaRPr>
        </a:p>
      </dgm:t>
    </dgm:pt>
    <dgm:pt modelId="{77F9DB03-9D2B-4BF8-B8E7-887802EC4E0A}">
      <dgm:prSet phldrT="[文字]"/>
      <dgm:spPr/>
      <dgm:t>
        <a:bodyPr/>
        <a:lstStyle/>
        <a:p>
          <a:r>
            <a:rPr lang="zh-TW" altLang="en-US" dirty="0" smtClean="0">
              <a:latin typeface="Comic Sans MS" pitchFamily="66" charset="0"/>
              <a:ea typeface="微軟正黑體" pitchFamily="34" charset="-120"/>
            </a:rPr>
            <a:t>學習重點</a:t>
          </a:r>
          <a:endParaRPr lang="zh-TW" altLang="en-US" dirty="0">
            <a:latin typeface="Comic Sans MS" pitchFamily="66" charset="0"/>
            <a:ea typeface="微軟正黑體" pitchFamily="34" charset="-120"/>
          </a:endParaRPr>
        </a:p>
      </dgm:t>
    </dgm:pt>
    <dgm:pt modelId="{09803F90-D37F-4C53-BA88-A9EE3B9F2DD6}" type="parTrans" cxnId="{0AB6AC6C-35BA-452C-A27F-E727F130016E}">
      <dgm:prSet/>
      <dgm:spPr/>
      <dgm:t>
        <a:bodyPr/>
        <a:lstStyle/>
        <a:p>
          <a:endParaRPr lang="zh-TW" altLang="en-US">
            <a:latin typeface="Comic Sans MS" pitchFamily="66" charset="0"/>
            <a:ea typeface="微軟正黑體" pitchFamily="34" charset="-120"/>
          </a:endParaRPr>
        </a:p>
      </dgm:t>
    </dgm:pt>
    <dgm:pt modelId="{D6E20EEC-1409-4E9D-A229-54903BB28780}" type="sibTrans" cxnId="{0AB6AC6C-35BA-452C-A27F-E727F130016E}">
      <dgm:prSet/>
      <dgm:spPr/>
      <dgm:t>
        <a:bodyPr/>
        <a:lstStyle/>
        <a:p>
          <a:endParaRPr lang="zh-TW" altLang="en-US">
            <a:latin typeface="Comic Sans MS" pitchFamily="66" charset="0"/>
            <a:ea typeface="微軟正黑體" pitchFamily="34" charset="-120"/>
          </a:endParaRPr>
        </a:p>
      </dgm:t>
    </dgm:pt>
    <dgm:pt modelId="{003EE496-4A51-49B3-8F65-7984AC4651B7}">
      <dgm:prSet phldrT="[文字]"/>
      <dgm:spPr/>
      <dgm:t>
        <a:bodyPr/>
        <a:lstStyle/>
        <a:p>
          <a:r>
            <a:rPr lang="zh-TW" altLang="en-US" dirty="0" smtClean="0">
              <a:latin typeface="Comic Sans MS" pitchFamily="66" charset="0"/>
              <a:ea typeface="微軟正黑體" pitchFamily="34" charset="-120"/>
            </a:rPr>
            <a:t>產品</a:t>
          </a:r>
          <a:endParaRPr lang="zh-TW" altLang="en-US" dirty="0">
            <a:latin typeface="Comic Sans MS" pitchFamily="66" charset="0"/>
            <a:ea typeface="微軟正黑體" pitchFamily="34" charset="-120"/>
          </a:endParaRPr>
        </a:p>
      </dgm:t>
    </dgm:pt>
    <dgm:pt modelId="{0B18AADB-8F1D-4B8E-B0AC-6190A571DB36}" type="parTrans" cxnId="{9401087A-51AE-4442-9CFD-29547F89D6AE}">
      <dgm:prSet/>
      <dgm:spPr/>
      <dgm:t>
        <a:bodyPr/>
        <a:lstStyle/>
        <a:p>
          <a:endParaRPr lang="zh-TW" altLang="en-US">
            <a:latin typeface="Comic Sans MS" pitchFamily="66" charset="0"/>
            <a:ea typeface="微軟正黑體" pitchFamily="34" charset="-120"/>
          </a:endParaRPr>
        </a:p>
      </dgm:t>
    </dgm:pt>
    <dgm:pt modelId="{9D4B41EB-DD00-40AC-91B6-C2E44CB70115}" type="sibTrans" cxnId="{9401087A-51AE-4442-9CFD-29547F89D6AE}">
      <dgm:prSet/>
      <dgm:spPr/>
      <dgm:t>
        <a:bodyPr/>
        <a:lstStyle/>
        <a:p>
          <a:endParaRPr lang="zh-TW" altLang="en-US">
            <a:latin typeface="Comic Sans MS" pitchFamily="66" charset="0"/>
            <a:ea typeface="微軟正黑體" pitchFamily="34" charset="-120"/>
          </a:endParaRPr>
        </a:p>
      </dgm:t>
    </dgm:pt>
    <dgm:pt modelId="{5133E53D-F68F-4D48-A59E-F2C66F372B39}">
      <dgm:prSet/>
      <dgm:spPr>
        <a:solidFill>
          <a:schemeClr val="accent4"/>
        </a:solidFill>
      </dgm:spPr>
      <dgm:t>
        <a:bodyPr/>
        <a:lstStyle/>
        <a:p>
          <a:r>
            <a:rPr lang="en-US" altLang="en-US" dirty="0" smtClean="0">
              <a:latin typeface="Comic Sans MS" pitchFamily="66" charset="0"/>
              <a:ea typeface="微軟正黑體" pitchFamily="34" charset="-120"/>
            </a:rPr>
            <a:t>4C </a:t>
          </a:r>
          <a:r>
            <a:rPr lang="zh-TW" altLang="en-US" dirty="0" smtClean="0">
              <a:latin typeface="Comic Sans MS" pitchFamily="66" charset="0"/>
              <a:ea typeface="微軟正黑體" pitchFamily="34" charset="-120"/>
            </a:rPr>
            <a:t>的概念</a:t>
          </a:r>
        </a:p>
      </dgm:t>
    </dgm:pt>
    <dgm:pt modelId="{D7CF2CD9-2C01-4414-8092-0062599251C6}" type="parTrans" cxnId="{22AC2873-DB65-4467-ABB2-BF1A2295B0F8}">
      <dgm:prSet/>
      <dgm:spPr/>
      <dgm:t>
        <a:bodyPr/>
        <a:lstStyle/>
        <a:p>
          <a:endParaRPr lang="zh-TW" altLang="en-US"/>
        </a:p>
      </dgm:t>
    </dgm:pt>
    <dgm:pt modelId="{85B58298-B5D2-40BD-BE90-BCBD09BB998F}" type="sibTrans" cxnId="{22AC2873-DB65-4467-ABB2-BF1A2295B0F8}">
      <dgm:prSet/>
      <dgm:spPr/>
      <dgm:t>
        <a:bodyPr/>
        <a:lstStyle/>
        <a:p>
          <a:endParaRPr lang="zh-TW" altLang="en-US"/>
        </a:p>
      </dgm:t>
    </dgm:pt>
    <dgm:pt modelId="{8A81F161-038A-4352-8AD6-A351C12228E4}">
      <dgm:prSet/>
      <dgm:spPr>
        <a:solidFill>
          <a:schemeClr val="accent4"/>
        </a:solidFill>
      </dgm:spPr>
      <dgm:t>
        <a:bodyPr/>
        <a:lstStyle/>
        <a:p>
          <a:r>
            <a:rPr lang="zh-TW" altLang="en-US" dirty="0" smtClean="0">
              <a:latin typeface="Comic Sans MS" pitchFamily="66" charset="0"/>
              <a:ea typeface="微軟正黑體" pitchFamily="34" charset="-120"/>
            </a:rPr>
            <a:t>網路行銷的應用</a:t>
          </a:r>
        </a:p>
      </dgm:t>
    </dgm:pt>
    <dgm:pt modelId="{1D593C0E-D536-4102-9C33-FBA97BBD9A8A}" type="parTrans" cxnId="{7C0C5C2D-1789-4318-8B66-DDF093197E0E}">
      <dgm:prSet/>
      <dgm:spPr/>
      <dgm:t>
        <a:bodyPr/>
        <a:lstStyle/>
        <a:p>
          <a:endParaRPr lang="zh-TW" altLang="en-US"/>
        </a:p>
      </dgm:t>
    </dgm:pt>
    <dgm:pt modelId="{612A514D-1491-44C9-BC12-12D6455929A9}" type="sibTrans" cxnId="{7C0C5C2D-1789-4318-8B66-DDF093197E0E}">
      <dgm:prSet/>
      <dgm:spPr/>
      <dgm:t>
        <a:bodyPr/>
        <a:lstStyle/>
        <a:p>
          <a:endParaRPr lang="zh-TW" altLang="en-US"/>
        </a:p>
      </dgm:t>
    </dgm:pt>
    <dgm:pt modelId="{141BDE3E-13FF-40DD-8FFF-C6222DBD8828}">
      <dgm:prSet/>
      <dgm:spPr>
        <a:solidFill>
          <a:schemeClr val="accent4"/>
        </a:solidFill>
      </dgm:spPr>
      <dgm:t>
        <a:bodyPr/>
        <a:lstStyle/>
        <a:p>
          <a:r>
            <a:rPr lang="zh-TW" altLang="en-US" dirty="0" smtClean="0">
              <a:latin typeface="Comic Sans MS" pitchFamily="66" charset="0"/>
              <a:ea typeface="微軟正黑體" pitchFamily="34" charset="-120"/>
            </a:rPr>
            <a:t>結論</a:t>
          </a:r>
        </a:p>
      </dgm:t>
    </dgm:pt>
    <dgm:pt modelId="{2CE206F3-CE21-4766-971C-9EC27F379758}" type="parTrans" cxnId="{25A7F24F-F527-4908-8960-9250A176CAEB}">
      <dgm:prSet/>
      <dgm:spPr/>
      <dgm:t>
        <a:bodyPr/>
        <a:lstStyle/>
        <a:p>
          <a:endParaRPr lang="zh-TW" altLang="en-US"/>
        </a:p>
      </dgm:t>
    </dgm:pt>
    <dgm:pt modelId="{2702D7F7-7A3F-46EE-831E-ED751D1DC35D}" type="sibTrans" cxnId="{25A7F24F-F527-4908-8960-9250A176CAEB}">
      <dgm:prSet/>
      <dgm:spPr/>
      <dgm:t>
        <a:bodyPr/>
        <a:lstStyle/>
        <a:p>
          <a:endParaRPr lang="zh-TW" altLang="en-US"/>
        </a:p>
      </dgm:t>
    </dgm:pt>
    <dgm:pt modelId="{5EE1FA98-A969-454C-874B-3FFA8496DE17}">
      <dgm:prSet/>
      <dgm:spPr/>
      <dgm:t>
        <a:bodyPr/>
        <a:lstStyle/>
        <a:p>
          <a:r>
            <a:rPr lang="zh-TW" altLang="en-US" dirty="0" smtClean="0">
              <a:latin typeface="Comic Sans MS" pitchFamily="66" charset="0"/>
              <a:ea typeface="微軟正黑體" pitchFamily="34" charset="-120"/>
            </a:rPr>
            <a:t>價格</a:t>
          </a:r>
        </a:p>
      </dgm:t>
    </dgm:pt>
    <dgm:pt modelId="{D9954E96-0C9A-4F7D-9C00-B5F6DAC5D836}" type="parTrans" cxnId="{A87892FB-9259-4EE5-9C43-5BB2BE1AFFA1}">
      <dgm:prSet/>
      <dgm:spPr/>
      <dgm:t>
        <a:bodyPr/>
        <a:lstStyle/>
        <a:p>
          <a:endParaRPr lang="zh-TW" altLang="en-US"/>
        </a:p>
      </dgm:t>
    </dgm:pt>
    <dgm:pt modelId="{5DE68F4C-489E-483E-841E-7BB95CA480AC}" type="sibTrans" cxnId="{A87892FB-9259-4EE5-9C43-5BB2BE1AFFA1}">
      <dgm:prSet/>
      <dgm:spPr/>
      <dgm:t>
        <a:bodyPr/>
        <a:lstStyle/>
        <a:p>
          <a:endParaRPr lang="zh-TW" altLang="en-US"/>
        </a:p>
      </dgm:t>
    </dgm:pt>
    <dgm:pt modelId="{C5C51416-A4CF-466A-B4F3-7FD82F096CC1}">
      <dgm:prSet/>
      <dgm:spPr/>
      <dgm:t>
        <a:bodyPr/>
        <a:lstStyle/>
        <a:p>
          <a:r>
            <a:rPr lang="zh-TW" altLang="en-US" dirty="0" smtClean="0">
              <a:latin typeface="Comic Sans MS" pitchFamily="66" charset="0"/>
              <a:ea typeface="微軟正黑體" pitchFamily="34" charset="-120"/>
            </a:rPr>
            <a:t>推廣</a:t>
          </a:r>
        </a:p>
      </dgm:t>
    </dgm:pt>
    <dgm:pt modelId="{05DF2595-F8E5-4931-AFB1-D1F138803881}" type="parTrans" cxnId="{D1B3DC39-3710-4439-8F4C-3D5BB947602A}">
      <dgm:prSet/>
      <dgm:spPr/>
      <dgm:t>
        <a:bodyPr/>
        <a:lstStyle/>
        <a:p>
          <a:endParaRPr lang="zh-TW" altLang="en-US"/>
        </a:p>
      </dgm:t>
    </dgm:pt>
    <dgm:pt modelId="{ADFCFA89-9303-4A35-8566-7AEAA8D6302C}" type="sibTrans" cxnId="{D1B3DC39-3710-4439-8F4C-3D5BB947602A}">
      <dgm:prSet/>
      <dgm:spPr/>
      <dgm:t>
        <a:bodyPr/>
        <a:lstStyle/>
        <a:p>
          <a:endParaRPr lang="zh-TW" altLang="en-US"/>
        </a:p>
      </dgm:t>
    </dgm:pt>
    <dgm:pt modelId="{51220175-F001-4781-9957-2E5364AAFB43}">
      <dgm:prSet/>
      <dgm:spPr/>
      <dgm:t>
        <a:bodyPr/>
        <a:lstStyle/>
        <a:p>
          <a:r>
            <a:rPr lang="zh-TW" altLang="en-US" dirty="0" smtClean="0">
              <a:latin typeface="Comic Sans MS" pitchFamily="66" charset="0"/>
              <a:ea typeface="微軟正黑體" pitchFamily="34" charset="-120"/>
            </a:rPr>
            <a:t>通路</a:t>
          </a:r>
        </a:p>
      </dgm:t>
    </dgm:pt>
    <dgm:pt modelId="{B8F406E1-6F93-4E7E-88E9-EB9A4BFC274C}" type="parTrans" cxnId="{03DBB1D0-5C6B-4330-9AFD-BC49E57AE4AA}">
      <dgm:prSet/>
      <dgm:spPr/>
      <dgm:t>
        <a:bodyPr/>
        <a:lstStyle/>
        <a:p>
          <a:endParaRPr lang="zh-TW" altLang="en-US"/>
        </a:p>
      </dgm:t>
    </dgm:pt>
    <dgm:pt modelId="{B3FD071F-A153-4B14-8E28-0BCFDDD5EBD8}" type="sibTrans" cxnId="{03DBB1D0-5C6B-4330-9AFD-BC49E57AE4AA}">
      <dgm:prSet/>
      <dgm:spPr/>
      <dgm:t>
        <a:bodyPr/>
        <a:lstStyle/>
        <a:p>
          <a:endParaRPr lang="zh-TW" altLang="en-US"/>
        </a:p>
      </dgm:t>
    </dgm:pt>
    <dgm:pt modelId="{895B1B81-F3EF-470F-A4AC-CE12D87CC05B}">
      <dgm:prSet/>
      <dgm:spPr/>
      <dgm:t>
        <a:bodyPr/>
        <a:lstStyle/>
        <a:p>
          <a:r>
            <a:rPr lang="zh-TW" altLang="en-US" dirty="0" smtClean="0">
              <a:latin typeface="Comic Sans MS" pitchFamily="66" charset="0"/>
              <a:ea typeface="微軟正黑體" pitchFamily="34" charset="-120"/>
            </a:rPr>
            <a:t>顧客關係</a:t>
          </a:r>
        </a:p>
      </dgm:t>
    </dgm:pt>
    <dgm:pt modelId="{26C0D71E-BB13-4927-AE97-A704004A444E}" type="parTrans" cxnId="{9C920314-5244-46EF-A0D7-68A8C467FFE9}">
      <dgm:prSet/>
      <dgm:spPr/>
      <dgm:t>
        <a:bodyPr/>
        <a:lstStyle/>
        <a:p>
          <a:endParaRPr lang="zh-TW" altLang="en-US"/>
        </a:p>
      </dgm:t>
    </dgm:pt>
    <dgm:pt modelId="{8D0D6EA7-2C17-4D44-80DD-680D831227CE}" type="sibTrans" cxnId="{9C920314-5244-46EF-A0D7-68A8C467FFE9}">
      <dgm:prSet/>
      <dgm:spPr/>
      <dgm:t>
        <a:bodyPr/>
        <a:lstStyle/>
        <a:p>
          <a:endParaRPr lang="zh-TW" altLang="en-US"/>
        </a:p>
      </dgm:t>
    </dgm:pt>
    <dgm:pt modelId="{F4CA226C-AC39-426F-8E90-5043574B590E}">
      <dgm:prSet/>
      <dgm:spPr/>
      <dgm:t>
        <a:bodyPr/>
        <a:lstStyle/>
        <a:p>
          <a:r>
            <a:rPr lang="zh-TW" altLang="en-US" dirty="0" smtClean="0">
              <a:latin typeface="Comic Sans MS" pitchFamily="66" charset="0"/>
              <a:ea typeface="微軟正黑體" pitchFamily="34" charset="-120"/>
            </a:rPr>
            <a:t>成本</a:t>
          </a:r>
        </a:p>
      </dgm:t>
    </dgm:pt>
    <dgm:pt modelId="{AA0443A2-2405-4816-8DC9-22688FD6A1F1}" type="parTrans" cxnId="{29B96450-F428-418B-93A3-4E37FC2AB61E}">
      <dgm:prSet/>
      <dgm:spPr/>
      <dgm:t>
        <a:bodyPr/>
        <a:lstStyle/>
        <a:p>
          <a:endParaRPr lang="zh-TW" altLang="en-US"/>
        </a:p>
      </dgm:t>
    </dgm:pt>
    <dgm:pt modelId="{DCE20113-2892-473F-ACC1-DD03548EE627}" type="sibTrans" cxnId="{29B96450-F428-418B-93A3-4E37FC2AB61E}">
      <dgm:prSet/>
      <dgm:spPr/>
      <dgm:t>
        <a:bodyPr/>
        <a:lstStyle/>
        <a:p>
          <a:endParaRPr lang="zh-TW" altLang="en-US"/>
        </a:p>
      </dgm:t>
    </dgm:pt>
    <dgm:pt modelId="{52B3B919-0C48-4D22-B588-39FAFFFAD5E8}">
      <dgm:prSet/>
      <dgm:spPr/>
      <dgm:t>
        <a:bodyPr/>
        <a:lstStyle/>
        <a:p>
          <a:r>
            <a:rPr lang="zh-TW" altLang="en-US" dirty="0" smtClean="0">
              <a:latin typeface="Comic Sans MS" pitchFamily="66" charset="0"/>
              <a:ea typeface="微軟正黑體" pitchFamily="34" charset="-120"/>
            </a:rPr>
            <a:t>溝通</a:t>
          </a:r>
        </a:p>
      </dgm:t>
    </dgm:pt>
    <dgm:pt modelId="{48DAEBC6-9F1E-48F4-8D5C-3B7F021539B1}" type="parTrans" cxnId="{B80010F5-AD5E-45D8-985E-05BFC8D0B6C8}">
      <dgm:prSet/>
      <dgm:spPr/>
      <dgm:t>
        <a:bodyPr/>
        <a:lstStyle/>
        <a:p>
          <a:endParaRPr lang="zh-TW" altLang="en-US"/>
        </a:p>
      </dgm:t>
    </dgm:pt>
    <dgm:pt modelId="{2926BD62-F59C-4F84-A2CC-A299B47195ED}" type="sibTrans" cxnId="{B80010F5-AD5E-45D8-985E-05BFC8D0B6C8}">
      <dgm:prSet/>
      <dgm:spPr/>
      <dgm:t>
        <a:bodyPr/>
        <a:lstStyle/>
        <a:p>
          <a:endParaRPr lang="zh-TW" altLang="en-US"/>
        </a:p>
      </dgm:t>
    </dgm:pt>
    <dgm:pt modelId="{AA9EC489-808D-4A4E-854B-3591BE7AF1C6}">
      <dgm:prSet/>
      <dgm:spPr/>
      <dgm:t>
        <a:bodyPr/>
        <a:lstStyle/>
        <a:p>
          <a:r>
            <a:rPr lang="zh-TW" altLang="en-US" dirty="0" smtClean="0">
              <a:latin typeface="Comic Sans MS" pitchFamily="66" charset="0"/>
              <a:ea typeface="微軟正黑體" pitchFamily="34" charset="-120"/>
            </a:rPr>
            <a:t>便利</a:t>
          </a:r>
        </a:p>
      </dgm:t>
    </dgm:pt>
    <dgm:pt modelId="{A62BAB51-A7AF-4824-9644-95496C369AE9}" type="parTrans" cxnId="{0D061A01-45F7-4DAD-8C28-5BEB2F01898D}">
      <dgm:prSet/>
      <dgm:spPr/>
      <dgm:t>
        <a:bodyPr/>
        <a:lstStyle/>
        <a:p>
          <a:endParaRPr lang="zh-TW" altLang="en-US"/>
        </a:p>
      </dgm:t>
    </dgm:pt>
    <dgm:pt modelId="{1CEDFDB6-6478-448A-9B75-0F5082C951DC}" type="sibTrans" cxnId="{0D061A01-45F7-4DAD-8C28-5BEB2F01898D}">
      <dgm:prSet/>
      <dgm:spPr/>
      <dgm:t>
        <a:bodyPr/>
        <a:lstStyle/>
        <a:p>
          <a:endParaRPr lang="zh-TW" altLang="en-US"/>
        </a:p>
      </dgm:t>
    </dgm:pt>
    <dgm:pt modelId="{28E0189B-DFBD-4A73-AA73-26B9E1B65478}">
      <dgm:prSet/>
      <dgm:spPr/>
      <dgm:t>
        <a:bodyPr/>
        <a:lstStyle/>
        <a:p>
          <a:r>
            <a:rPr lang="zh-TW" altLang="en-US" dirty="0" smtClean="0">
              <a:latin typeface="Comic Sans MS" pitchFamily="66" charset="0"/>
              <a:ea typeface="微軟正黑體" pitchFamily="34" charset="-120"/>
            </a:rPr>
            <a:t>故事行銷</a:t>
          </a:r>
        </a:p>
      </dgm:t>
    </dgm:pt>
    <dgm:pt modelId="{90039B98-B263-4E9A-945A-F974BFFD78D4}" type="parTrans" cxnId="{7F781CFD-EEE6-454A-B0C5-7BBCC2E29F84}">
      <dgm:prSet/>
      <dgm:spPr/>
      <dgm:t>
        <a:bodyPr/>
        <a:lstStyle/>
        <a:p>
          <a:endParaRPr lang="zh-TW" altLang="en-US"/>
        </a:p>
      </dgm:t>
    </dgm:pt>
    <dgm:pt modelId="{C1E80F10-1D86-4B35-9315-79CB1D5E91C1}" type="sibTrans" cxnId="{7F781CFD-EEE6-454A-B0C5-7BBCC2E29F84}">
      <dgm:prSet/>
      <dgm:spPr/>
      <dgm:t>
        <a:bodyPr/>
        <a:lstStyle/>
        <a:p>
          <a:endParaRPr lang="zh-TW" altLang="en-US"/>
        </a:p>
      </dgm:t>
    </dgm:pt>
    <dgm:pt modelId="{DE0B0380-7A15-4B45-80F2-3798099319E1}">
      <dgm:prSet/>
      <dgm:spPr/>
      <dgm:t>
        <a:bodyPr/>
        <a:lstStyle/>
        <a:p>
          <a:r>
            <a:rPr lang="zh-TW" altLang="en-US" dirty="0" smtClean="0">
              <a:latin typeface="Comic Sans MS" pitchFamily="66" charset="0"/>
              <a:ea typeface="微軟正黑體" pitchFamily="34" charset="-120"/>
            </a:rPr>
            <a:t>感動行銷</a:t>
          </a:r>
        </a:p>
      </dgm:t>
    </dgm:pt>
    <dgm:pt modelId="{A4307892-E566-43FC-B7D9-BA7D9A63CC7E}" type="parTrans" cxnId="{7C49B03A-B355-49BA-8FFC-B7D01AFAE4B4}">
      <dgm:prSet/>
      <dgm:spPr/>
      <dgm:t>
        <a:bodyPr/>
        <a:lstStyle/>
        <a:p>
          <a:endParaRPr lang="zh-TW" altLang="en-US"/>
        </a:p>
      </dgm:t>
    </dgm:pt>
    <dgm:pt modelId="{896E2507-C8D0-41C7-9B12-A418C5143919}" type="sibTrans" cxnId="{7C49B03A-B355-49BA-8FFC-B7D01AFAE4B4}">
      <dgm:prSet/>
      <dgm:spPr/>
      <dgm:t>
        <a:bodyPr/>
        <a:lstStyle/>
        <a:p>
          <a:endParaRPr lang="zh-TW" altLang="en-US"/>
        </a:p>
      </dgm:t>
    </dgm:pt>
    <dgm:pt modelId="{04B7D07C-B1CB-4F6C-893C-799B4EE06F3B}">
      <dgm:prSet/>
      <dgm:spPr/>
      <dgm:t>
        <a:bodyPr/>
        <a:lstStyle/>
        <a:p>
          <a:r>
            <a:rPr lang="zh-TW" altLang="en-US" dirty="0" smtClean="0">
              <a:latin typeface="Comic Sans MS" pitchFamily="66" charset="0"/>
              <a:ea typeface="微軟正黑體" pitchFamily="34" charset="-120"/>
            </a:rPr>
            <a:t>微電影行銷</a:t>
          </a:r>
        </a:p>
      </dgm:t>
    </dgm:pt>
    <dgm:pt modelId="{8822D734-633E-4235-941F-EBD21CFD7B2D}" type="parTrans" cxnId="{5440ACC1-615A-4935-85C2-286B56369D38}">
      <dgm:prSet/>
      <dgm:spPr/>
      <dgm:t>
        <a:bodyPr/>
        <a:lstStyle/>
        <a:p>
          <a:endParaRPr lang="zh-TW" altLang="en-US"/>
        </a:p>
      </dgm:t>
    </dgm:pt>
    <dgm:pt modelId="{1B5CA038-D7E9-40CC-9E17-67B6A5E8013D}" type="sibTrans" cxnId="{5440ACC1-615A-4935-85C2-286B56369D38}">
      <dgm:prSet/>
      <dgm:spPr/>
      <dgm:t>
        <a:bodyPr/>
        <a:lstStyle/>
        <a:p>
          <a:endParaRPr lang="zh-TW" altLang="en-US"/>
        </a:p>
      </dgm:t>
    </dgm:pt>
    <dgm:pt modelId="{AB36B10C-B52F-4F4F-A975-A80339F891C6}" type="pres">
      <dgm:prSet presAssocID="{FABF4EBA-73E5-4B4A-B4BE-5D0728DDF0A0}" presName="Name0" presStyleCnt="0">
        <dgm:presLayoutVars>
          <dgm:chPref val="1"/>
          <dgm:dir/>
          <dgm:animOne val="branch"/>
          <dgm:animLvl val="lvl"/>
          <dgm:resizeHandles/>
        </dgm:presLayoutVars>
      </dgm:prSet>
      <dgm:spPr/>
      <dgm:t>
        <a:bodyPr/>
        <a:lstStyle/>
        <a:p>
          <a:endParaRPr lang="zh-TW" altLang="en-US"/>
        </a:p>
      </dgm:t>
    </dgm:pt>
    <dgm:pt modelId="{B3BB91C0-2F95-4846-A072-A772C25EE12A}" type="pres">
      <dgm:prSet presAssocID="{E4A1EBB4-D39A-4D6E-A7E0-3FDF7F049E0E}" presName="vertOne" presStyleCnt="0"/>
      <dgm:spPr/>
    </dgm:pt>
    <dgm:pt modelId="{7B48414D-1DA1-43B8-A2FD-A7864A1E8060}" type="pres">
      <dgm:prSet presAssocID="{E4A1EBB4-D39A-4D6E-A7E0-3FDF7F049E0E}" presName="txOne" presStyleLbl="node0" presStyleIdx="0" presStyleCnt="2">
        <dgm:presLayoutVars>
          <dgm:chPref val="3"/>
        </dgm:presLayoutVars>
      </dgm:prSet>
      <dgm:spPr/>
      <dgm:t>
        <a:bodyPr/>
        <a:lstStyle/>
        <a:p>
          <a:endParaRPr lang="zh-TW" altLang="en-US"/>
        </a:p>
      </dgm:t>
    </dgm:pt>
    <dgm:pt modelId="{36053D77-6ADB-4C05-BF6E-30B2951E411D}" type="pres">
      <dgm:prSet presAssocID="{E4A1EBB4-D39A-4D6E-A7E0-3FDF7F049E0E}" presName="parTransOne" presStyleCnt="0"/>
      <dgm:spPr/>
    </dgm:pt>
    <dgm:pt modelId="{E1C8CCB4-5EA6-4D9A-872D-CC4A3AD70EA3}" type="pres">
      <dgm:prSet presAssocID="{E4A1EBB4-D39A-4D6E-A7E0-3FDF7F049E0E}" presName="horzOne" presStyleCnt="0"/>
      <dgm:spPr/>
    </dgm:pt>
    <dgm:pt modelId="{F3AD0E74-6D1D-493F-8EB2-C3CD526B3744}" type="pres">
      <dgm:prSet presAssocID="{98D33023-AC0E-467B-9396-0CAFD8DB1C96}" presName="vertTwo" presStyleCnt="0"/>
      <dgm:spPr/>
    </dgm:pt>
    <dgm:pt modelId="{44AD15B9-4F30-4483-9923-C7539549C255}" type="pres">
      <dgm:prSet presAssocID="{98D33023-AC0E-467B-9396-0CAFD8DB1C96}" presName="txTwo" presStyleLbl="node2" presStyleIdx="0" presStyleCnt="15">
        <dgm:presLayoutVars>
          <dgm:chPref val="3"/>
        </dgm:presLayoutVars>
      </dgm:prSet>
      <dgm:spPr/>
      <dgm:t>
        <a:bodyPr/>
        <a:lstStyle/>
        <a:p>
          <a:endParaRPr lang="zh-TW" altLang="en-US"/>
        </a:p>
      </dgm:t>
    </dgm:pt>
    <dgm:pt modelId="{13DBB9D5-B33E-4BB0-8AC2-4B4F7D0A9235}" type="pres">
      <dgm:prSet presAssocID="{98D33023-AC0E-467B-9396-0CAFD8DB1C96}" presName="horzTwo" presStyleCnt="0"/>
      <dgm:spPr/>
    </dgm:pt>
    <dgm:pt modelId="{C57F9D8F-D8E7-4060-B6AA-AA5FC6B9ED38}" type="pres">
      <dgm:prSet presAssocID="{49637A52-E230-4C72-B792-F36C3CE352C6}" presName="sibSpaceTwo" presStyleCnt="0"/>
      <dgm:spPr/>
    </dgm:pt>
    <dgm:pt modelId="{11174DF9-C612-4DF0-8FDA-5432F516E533}" type="pres">
      <dgm:prSet presAssocID="{5133E53D-F68F-4D48-A59E-F2C66F372B39}" presName="vertTwo" presStyleCnt="0"/>
      <dgm:spPr/>
    </dgm:pt>
    <dgm:pt modelId="{36CD345A-0026-459C-9818-19B526FCE136}" type="pres">
      <dgm:prSet presAssocID="{5133E53D-F68F-4D48-A59E-F2C66F372B39}" presName="txTwo" presStyleLbl="node2" presStyleIdx="1" presStyleCnt="15">
        <dgm:presLayoutVars>
          <dgm:chPref val="3"/>
        </dgm:presLayoutVars>
      </dgm:prSet>
      <dgm:spPr/>
      <dgm:t>
        <a:bodyPr/>
        <a:lstStyle/>
        <a:p>
          <a:endParaRPr lang="zh-TW" altLang="en-US"/>
        </a:p>
      </dgm:t>
    </dgm:pt>
    <dgm:pt modelId="{A015B4FD-2F67-41F2-80E6-A653CFE373F0}" type="pres">
      <dgm:prSet presAssocID="{5133E53D-F68F-4D48-A59E-F2C66F372B39}" presName="horzTwo" presStyleCnt="0"/>
      <dgm:spPr/>
    </dgm:pt>
    <dgm:pt modelId="{EA93CDCA-A5F2-4782-BAC9-3547C191384C}" type="pres">
      <dgm:prSet presAssocID="{85B58298-B5D2-40BD-BE90-BCBD09BB998F}" presName="sibSpaceTwo" presStyleCnt="0"/>
      <dgm:spPr/>
    </dgm:pt>
    <dgm:pt modelId="{3754F1D0-653C-49BC-96AC-D6AE16BB38BC}" type="pres">
      <dgm:prSet presAssocID="{8A81F161-038A-4352-8AD6-A351C12228E4}" presName="vertTwo" presStyleCnt="0"/>
      <dgm:spPr/>
    </dgm:pt>
    <dgm:pt modelId="{37FED480-07D6-4FC5-A39C-7CF98D82336F}" type="pres">
      <dgm:prSet presAssocID="{8A81F161-038A-4352-8AD6-A351C12228E4}" presName="txTwo" presStyleLbl="node2" presStyleIdx="2" presStyleCnt="15">
        <dgm:presLayoutVars>
          <dgm:chPref val="3"/>
        </dgm:presLayoutVars>
      </dgm:prSet>
      <dgm:spPr/>
      <dgm:t>
        <a:bodyPr/>
        <a:lstStyle/>
        <a:p>
          <a:endParaRPr lang="zh-TW" altLang="en-US"/>
        </a:p>
      </dgm:t>
    </dgm:pt>
    <dgm:pt modelId="{62C0979F-7C90-46FA-89C9-5384FEC9270B}" type="pres">
      <dgm:prSet presAssocID="{8A81F161-038A-4352-8AD6-A351C12228E4}" presName="horzTwo" presStyleCnt="0"/>
      <dgm:spPr/>
    </dgm:pt>
    <dgm:pt modelId="{8E598CD7-73FC-4F4A-ABE6-F79B316001D6}" type="pres">
      <dgm:prSet presAssocID="{612A514D-1491-44C9-BC12-12D6455929A9}" presName="sibSpaceTwo" presStyleCnt="0"/>
      <dgm:spPr/>
    </dgm:pt>
    <dgm:pt modelId="{65A5330B-B99A-4B38-B3FE-80DA8FAFC359}" type="pres">
      <dgm:prSet presAssocID="{141BDE3E-13FF-40DD-8FFF-C6222DBD8828}" presName="vertTwo" presStyleCnt="0"/>
      <dgm:spPr/>
    </dgm:pt>
    <dgm:pt modelId="{073EB614-1943-4F1B-B7CC-46C4F01AF66E}" type="pres">
      <dgm:prSet presAssocID="{141BDE3E-13FF-40DD-8FFF-C6222DBD8828}" presName="txTwo" presStyleLbl="node2" presStyleIdx="3" presStyleCnt="15">
        <dgm:presLayoutVars>
          <dgm:chPref val="3"/>
        </dgm:presLayoutVars>
      </dgm:prSet>
      <dgm:spPr/>
      <dgm:t>
        <a:bodyPr/>
        <a:lstStyle/>
        <a:p>
          <a:endParaRPr lang="zh-TW" altLang="en-US"/>
        </a:p>
      </dgm:t>
    </dgm:pt>
    <dgm:pt modelId="{D97DFEFE-A938-4387-9E93-E34919C28E61}" type="pres">
      <dgm:prSet presAssocID="{141BDE3E-13FF-40DD-8FFF-C6222DBD8828}" presName="horzTwo" presStyleCnt="0"/>
      <dgm:spPr/>
    </dgm:pt>
    <dgm:pt modelId="{094B0178-F4A6-4734-BBA0-B0BAFA057321}" type="pres">
      <dgm:prSet presAssocID="{17603063-77FA-4F7D-A1C9-DF40F1F75996}" presName="sibSpaceOne" presStyleCnt="0"/>
      <dgm:spPr/>
    </dgm:pt>
    <dgm:pt modelId="{635B45AA-9A82-4D72-8B47-42F255286C18}" type="pres">
      <dgm:prSet presAssocID="{77F9DB03-9D2B-4BF8-B8E7-887802EC4E0A}" presName="vertOne" presStyleCnt="0"/>
      <dgm:spPr/>
    </dgm:pt>
    <dgm:pt modelId="{1B424443-B62E-422B-8C5F-5893D7CC4ECA}" type="pres">
      <dgm:prSet presAssocID="{77F9DB03-9D2B-4BF8-B8E7-887802EC4E0A}" presName="txOne" presStyleLbl="node0" presStyleIdx="1" presStyleCnt="2">
        <dgm:presLayoutVars>
          <dgm:chPref val="3"/>
        </dgm:presLayoutVars>
      </dgm:prSet>
      <dgm:spPr/>
      <dgm:t>
        <a:bodyPr/>
        <a:lstStyle/>
        <a:p>
          <a:endParaRPr lang="zh-TW" altLang="en-US"/>
        </a:p>
      </dgm:t>
    </dgm:pt>
    <dgm:pt modelId="{DE9D2D4E-E11D-45C6-BBAD-54D401B21709}" type="pres">
      <dgm:prSet presAssocID="{77F9DB03-9D2B-4BF8-B8E7-887802EC4E0A}" presName="parTransOne" presStyleCnt="0"/>
      <dgm:spPr/>
    </dgm:pt>
    <dgm:pt modelId="{CFA21944-F0E6-41B0-B918-0719143CFA1D}" type="pres">
      <dgm:prSet presAssocID="{77F9DB03-9D2B-4BF8-B8E7-887802EC4E0A}" presName="horzOne" presStyleCnt="0"/>
      <dgm:spPr/>
    </dgm:pt>
    <dgm:pt modelId="{A9B73186-80D0-47E8-A5FF-967B1F137241}" type="pres">
      <dgm:prSet presAssocID="{003EE496-4A51-49B3-8F65-7984AC4651B7}" presName="vertTwo" presStyleCnt="0"/>
      <dgm:spPr/>
    </dgm:pt>
    <dgm:pt modelId="{94C53467-3D00-45C2-84D6-FB3D3FDED7B8}" type="pres">
      <dgm:prSet presAssocID="{003EE496-4A51-49B3-8F65-7984AC4651B7}" presName="txTwo" presStyleLbl="node2" presStyleIdx="4" presStyleCnt="15">
        <dgm:presLayoutVars>
          <dgm:chPref val="3"/>
        </dgm:presLayoutVars>
      </dgm:prSet>
      <dgm:spPr/>
      <dgm:t>
        <a:bodyPr/>
        <a:lstStyle/>
        <a:p>
          <a:endParaRPr lang="zh-TW" altLang="en-US"/>
        </a:p>
      </dgm:t>
    </dgm:pt>
    <dgm:pt modelId="{EDF53772-AE59-44CD-A6C6-88D9D597F770}" type="pres">
      <dgm:prSet presAssocID="{003EE496-4A51-49B3-8F65-7984AC4651B7}" presName="horzTwo" presStyleCnt="0"/>
      <dgm:spPr/>
    </dgm:pt>
    <dgm:pt modelId="{E17B14D7-0B79-461D-8F76-2125B24B62C0}" type="pres">
      <dgm:prSet presAssocID="{9D4B41EB-DD00-40AC-91B6-C2E44CB70115}" presName="sibSpaceTwo" presStyleCnt="0"/>
      <dgm:spPr/>
    </dgm:pt>
    <dgm:pt modelId="{D063AE82-C754-4E90-A44A-68A8B4F52999}" type="pres">
      <dgm:prSet presAssocID="{5EE1FA98-A969-454C-874B-3FFA8496DE17}" presName="vertTwo" presStyleCnt="0"/>
      <dgm:spPr/>
    </dgm:pt>
    <dgm:pt modelId="{45E4FA48-0879-4FD8-B351-02D17BC0BDEB}" type="pres">
      <dgm:prSet presAssocID="{5EE1FA98-A969-454C-874B-3FFA8496DE17}" presName="txTwo" presStyleLbl="node2" presStyleIdx="5" presStyleCnt="15">
        <dgm:presLayoutVars>
          <dgm:chPref val="3"/>
        </dgm:presLayoutVars>
      </dgm:prSet>
      <dgm:spPr/>
      <dgm:t>
        <a:bodyPr/>
        <a:lstStyle/>
        <a:p>
          <a:endParaRPr lang="zh-TW" altLang="en-US"/>
        </a:p>
      </dgm:t>
    </dgm:pt>
    <dgm:pt modelId="{B74A581C-B311-4314-97C9-7EE0D1A76FBF}" type="pres">
      <dgm:prSet presAssocID="{5EE1FA98-A969-454C-874B-3FFA8496DE17}" presName="horzTwo" presStyleCnt="0"/>
      <dgm:spPr/>
    </dgm:pt>
    <dgm:pt modelId="{5EF52DD6-208B-48DA-B4FF-DFB498EBDA76}" type="pres">
      <dgm:prSet presAssocID="{5DE68F4C-489E-483E-841E-7BB95CA480AC}" presName="sibSpaceTwo" presStyleCnt="0"/>
      <dgm:spPr/>
    </dgm:pt>
    <dgm:pt modelId="{F5E8DCE5-DDBD-4411-8812-EC4727E5FF39}" type="pres">
      <dgm:prSet presAssocID="{C5C51416-A4CF-466A-B4F3-7FD82F096CC1}" presName="vertTwo" presStyleCnt="0"/>
      <dgm:spPr/>
    </dgm:pt>
    <dgm:pt modelId="{775236A4-F5B1-441D-A0EA-7117E30E4B36}" type="pres">
      <dgm:prSet presAssocID="{C5C51416-A4CF-466A-B4F3-7FD82F096CC1}" presName="txTwo" presStyleLbl="node2" presStyleIdx="6" presStyleCnt="15">
        <dgm:presLayoutVars>
          <dgm:chPref val="3"/>
        </dgm:presLayoutVars>
      </dgm:prSet>
      <dgm:spPr/>
      <dgm:t>
        <a:bodyPr/>
        <a:lstStyle/>
        <a:p>
          <a:endParaRPr lang="zh-TW" altLang="en-US"/>
        </a:p>
      </dgm:t>
    </dgm:pt>
    <dgm:pt modelId="{E2D48A38-0EB5-4C72-AF8A-278FA8F56480}" type="pres">
      <dgm:prSet presAssocID="{C5C51416-A4CF-466A-B4F3-7FD82F096CC1}" presName="horzTwo" presStyleCnt="0"/>
      <dgm:spPr/>
    </dgm:pt>
    <dgm:pt modelId="{54AF2455-6D1D-43F8-9061-2A72E9B46C53}" type="pres">
      <dgm:prSet presAssocID="{ADFCFA89-9303-4A35-8566-7AEAA8D6302C}" presName="sibSpaceTwo" presStyleCnt="0"/>
      <dgm:spPr/>
    </dgm:pt>
    <dgm:pt modelId="{DF5939BC-CC6F-4698-9371-34BC151BD607}" type="pres">
      <dgm:prSet presAssocID="{51220175-F001-4781-9957-2E5364AAFB43}" presName="vertTwo" presStyleCnt="0"/>
      <dgm:spPr/>
    </dgm:pt>
    <dgm:pt modelId="{9399342F-EAE6-41EA-A8E4-18AA05D90C3B}" type="pres">
      <dgm:prSet presAssocID="{51220175-F001-4781-9957-2E5364AAFB43}" presName="txTwo" presStyleLbl="node2" presStyleIdx="7" presStyleCnt="15">
        <dgm:presLayoutVars>
          <dgm:chPref val="3"/>
        </dgm:presLayoutVars>
      </dgm:prSet>
      <dgm:spPr/>
      <dgm:t>
        <a:bodyPr/>
        <a:lstStyle/>
        <a:p>
          <a:endParaRPr lang="zh-TW" altLang="en-US"/>
        </a:p>
      </dgm:t>
    </dgm:pt>
    <dgm:pt modelId="{BFC1966B-B208-4590-9E51-C6A6D53DFA5A}" type="pres">
      <dgm:prSet presAssocID="{51220175-F001-4781-9957-2E5364AAFB43}" presName="horzTwo" presStyleCnt="0"/>
      <dgm:spPr/>
    </dgm:pt>
    <dgm:pt modelId="{5D697BBE-8D05-47C7-BCFF-EB77374E88F6}" type="pres">
      <dgm:prSet presAssocID="{B3FD071F-A153-4B14-8E28-0BCFDDD5EBD8}" presName="sibSpaceTwo" presStyleCnt="0"/>
      <dgm:spPr/>
    </dgm:pt>
    <dgm:pt modelId="{048CA906-F732-4CC3-8FCF-7F8298CA75B1}" type="pres">
      <dgm:prSet presAssocID="{895B1B81-F3EF-470F-A4AC-CE12D87CC05B}" presName="vertTwo" presStyleCnt="0"/>
      <dgm:spPr/>
    </dgm:pt>
    <dgm:pt modelId="{E99386B2-305A-4129-A8C0-BC703D3C65E5}" type="pres">
      <dgm:prSet presAssocID="{895B1B81-F3EF-470F-A4AC-CE12D87CC05B}" presName="txTwo" presStyleLbl="node2" presStyleIdx="8" presStyleCnt="15">
        <dgm:presLayoutVars>
          <dgm:chPref val="3"/>
        </dgm:presLayoutVars>
      </dgm:prSet>
      <dgm:spPr/>
      <dgm:t>
        <a:bodyPr/>
        <a:lstStyle/>
        <a:p>
          <a:endParaRPr lang="zh-TW" altLang="en-US"/>
        </a:p>
      </dgm:t>
    </dgm:pt>
    <dgm:pt modelId="{FCB18770-CAB5-4DBC-B4FE-D64B792EB239}" type="pres">
      <dgm:prSet presAssocID="{895B1B81-F3EF-470F-A4AC-CE12D87CC05B}" presName="horzTwo" presStyleCnt="0"/>
      <dgm:spPr/>
    </dgm:pt>
    <dgm:pt modelId="{212AC36E-FF0F-470B-AF7A-33E6E098E0B6}" type="pres">
      <dgm:prSet presAssocID="{8D0D6EA7-2C17-4D44-80DD-680D831227CE}" presName="sibSpaceTwo" presStyleCnt="0"/>
      <dgm:spPr/>
    </dgm:pt>
    <dgm:pt modelId="{C1A5EEA4-7C62-47C1-97F3-9144CC25ED6F}" type="pres">
      <dgm:prSet presAssocID="{F4CA226C-AC39-426F-8E90-5043574B590E}" presName="vertTwo" presStyleCnt="0"/>
      <dgm:spPr/>
    </dgm:pt>
    <dgm:pt modelId="{7606AD0F-EE8F-4B87-8623-FED2631DFBAF}" type="pres">
      <dgm:prSet presAssocID="{F4CA226C-AC39-426F-8E90-5043574B590E}" presName="txTwo" presStyleLbl="node2" presStyleIdx="9" presStyleCnt="15">
        <dgm:presLayoutVars>
          <dgm:chPref val="3"/>
        </dgm:presLayoutVars>
      </dgm:prSet>
      <dgm:spPr/>
      <dgm:t>
        <a:bodyPr/>
        <a:lstStyle/>
        <a:p>
          <a:endParaRPr lang="zh-TW" altLang="en-US"/>
        </a:p>
      </dgm:t>
    </dgm:pt>
    <dgm:pt modelId="{3181A44F-4D24-485C-866C-6A616B2B63F3}" type="pres">
      <dgm:prSet presAssocID="{F4CA226C-AC39-426F-8E90-5043574B590E}" presName="horzTwo" presStyleCnt="0"/>
      <dgm:spPr/>
    </dgm:pt>
    <dgm:pt modelId="{7AED2EC2-83E6-435B-83B1-400E2E14B075}" type="pres">
      <dgm:prSet presAssocID="{DCE20113-2892-473F-ACC1-DD03548EE627}" presName="sibSpaceTwo" presStyleCnt="0"/>
      <dgm:spPr/>
    </dgm:pt>
    <dgm:pt modelId="{4E366815-D1A9-4EA6-8482-76E1E9EE715E}" type="pres">
      <dgm:prSet presAssocID="{52B3B919-0C48-4D22-B588-39FAFFFAD5E8}" presName="vertTwo" presStyleCnt="0"/>
      <dgm:spPr/>
    </dgm:pt>
    <dgm:pt modelId="{EA85788F-8588-4CE4-A7A2-A155EED067D2}" type="pres">
      <dgm:prSet presAssocID="{52B3B919-0C48-4D22-B588-39FAFFFAD5E8}" presName="txTwo" presStyleLbl="node2" presStyleIdx="10" presStyleCnt="15">
        <dgm:presLayoutVars>
          <dgm:chPref val="3"/>
        </dgm:presLayoutVars>
      </dgm:prSet>
      <dgm:spPr/>
      <dgm:t>
        <a:bodyPr/>
        <a:lstStyle/>
        <a:p>
          <a:endParaRPr lang="zh-TW" altLang="en-US"/>
        </a:p>
      </dgm:t>
    </dgm:pt>
    <dgm:pt modelId="{0E3A35AD-BAE7-42BC-9710-529FAC858810}" type="pres">
      <dgm:prSet presAssocID="{52B3B919-0C48-4D22-B588-39FAFFFAD5E8}" presName="horzTwo" presStyleCnt="0"/>
      <dgm:spPr/>
    </dgm:pt>
    <dgm:pt modelId="{6EF738B7-6B56-4E05-8F64-18E19BE469B5}" type="pres">
      <dgm:prSet presAssocID="{2926BD62-F59C-4F84-A2CC-A299B47195ED}" presName="sibSpaceTwo" presStyleCnt="0"/>
      <dgm:spPr/>
    </dgm:pt>
    <dgm:pt modelId="{97B63411-18F4-45B6-8AD3-D1DA73FE941B}" type="pres">
      <dgm:prSet presAssocID="{AA9EC489-808D-4A4E-854B-3591BE7AF1C6}" presName="vertTwo" presStyleCnt="0"/>
      <dgm:spPr/>
    </dgm:pt>
    <dgm:pt modelId="{A67A2217-87AA-42B5-8189-7297D38DC807}" type="pres">
      <dgm:prSet presAssocID="{AA9EC489-808D-4A4E-854B-3591BE7AF1C6}" presName="txTwo" presStyleLbl="node2" presStyleIdx="11" presStyleCnt="15">
        <dgm:presLayoutVars>
          <dgm:chPref val="3"/>
        </dgm:presLayoutVars>
      </dgm:prSet>
      <dgm:spPr/>
      <dgm:t>
        <a:bodyPr/>
        <a:lstStyle/>
        <a:p>
          <a:endParaRPr lang="zh-TW" altLang="en-US"/>
        </a:p>
      </dgm:t>
    </dgm:pt>
    <dgm:pt modelId="{83A0868A-8935-43DD-9AE4-C2D5B5439C68}" type="pres">
      <dgm:prSet presAssocID="{AA9EC489-808D-4A4E-854B-3591BE7AF1C6}" presName="horzTwo" presStyleCnt="0"/>
      <dgm:spPr/>
    </dgm:pt>
    <dgm:pt modelId="{36464C6D-493A-49F9-A419-0DCBEAC0457C}" type="pres">
      <dgm:prSet presAssocID="{1CEDFDB6-6478-448A-9B75-0F5082C951DC}" presName="sibSpaceTwo" presStyleCnt="0"/>
      <dgm:spPr/>
    </dgm:pt>
    <dgm:pt modelId="{276E077A-C08E-43E5-BBEC-69A9520207BF}" type="pres">
      <dgm:prSet presAssocID="{28E0189B-DFBD-4A73-AA73-26B9E1B65478}" presName="vertTwo" presStyleCnt="0"/>
      <dgm:spPr/>
    </dgm:pt>
    <dgm:pt modelId="{1F1E3114-D6FD-45A1-BB9E-07DD3332C1D4}" type="pres">
      <dgm:prSet presAssocID="{28E0189B-DFBD-4A73-AA73-26B9E1B65478}" presName="txTwo" presStyleLbl="node2" presStyleIdx="12" presStyleCnt="15">
        <dgm:presLayoutVars>
          <dgm:chPref val="3"/>
        </dgm:presLayoutVars>
      </dgm:prSet>
      <dgm:spPr/>
      <dgm:t>
        <a:bodyPr/>
        <a:lstStyle/>
        <a:p>
          <a:endParaRPr lang="zh-TW" altLang="en-US"/>
        </a:p>
      </dgm:t>
    </dgm:pt>
    <dgm:pt modelId="{F3F2ADE7-AF61-44F9-88B5-E92D554231D8}" type="pres">
      <dgm:prSet presAssocID="{28E0189B-DFBD-4A73-AA73-26B9E1B65478}" presName="horzTwo" presStyleCnt="0"/>
      <dgm:spPr/>
    </dgm:pt>
    <dgm:pt modelId="{CD69D296-C60D-41F2-8FF6-1663031128F2}" type="pres">
      <dgm:prSet presAssocID="{C1E80F10-1D86-4B35-9315-79CB1D5E91C1}" presName="sibSpaceTwo" presStyleCnt="0"/>
      <dgm:spPr/>
    </dgm:pt>
    <dgm:pt modelId="{CD7BD6F0-1FF9-4C95-9BF4-E0A7F82E69DC}" type="pres">
      <dgm:prSet presAssocID="{DE0B0380-7A15-4B45-80F2-3798099319E1}" presName="vertTwo" presStyleCnt="0"/>
      <dgm:spPr/>
    </dgm:pt>
    <dgm:pt modelId="{26118435-1660-4FFE-89A8-15693776B815}" type="pres">
      <dgm:prSet presAssocID="{DE0B0380-7A15-4B45-80F2-3798099319E1}" presName="txTwo" presStyleLbl="node2" presStyleIdx="13" presStyleCnt="15">
        <dgm:presLayoutVars>
          <dgm:chPref val="3"/>
        </dgm:presLayoutVars>
      </dgm:prSet>
      <dgm:spPr/>
      <dgm:t>
        <a:bodyPr/>
        <a:lstStyle/>
        <a:p>
          <a:endParaRPr lang="zh-TW" altLang="en-US"/>
        </a:p>
      </dgm:t>
    </dgm:pt>
    <dgm:pt modelId="{A306D43A-99CF-43E3-BEEE-A996F3F4C580}" type="pres">
      <dgm:prSet presAssocID="{DE0B0380-7A15-4B45-80F2-3798099319E1}" presName="horzTwo" presStyleCnt="0"/>
      <dgm:spPr/>
    </dgm:pt>
    <dgm:pt modelId="{E35EE9E4-8CED-4764-8EA7-F768B24192A2}" type="pres">
      <dgm:prSet presAssocID="{896E2507-C8D0-41C7-9B12-A418C5143919}" presName="sibSpaceTwo" presStyleCnt="0"/>
      <dgm:spPr/>
    </dgm:pt>
    <dgm:pt modelId="{67B49D02-85A6-44A1-9444-02C14BEF785E}" type="pres">
      <dgm:prSet presAssocID="{04B7D07C-B1CB-4F6C-893C-799B4EE06F3B}" presName="vertTwo" presStyleCnt="0"/>
      <dgm:spPr/>
    </dgm:pt>
    <dgm:pt modelId="{034581C2-BBB1-449F-B5B7-6F0060886472}" type="pres">
      <dgm:prSet presAssocID="{04B7D07C-B1CB-4F6C-893C-799B4EE06F3B}" presName="txTwo" presStyleLbl="node2" presStyleIdx="14" presStyleCnt="15">
        <dgm:presLayoutVars>
          <dgm:chPref val="3"/>
        </dgm:presLayoutVars>
      </dgm:prSet>
      <dgm:spPr/>
      <dgm:t>
        <a:bodyPr/>
        <a:lstStyle/>
        <a:p>
          <a:endParaRPr lang="zh-TW" altLang="en-US"/>
        </a:p>
      </dgm:t>
    </dgm:pt>
    <dgm:pt modelId="{202EF0CD-C976-41E9-A86D-E458C09B3AB6}" type="pres">
      <dgm:prSet presAssocID="{04B7D07C-B1CB-4F6C-893C-799B4EE06F3B}" presName="horzTwo" presStyleCnt="0"/>
      <dgm:spPr/>
    </dgm:pt>
  </dgm:ptLst>
  <dgm:cxnLst>
    <dgm:cxn modelId="{6912C096-5145-4095-B1D9-6CB980A1E041}" srcId="{E4A1EBB4-D39A-4D6E-A7E0-3FDF7F049E0E}" destId="{98D33023-AC0E-467B-9396-0CAFD8DB1C96}" srcOrd="0" destOrd="0" parTransId="{C217A114-BAE2-4675-AF9B-E26BE3638A74}" sibTransId="{49637A52-E230-4C72-B792-F36C3CE352C6}"/>
    <dgm:cxn modelId="{22AC2873-DB65-4467-ABB2-BF1A2295B0F8}" srcId="{E4A1EBB4-D39A-4D6E-A7E0-3FDF7F049E0E}" destId="{5133E53D-F68F-4D48-A59E-F2C66F372B39}" srcOrd="1" destOrd="0" parTransId="{D7CF2CD9-2C01-4414-8092-0062599251C6}" sibTransId="{85B58298-B5D2-40BD-BE90-BCBD09BB998F}"/>
    <dgm:cxn modelId="{B3610C82-673D-40ED-BA6B-3A5A772E64FE}" type="presOf" srcId="{AA9EC489-808D-4A4E-854B-3591BE7AF1C6}" destId="{A67A2217-87AA-42B5-8189-7297D38DC807}" srcOrd="0" destOrd="0" presId="urn:microsoft.com/office/officeart/2005/8/layout/hierarchy4"/>
    <dgm:cxn modelId="{B80010F5-AD5E-45D8-985E-05BFC8D0B6C8}" srcId="{77F9DB03-9D2B-4BF8-B8E7-887802EC4E0A}" destId="{52B3B919-0C48-4D22-B588-39FAFFFAD5E8}" srcOrd="6" destOrd="0" parTransId="{48DAEBC6-9F1E-48F4-8D5C-3B7F021539B1}" sibTransId="{2926BD62-F59C-4F84-A2CC-A299B47195ED}"/>
    <dgm:cxn modelId="{0AB6AC6C-35BA-452C-A27F-E727F130016E}" srcId="{FABF4EBA-73E5-4B4A-B4BE-5D0728DDF0A0}" destId="{77F9DB03-9D2B-4BF8-B8E7-887802EC4E0A}" srcOrd="1" destOrd="0" parTransId="{09803F90-D37F-4C53-BA88-A9EE3B9F2DD6}" sibTransId="{D6E20EEC-1409-4E9D-A229-54903BB28780}"/>
    <dgm:cxn modelId="{57779E42-FD7E-4188-8F70-185E4BBC3F72}" type="presOf" srcId="{F4CA226C-AC39-426F-8E90-5043574B590E}" destId="{7606AD0F-EE8F-4B87-8623-FED2631DFBAF}" srcOrd="0" destOrd="0" presId="urn:microsoft.com/office/officeart/2005/8/layout/hierarchy4"/>
    <dgm:cxn modelId="{A7DCE9A2-0100-4D7C-87DD-E90E04E9FB61}" type="presOf" srcId="{5133E53D-F68F-4D48-A59E-F2C66F372B39}" destId="{36CD345A-0026-459C-9818-19B526FCE136}" srcOrd="0" destOrd="0" presId="urn:microsoft.com/office/officeart/2005/8/layout/hierarchy4"/>
    <dgm:cxn modelId="{0179FA65-3302-409D-AFF5-F5698B0843B5}" srcId="{FABF4EBA-73E5-4B4A-B4BE-5D0728DDF0A0}" destId="{E4A1EBB4-D39A-4D6E-A7E0-3FDF7F049E0E}" srcOrd="0" destOrd="0" parTransId="{864704CD-0D52-4A0D-BF36-78E3FBA4603B}" sibTransId="{17603063-77FA-4F7D-A1C9-DF40F1F75996}"/>
    <dgm:cxn modelId="{7C0C5C2D-1789-4318-8B66-DDF093197E0E}" srcId="{E4A1EBB4-D39A-4D6E-A7E0-3FDF7F049E0E}" destId="{8A81F161-038A-4352-8AD6-A351C12228E4}" srcOrd="2" destOrd="0" parTransId="{1D593C0E-D536-4102-9C33-FBA97BBD9A8A}" sibTransId="{612A514D-1491-44C9-BC12-12D6455929A9}"/>
    <dgm:cxn modelId="{1C4D1EB3-0795-4866-AF6A-CFE10086AF76}" type="presOf" srcId="{28E0189B-DFBD-4A73-AA73-26B9E1B65478}" destId="{1F1E3114-D6FD-45A1-BB9E-07DD3332C1D4}" srcOrd="0" destOrd="0" presId="urn:microsoft.com/office/officeart/2005/8/layout/hierarchy4"/>
    <dgm:cxn modelId="{7F781CFD-EEE6-454A-B0C5-7BBCC2E29F84}" srcId="{77F9DB03-9D2B-4BF8-B8E7-887802EC4E0A}" destId="{28E0189B-DFBD-4A73-AA73-26B9E1B65478}" srcOrd="8" destOrd="0" parTransId="{90039B98-B263-4E9A-945A-F974BFFD78D4}" sibTransId="{C1E80F10-1D86-4B35-9315-79CB1D5E91C1}"/>
    <dgm:cxn modelId="{CBAE57DB-1339-4CB0-9C93-586B5894B3A1}" type="presOf" srcId="{52B3B919-0C48-4D22-B588-39FAFFFAD5E8}" destId="{EA85788F-8588-4CE4-A7A2-A155EED067D2}" srcOrd="0" destOrd="0" presId="urn:microsoft.com/office/officeart/2005/8/layout/hierarchy4"/>
    <dgm:cxn modelId="{39D6148A-6295-413B-A50C-489DFFF2CE13}" type="presOf" srcId="{895B1B81-F3EF-470F-A4AC-CE12D87CC05B}" destId="{E99386B2-305A-4129-A8C0-BC703D3C65E5}" srcOrd="0" destOrd="0" presId="urn:microsoft.com/office/officeart/2005/8/layout/hierarchy4"/>
    <dgm:cxn modelId="{B5E9D790-D4D8-4C1A-9CFC-E2D137CD2E6A}" type="presOf" srcId="{51220175-F001-4781-9957-2E5364AAFB43}" destId="{9399342F-EAE6-41EA-A8E4-18AA05D90C3B}" srcOrd="0" destOrd="0" presId="urn:microsoft.com/office/officeart/2005/8/layout/hierarchy4"/>
    <dgm:cxn modelId="{5E3841DA-20F0-46FF-A922-9AF6D56E8AF6}" type="presOf" srcId="{5EE1FA98-A969-454C-874B-3FFA8496DE17}" destId="{45E4FA48-0879-4FD8-B351-02D17BC0BDEB}" srcOrd="0" destOrd="0" presId="urn:microsoft.com/office/officeart/2005/8/layout/hierarchy4"/>
    <dgm:cxn modelId="{A87892FB-9259-4EE5-9C43-5BB2BE1AFFA1}" srcId="{77F9DB03-9D2B-4BF8-B8E7-887802EC4E0A}" destId="{5EE1FA98-A969-454C-874B-3FFA8496DE17}" srcOrd="1" destOrd="0" parTransId="{D9954E96-0C9A-4F7D-9C00-B5F6DAC5D836}" sibTransId="{5DE68F4C-489E-483E-841E-7BB95CA480AC}"/>
    <dgm:cxn modelId="{7C49B03A-B355-49BA-8FFC-B7D01AFAE4B4}" srcId="{77F9DB03-9D2B-4BF8-B8E7-887802EC4E0A}" destId="{DE0B0380-7A15-4B45-80F2-3798099319E1}" srcOrd="9" destOrd="0" parTransId="{A4307892-E566-43FC-B7D9-BA7D9A63CC7E}" sibTransId="{896E2507-C8D0-41C7-9B12-A418C5143919}"/>
    <dgm:cxn modelId="{59D08DF7-4BD3-44DE-91E1-46CEE2E54E32}" type="presOf" srcId="{8A81F161-038A-4352-8AD6-A351C12228E4}" destId="{37FED480-07D6-4FC5-A39C-7CF98D82336F}" srcOrd="0" destOrd="0" presId="urn:microsoft.com/office/officeart/2005/8/layout/hierarchy4"/>
    <dgm:cxn modelId="{29B96450-F428-418B-93A3-4E37FC2AB61E}" srcId="{77F9DB03-9D2B-4BF8-B8E7-887802EC4E0A}" destId="{F4CA226C-AC39-426F-8E90-5043574B590E}" srcOrd="5" destOrd="0" parTransId="{AA0443A2-2405-4816-8DC9-22688FD6A1F1}" sibTransId="{DCE20113-2892-473F-ACC1-DD03548EE627}"/>
    <dgm:cxn modelId="{D1B3DC39-3710-4439-8F4C-3D5BB947602A}" srcId="{77F9DB03-9D2B-4BF8-B8E7-887802EC4E0A}" destId="{C5C51416-A4CF-466A-B4F3-7FD82F096CC1}" srcOrd="2" destOrd="0" parTransId="{05DF2595-F8E5-4931-AFB1-D1F138803881}" sibTransId="{ADFCFA89-9303-4A35-8566-7AEAA8D6302C}"/>
    <dgm:cxn modelId="{25A7F24F-F527-4908-8960-9250A176CAEB}" srcId="{E4A1EBB4-D39A-4D6E-A7E0-3FDF7F049E0E}" destId="{141BDE3E-13FF-40DD-8FFF-C6222DBD8828}" srcOrd="3" destOrd="0" parTransId="{2CE206F3-CE21-4766-971C-9EC27F379758}" sibTransId="{2702D7F7-7A3F-46EE-831E-ED751D1DC35D}"/>
    <dgm:cxn modelId="{F355B672-9BCC-45A7-8E5A-DD63E75DB888}" type="presOf" srcId="{141BDE3E-13FF-40DD-8FFF-C6222DBD8828}" destId="{073EB614-1943-4F1B-B7CC-46C4F01AF66E}" srcOrd="0" destOrd="0" presId="urn:microsoft.com/office/officeart/2005/8/layout/hierarchy4"/>
    <dgm:cxn modelId="{5FCAACC4-10A7-4D7F-8F42-D443497C545C}" type="presOf" srcId="{FABF4EBA-73E5-4B4A-B4BE-5D0728DDF0A0}" destId="{AB36B10C-B52F-4F4F-A975-A80339F891C6}" srcOrd="0" destOrd="0" presId="urn:microsoft.com/office/officeart/2005/8/layout/hierarchy4"/>
    <dgm:cxn modelId="{43E447A9-75BD-42F6-B749-DACC1A08D6F4}" type="presOf" srcId="{DE0B0380-7A15-4B45-80F2-3798099319E1}" destId="{26118435-1660-4FFE-89A8-15693776B815}" srcOrd="0" destOrd="0" presId="urn:microsoft.com/office/officeart/2005/8/layout/hierarchy4"/>
    <dgm:cxn modelId="{03DBB1D0-5C6B-4330-9AFD-BC49E57AE4AA}" srcId="{77F9DB03-9D2B-4BF8-B8E7-887802EC4E0A}" destId="{51220175-F001-4781-9957-2E5364AAFB43}" srcOrd="3" destOrd="0" parTransId="{B8F406E1-6F93-4E7E-88E9-EB9A4BFC274C}" sibTransId="{B3FD071F-A153-4B14-8E28-0BCFDDD5EBD8}"/>
    <dgm:cxn modelId="{7ADD174D-F484-4E9B-B5AC-01A5C65E7B49}" type="presOf" srcId="{E4A1EBB4-D39A-4D6E-A7E0-3FDF7F049E0E}" destId="{7B48414D-1DA1-43B8-A2FD-A7864A1E8060}" srcOrd="0" destOrd="0" presId="urn:microsoft.com/office/officeart/2005/8/layout/hierarchy4"/>
    <dgm:cxn modelId="{9401087A-51AE-4442-9CFD-29547F89D6AE}" srcId="{77F9DB03-9D2B-4BF8-B8E7-887802EC4E0A}" destId="{003EE496-4A51-49B3-8F65-7984AC4651B7}" srcOrd="0" destOrd="0" parTransId="{0B18AADB-8F1D-4B8E-B0AC-6190A571DB36}" sibTransId="{9D4B41EB-DD00-40AC-91B6-C2E44CB70115}"/>
    <dgm:cxn modelId="{9C920314-5244-46EF-A0D7-68A8C467FFE9}" srcId="{77F9DB03-9D2B-4BF8-B8E7-887802EC4E0A}" destId="{895B1B81-F3EF-470F-A4AC-CE12D87CC05B}" srcOrd="4" destOrd="0" parTransId="{26C0D71E-BB13-4927-AE97-A704004A444E}" sibTransId="{8D0D6EA7-2C17-4D44-80DD-680D831227CE}"/>
    <dgm:cxn modelId="{0D061A01-45F7-4DAD-8C28-5BEB2F01898D}" srcId="{77F9DB03-9D2B-4BF8-B8E7-887802EC4E0A}" destId="{AA9EC489-808D-4A4E-854B-3591BE7AF1C6}" srcOrd="7" destOrd="0" parTransId="{A62BAB51-A7AF-4824-9644-95496C369AE9}" sibTransId="{1CEDFDB6-6478-448A-9B75-0F5082C951DC}"/>
    <dgm:cxn modelId="{5440ACC1-615A-4935-85C2-286B56369D38}" srcId="{77F9DB03-9D2B-4BF8-B8E7-887802EC4E0A}" destId="{04B7D07C-B1CB-4F6C-893C-799B4EE06F3B}" srcOrd="10" destOrd="0" parTransId="{8822D734-633E-4235-941F-EBD21CFD7B2D}" sibTransId="{1B5CA038-D7E9-40CC-9E17-67B6A5E8013D}"/>
    <dgm:cxn modelId="{6E4B87BF-DFCE-49D3-9AD4-EDE5D6DE5F7F}" type="presOf" srcId="{77F9DB03-9D2B-4BF8-B8E7-887802EC4E0A}" destId="{1B424443-B62E-422B-8C5F-5893D7CC4ECA}" srcOrd="0" destOrd="0" presId="urn:microsoft.com/office/officeart/2005/8/layout/hierarchy4"/>
    <dgm:cxn modelId="{07A6160E-BF6A-4C08-81AA-EBEEC3EEFBCD}" type="presOf" srcId="{003EE496-4A51-49B3-8F65-7984AC4651B7}" destId="{94C53467-3D00-45C2-84D6-FB3D3FDED7B8}" srcOrd="0" destOrd="0" presId="urn:microsoft.com/office/officeart/2005/8/layout/hierarchy4"/>
    <dgm:cxn modelId="{866B7402-84BE-4F13-A2E9-C8E95D8E0497}" type="presOf" srcId="{04B7D07C-B1CB-4F6C-893C-799B4EE06F3B}" destId="{034581C2-BBB1-449F-B5B7-6F0060886472}" srcOrd="0" destOrd="0" presId="urn:microsoft.com/office/officeart/2005/8/layout/hierarchy4"/>
    <dgm:cxn modelId="{BBFDE2F6-C7C3-488E-9517-B7F9A78C89A5}" type="presOf" srcId="{C5C51416-A4CF-466A-B4F3-7FD82F096CC1}" destId="{775236A4-F5B1-441D-A0EA-7117E30E4B36}" srcOrd="0" destOrd="0" presId="urn:microsoft.com/office/officeart/2005/8/layout/hierarchy4"/>
    <dgm:cxn modelId="{C20C0711-CA1B-4F45-8486-5B392497D11B}" type="presOf" srcId="{98D33023-AC0E-467B-9396-0CAFD8DB1C96}" destId="{44AD15B9-4F30-4483-9923-C7539549C255}" srcOrd="0" destOrd="0" presId="urn:microsoft.com/office/officeart/2005/8/layout/hierarchy4"/>
    <dgm:cxn modelId="{6C93083E-F679-4018-9555-652122221AD7}" type="presParOf" srcId="{AB36B10C-B52F-4F4F-A975-A80339F891C6}" destId="{B3BB91C0-2F95-4846-A072-A772C25EE12A}" srcOrd="0" destOrd="0" presId="urn:microsoft.com/office/officeart/2005/8/layout/hierarchy4"/>
    <dgm:cxn modelId="{BFC7F748-31FB-4654-BAD6-C2373B531FF9}" type="presParOf" srcId="{B3BB91C0-2F95-4846-A072-A772C25EE12A}" destId="{7B48414D-1DA1-43B8-A2FD-A7864A1E8060}" srcOrd="0" destOrd="0" presId="urn:microsoft.com/office/officeart/2005/8/layout/hierarchy4"/>
    <dgm:cxn modelId="{FAC0560A-3CAC-435A-A3A1-7AB545777657}" type="presParOf" srcId="{B3BB91C0-2F95-4846-A072-A772C25EE12A}" destId="{36053D77-6ADB-4C05-BF6E-30B2951E411D}" srcOrd="1" destOrd="0" presId="urn:microsoft.com/office/officeart/2005/8/layout/hierarchy4"/>
    <dgm:cxn modelId="{87CAF310-EFC9-4758-B141-5129091F2B7C}" type="presParOf" srcId="{B3BB91C0-2F95-4846-A072-A772C25EE12A}" destId="{E1C8CCB4-5EA6-4D9A-872D-CC4A3AD70EA3}" srcOrd="2" destOrd="0" presId="urn:microsoft.com/office/officeart/2005/8/layout/hierarchy4"/>
    <dgm:cxn modelId="{48424EA6-D7A6-4652-A669-EC71D9074D8D}" type="presParOf" srcId="{E1C8CCB4-5EA6-4D9A-872D-CC4A3AD70EA3}" destId="{F3AD0E74-6D1D-493F-8EB2-C3CD526B3744}" srcOrd="0" destOrd="0" presId="urn:microsoft.com/office/officeart/2005/8/layout/hierarchy4"/>
    <dgm:cxn modelId="{F0200F55-9CB1-4BE5-9081-4F2481A1DC7E}" type="presParOf" srcId="{F3AD0E74-6D1D-493F-8EB2-C3CD526B3744}" destId="{44AD15B9-4F30-4483-9923-C7539549C255}" srcOrd="0" destOrd="0" presId="urn:microsoft.com/office/officeart/2005/8/layout/hierarchy4"/>
    <dgm:cxn modelId="{2647ADEB-BFCE-4522-9272-DDF204C23BE2}" type="presParOf" srcId="{F3AD0E74-6D1D-493F-8EB2-C3CD526B3744}" destId="{13DBB9D5-B33E-4BB0-8AC2-4B4F7D0A9235}" srcOrd="1" destOrd="0" presId="urn:microsoft.com/office/officeart/2005/8/layout/hierarchy4"/>
    <dgm:cxn modelId="{83DF24C2-FA24-4CCF-953C-90A491D56747}" type="presParOf" srcId="{E1C8CCB4-5EA6-4D9A-872D-CC4A3AD70EA3}" destId="{C57F9D8F-D8E7-4060-B6AA-AA5FC6B9ED38}" srcOrd="1" destOrd="0" presId="urn:microsoft.com/office/officeart/2005/8/layout/hierarchy4"/>
    <dgm:cxn modelId="{83C0AEBA-D945-4B7C-BE3C-CD0A1FFF7572}" type="presParOf" srcId="{E1C8CCB4-5EA6-4D9A-872D-CC4A3AD70EA3}" destId="{11174DF9-C612-4DF0-8FDA-5432F516E533}" srcOrd="2" destOrd="0" presId="urn:microsoft.com/office/officeart/2005/8/layout/hierarchy4"/>
    <dgm:cxn modelId="{7D2380E6-2799-4224-B3B3-D44198B76E1B}" type="presParOf" srcId="{11174DF9-C612-4DF0-8FDA-5432F516E533}" destId="{36CD345A-0026-459C-9818-19B526FCE136}" srcOrd="0" destOrd="0" presId="urn:microsoft.com/office/officeart/2005/8/layout/hierarchy4"/>
    <dgm:cxn modelId="{124CAD1F-8B94-490B-825E-52600C723492}" type="presParOf" srcId="{11174DF9-C612-4DF0-8FDA-5432F516E533}" destId="{A015B4FD-2F67-41F2-80E6-A653CFE373F0}" srcOrd="1" destOrd="0" presId="urn:microsoft.com/office/officeart/2005/8/layout/hierarchy4"/>
    <dgm:cxn modelId="{01058DB3-A8F9-4689-9570-5B3B02D270E5}" type="presParOf" srcId="{E1C8CCB4-5EA6-4D9A-872D-CC4A3AD70EA3}" destId="{EA93CDCA-A5F2-4782-BAC9-3547C191384C}" srcOrd="3" destOrd="0" presId="urn:microsoft.com/office/officeart/2005/8/layout/hierarchy4"/>
    <dgm:cxn modelId="{864A1C2D-B945-419C-8FC1-D5901E656AAB}" type="presParOf" srcId="{E1C8CCB4-5EA6-4D9A-872D-CC4A3AD70EA3}" destId="{3754F1D0-653C-49BC-96AC-D6AE16BB38BC}" srcOrd="4" destOrd="0" presId="urn:microsoft.com/office/officeart/2005/8/layout/hierarchy4"/>
    <dgm:cxn modelId="{DA5A99B7-33D4-4A4F-90A8-ABB092D50891}" type="presParOf" srcId="{3754F1D0-653C-49BC-96AC-D6AE16BB38BC}" destId="{37FED480-07D6-4FC5-A39C-7CF98D82336F}" srcOrd="0" destOrd="0" presId="urn:microsoft.com/office/officeart/2005/8/layout/hierarchy4"/>
    <dgm:cxn modelId="{8B88C58D-1D3C-4185-A3D0-4B2FB140364C}" type="presParOf" srcId="{3754F1D0-653C-49BC-96AC-D6AE16BB38BC}" destId="{62C0979F-7C90-46FA-89C9-5384FEC9270B}" srcOrd="1" destOrd="0" presId="urn:microsoft.com/office/officeart/2005/8/layout/hierarchy4"/>
    <dgm:cxn modelId="{93D30C01-C74A-4EFD-908C-172C58F7788C}" type="presParOf" srcId="{E1C8CCB4-5EA6-4D9A-872D-CC4A3AD70EA3}" destId="{8E598CD7-73FC-4F4A-ABE6-F79B316001D6}" srcOrd="5" destOrd="0" presId="urn:microsoft.com/office/officeart/2005/8/layout/hierarchy4"/>
    <dgm:cxn modelId="{0363E0B1-FD54-4A7A-98D6-B3FE58083113}" type="presParOf" srcId="{E1C8CCB4-5EA6-4D9A-872D-CC4A3AD70EA3}" destId="{65A5330B-B99A-4B38-B3FE-80DA8FAFC359}" srcOrd="6" destOrd="0" presId="urn:microsoft.com/office/officeart/2005/8/layout/hierarchy4"/>
    <dgm:cxn modelId="{026B55CE-4E2C-488A-9951-3AF8BE515C20}" type="presParOf" srcId="{65A5330B-B99A-4B38-B3FE-80DA8FAFC359}" destId="{073EB614-1943-4F1B-B7CC-46C4F01AF66E}" srcOrd="0" destOrd="0" presId="urn:microsoft.com/office/officeart/2005/8/layout/hierarchy4"/>
    <dgm:cxn modelId="{9EBA558E-3FAC-41FC-A1C8-2D1F591C7F0B}" type="presParOf" srcId="{65A5330B-B99A-4B38-B3FE-80DA8FAFC359}" destId="{D97DFEFE-A938-4387-9E93-E34919C28E61}" srcOrd="1" destOrd="0" presId="urn:microsoft.com/office/officeart/2005/8/layout/hierarchy4"/>
    <dgm:cxn modelId="{09B5CCDE-CFF3-4617-9E11-A5F319B77865}" type="presParOf" srcId="{AB36B10C-B52F-4F4F-A975-A80339F891C6}" destId="{094B0178-F4A6-4734-BBA0-B0BAFA057321}" srcOrd="1" destOrd="0" presId="urn:microsoft.com/office/officeart/2005/8/layout/hierarchy4"/>
    <dgm:cxn modelId="{D2625C08-B52B-4971-A91E-3D2195054DE2}" type="presParOf" srcId="{AB36B10C-B52F-4F4F-A975-A80339F891C6}" destId="{635B45AA-9A82-4D72-8B47-42F255286C18}" srcOrd="2" destOrd="0" presId="urn:microsoft.com/office/officeart/2005/8/layout/hierarchy4"/>
    <dgm:cxn modelId="{96A8131C-3DFC-47B3-8DEF-F77C219190F8}" type="presParOf" srcId="{635B45AA-9A82-4D72-8B47-42F255286C18}" destId="{1B424443-B62E-422B-8C5F-5893D7CC4ECA}" srcOrd="0" destOrd="0" presId="urn:microsoft.com/office/officeart/2005/8/layout/hierarchy4"/>
    <dgm:cxn modelId="{67A9AA6F-80E1-4A58-B6A9-71419DF824E6}" type="presParOf" srcId="{635B45AA-9A82-4D72-8B47-42F255286C18}" destId="{DE9D2D4E-E11D-45C6-BBAD-54D401B21709}" srcOrd="1" destOrd="0" presId="urn:microsoft.com/office/officeart/2005/8/layout/hierarchy4"/>
    <dgm:cxn modelId="{5185714B-D4A9-4739-A4E2-BEF6A5D97BA1}" type="presParOf" srcId="{635B45AA-9A82-4D72-8B47-42F255286C18}" destId="{CFA21944-F0E6-41B0-B918-0719143CFA1D}" srcOrd="2" destOrd="0" presId="urn:microsoft.com/office/officeart/2005/8/layout/hierarchy4"/>
    <dgm:cxn modelId="{FA3CDA7B-4B73-4DE9-8004-F4C5D162D564}" type="presParOf" srcId="{CFA21944-F0E6-41B0-B918-0719143CFA1D}" destId="{A9B73186-80D0-47E8-A5FF-967B1F137241}" srcOrd="0" destOrd="0" presId="urn:microsoft.com/office/officeart/2005/8/layout/hierarchy4"/>
    <dgm:cxn modelId="{6B8CE2BB-9E11-4519-929E-FD7A7206C608}" type="presParOf" srcId="{A9B73186-80D0-47E8-A5FF-967B1F137241}" destId="{94C53467-3D00-45C2-84D6-FB3D3FDED7B8}" srcOrd="0" destOrd="0" presId="urn:microsoft.com/office/officeart/2005/8/layout/hierarchy4"/>
    <dgm:cxn modelId="{92BB7161-D4A4-4CE5-AA6A-14ADC4F7CFD9}" type="presParOf" srcId="{A9B73186-80D0-47E8-A5FF-967B1F137241}" destId="{EDF53772-AE59-44CD-A6C6-88D9D597F770}" srcOrd="1" destOrd="0" presId="urn:microsoft.com/office/officeart/2005/8/layout/hierarchy4"/>
    <dgm:cxn modelId="{8471520B-296C-47C5-AD83-231C16342524}" type="presParOf" srcId="{CFA21944-F0E6-41B0-B918-0719143CFA1D}" destId="{E17B14D7-0B79-461D-8F76-2125B24B62C0}" srcOrd="1" destOrd="0" presId="urn:microsoft.com/office/officeart/2005/8/layout/hierarchy4"/>
    <dgm:cxn modelId="{CF4EDB98-E681-4FEF-93FD-6B592F52919E}" type="presParOf" srcId="{CFA21944-F0E6-41B0-B918-0719143CFA1D}" destId="{D063AE82-C754-4E90-A44A-68A8B4F52999}" srcOrd="2" destOrd="0" presId="urn:microsoft.com/office/officeart/2005/8/layout/hierarchy4"/>
    <dgm:cxn modelId="{EDC9F5C8-5D9A-4F8A-A72D-B08894C92B0A}" type="presParOf" srcId="{D063AE82-C754-4E90-A44A-68A8B4F52999}" destId="{45E4FA48-0879-4FD8-B351-02D17BC0BDEB}" srcOrd="0" destOrd="0" presId="urn:microsoft.com/office/officeart/2005/8/layout/hierarchy4"/>
    <dgm:cxn modelId="{F5CFB339-C352-4D49-9F1C-D0943011B4A4}" type="presParOf" srcId="{D063AE82-C754-4E90-A44A-68A8B4F52999}" destId="{B74A581C-B311-4314-97C9-7EE0D1A76FBF}" srcOrd="1" destOrd="0" presId="urn:microsoft.com/office/officeart/2005/8/layout/hierarchy4"/>
    <dgm:cxn modelId="{D2556094-F48F-4786-A1EB-6327959D5670}" type="presParOf" srcId="{CFA21944-F0E6-41B0-B918-0719143CFA1D}" destId="{5EF52DD6-208B-48DA-B4FF-DFB498EBDA76}" srcOrd="3" destOrd="0" presId="urn:microsoft.com/office/officeart/2005/8/layout/hierarchy4"/>
    <dgm:cxn modelId="{821A0207-DF35-480D-937A-8F912A712568}" type="presParOf" srcId="{CFA21944-F0E6-41B0-B918-0719143CFA1D}" destId="{F5E8DCE5-DDBD-4411-8812-EC4727E5FF39}" srcOrd="4" destOrd="0" presId="urn:microsoft.com/office/officeart/2005/8/layout/hierarchy4"/>
    <dgm:cxn modelId="{159FD07E-7219-468C-984F-CC51D7090F5E}" type="presParOf" srcId="{F5E8DCE5-DDBD-4411-8812-EC4727E5FF39}" destId="{775236A4-F5B1-441D-A0EA-7117E30E4B36}" srcOrd="0" destOrd="0" presId="urn:microsoft.com/office/officeart/2005/8/layout/hierarchy4"/>
    <dgm:cxn modelId="{1F067B44-98D7-4DF0-B645-356EAB31B559}" type="presParOf" srcId="{F5E8DCE5-DDBD-4411-8812-EC4727E5FF39}" destId="{E2D48A38-0EB5-4C72-AF8A-278FA8F56480}" srcOrd="1" destOrd="0" presId="urn:microsoft.com/office/officeart/2005/8/layout/hierarchy4"/>
    <dgm:cxn modelId="{A8199BC9-711A-4F33-88CD-3AE322710F03}" type="presParOf" srcId="{CFA21944-F0E6-41B0-B918-0719143CFA1D}" destId="{54AF2455-6D1D-43F8-9061-2A72E9B46C53}" srcOrd="5" destOrd="0" presId="urn:microsoft.com/office/officeart/2005/8/layout/hierarchy4"/>
    <dgm:cxn modelId="{D39A18C8-69CF-4486-AD89-0B0F269D7933}" type="presParOf" srcId="{CFA21944-F0E6-41B0-B918-0719143CFA1D}" destId="{DF5939BC-CC6F-4698-9371-34BC151BD607}" srcOrd="6" destOrd="0" presId="urn:microsoft.com/office/officeart/2005/8/layout/hierarchy4"/>
    <dgm:cxn modelId="{5CB7F5E9-6A6D-49FA-9165-136BF8A4D602}" type="presParOf" srcId="{DF5939BC-CC6F-4698-9371-34BC151BD607}" destId="{9399342F-EAE6-41EA-A8E4-18AA05D90C3B}" srcOrd="0" destOrd="0" presId="urn:microsoft.com/office/officeart/2005/8/layout/hierarchy4"/>
    <dgm:cxn modelId="{2D0B9707-67F9-4150-A71B-37077CEBD432}" type="presParOf" srcId="{DF5939BC-CC6F-4698-9371-34BC151BD607}" destId="{BFC1966B-B208-4590-9E51-C6A6D53DFA5A}" srcOrd="1" destOrd="0" presId="urn:microsoft.com/office/officeart/2005/8/layout/hierarchy4"/>
    <dgm:cxn modelId="{BFB54A26-14DF-44F0-B45C-8A4BB1A7D0D1}" type="presParOf" srcId="{CFA21944-F0E6-41B0-B918-0719143CFA1D}" destId="{5D697BBE-8D05-47C7-BCFF-EB77374E88F6}" srcOrd="7" destOrd="0" presId="urn:microsoft.com/office/officeart/2005/8/layout/hierarchy4"/>
    <dgm:cxn modelId="{1B678DD9-5046-4218-890D-3D3C5412974D}" type="presParOf" srcId="{CFA21944-F0E6-41B0-B918-0719143CFA1D}" destId="{048CA906-F732-4CC3-8FCF-7F8298CA75B1}" srcOrd="8" destOrd="0" presId="urn:microsoft.com/office/officeart/2005/8/layout/hierarchy4"/>
    <dgm:cxn modelId="{905753D2-22D7-4412-8AC4-8D7C38E7DA78}" type="presParOf" srcId="{048CA906-F732-4CC3-8FCF-7F8298CA75B1}" destId="{E99386B2-305A-4129-A8C0-BC703D3C65E5}" srcOrd="0" destOrd="0" presId="urn:microsoft.com/office/officeart/2005/8/layout/hierarchy4"/>
    <dgm:cxn modelId="{B85259E4-81CB-4A58-B317-47B7B3A8A234}" type="presParOf" srcId="{048CA906-F732-4CC3-8FCF-7F8298CA75B1}" destId="{FCB18770-CAB5-4DBC-B4FE-D64B792EB239}" srcOrd="1" destOrd="0" presId="urn:microsoft.com/office/officeart/2005/8/layout/hierarchy4"/>
    <dgm:cxn modelId="{9104C8A6-9852-4D3F-86AA-49AD87B861B6}" type="presParOf" srcId="{CFA21944-F0E6-41B0-B918-0719143CFA1D}" destId="{212AC36E-FF0F-470B-AF7A-33E6E098E0B6}" srcOrd="9" destOrd="0" presId="urn:microsoft.com/office/officeart/2005/8/layout/hierarchy4"/>
    <dgm:cxn modelId="{2D9F52F4-E2B7-46FD-A61C-B93B049FB968}" type="presParOf" srcId="{CFA21944-F0E6-41B0-B918-0719143CFA1D}" destId="{C1A5EEA4-7C62-47C1-97F3-9144CC25ED6F}" srcOrd="10" destOrd="0" presId="urn:microsoft.com/office/officeart/2005/8/layout/hierarchy4"/>
    <dgm:cxn modelId="{5D289D62-A5CF-4C68-A9F2-1CE38E4FC1F7}" type="presParOf" srcId="{C1A5EEA4-7C62-47C1-97F3-9144CC25ED6F}" destId="{7606AD0F-EE8F-4B87-8623-FED2631DFBAF}" srcOrd="0" destOrd="0" presId="urn:microsoft.com/office/officeart/2005/8/layout/hierarchy4"/>
    <dgm:cxn modelId="{3EC63E00-BB08-4E9F-9B75-9B044971C077}" type="presParOf" srcId="{C1A5EEA4-7C62-47C1-97F3-9144CC25ED6F}" destId="{3181A44F-4D24-485C-866C-6A616B2B63F3}" srcOrd="1" destOrd="0" presId="urn:microsoft.com/office/officeart/2005/8/layout/hierarchy4"/>
    <dgm:cxn modelId="{999EB1D6-83EC-489A-BE0E-DC42CE058F53}" type="presParOf" srcId="{CFA21944-F0E6-41B0-B918-0719143CFA1D}" destId="{7AED2EC2-83E6-435B-83B1-400E2E14B075}" srcOrd="11" destOrd="0" presId="urn:microsoft.com/office/officeart/2005/8/layout/hierarchy4"/>
    <dgm:cxn modelId="{62895807-AE59-4CC2-BE73-D10FFFDCE391}" type="presParOf" srcId="{CFA21944-F0E6-41B0-B918-0719143CFA1D}" destId="{4E366815-D1A9-4EA6-8482-76E1E9EE715E}" srcOrd="12" destOrd="0" presId="urn:microsoft.com/office/officeart/2005/8/layout/hierarchy4"/>
    <dgm:cxn modelId="{E7004A11-4CE4-408E-8DE2-93967F8F356A}" type="presParOf" srcId="{4E366815-D1A9-4EA6-8482-76E1E9EE715E}" destId="{EA85788F-8588-4CE4-A7A2-A155EED067D2}" srcOrd="0" destOrd="0" presId="urn:microsoft.com/office/officeart/2005/8/layout/hierarchy4"/>
    <dgm:cxn modelId="{A2865149-DDEC-4A11-954E-15026BA3291F}" type="presParOf" srcId="{4E366815-D1A9-4EA6-8482-76E1E9EE715E}" destId="{0E3A35AD-BAE7-42BC-9710-529FAC858810}" srcOrd="1" destOrd="0" presId="urn:microsoft.com/office/officeart/2005/8/layout/hierarchy4"/>
    <dgm:cxn modelId="{59072A14-6EC0-42F9-9641-FEBAADEB8FB9}" type="presParOf" srcId="{CFA21944-F0E6-41B0-B918-0719143CFA1D}" destId="{6EF738B7-6B56-4E05-8F64-18E19BE469B5}" srcOrd="13" destOrd="0" presId="urn:microsoft.com/office/officeart/2005/8/layout/hierarchy4"/>
    <dgm:cxn modelId="{67614BDB-1D1C-49E2-9AB6-D791653D22CE}" type="presParOf" srcId="{CFA21944-F0E6-41B0-B918-0719143CFA1D}" destId="{97B63411-18F4-45B6-8AD3-D1DA73FE941B}" srcOrd="14" destOrd="0" presId="urn:microsoft.com/office/officeart/2005/8/layout/hierarchy4"/>
    <dgm:cxn modelId="{D9B0C1E4-83A9-47FD-A9D5-43D07054FD83}" type="presParOf" srcId="{97B63411-18F4-45B6-8AD3-D1DA73FE941B}" destId="{A67A2217-87AA-42B5-8189-7297D38DC807}" srcOrd="0" destOrd="0" presId="urn:microsoft.com/office/officeart/2005/8/layout/hierarchy4"/>
    <dgm:cxn modelId="{EF5EC9EE-C80F-4655-B65E-5FE7B57AEE1F}" type="presParOf" srcId="{97B63411-18F4-45B6-8AD3-D1DA73FE941B}" destId="{83A0868A-8935-43DD-9AE4-C2D5B5439C68}" srcOrd="1" destOrd="0" presId="urn:microsoft.com/office/officeart/2005/8/layout/hierarchy4"/>
    <dgm:cxn modelId="{EA5814F9-76D7-4A4D-B38F-17BFD4C1F7A8}" type="presParOf" srcId="{CFA21944-F0E6-41B0-B918-0719143CFA1D}" destId="{36464C6D-493A-49F9-A419-0DCBEAC0457C}" srcOrd="15" destOrd="0" presId="urn:microsoft.com/office/officeart/2005/8/layout/hierarchy4"/>
    <dgm:cxn modelId="{258378C3-8406-45D3-B6B9-9718D3C297DC}" type="presParOf" srcId="{CFA21944-F0E6-41B0-B918-0719143CFA1D}" destId="{276E077A-C08E-43E5-BBEC-69A9520207BF}" srcOrd="16" destOrd="0" presId="urn:microsoft.com/office/officeart/2005/8/layout/hierarchy4"/>
    <dgm:cxn modelId="{270CF2C4-5E9E-421D-A204-044942930B55}" type="presParOf" srcId="{276E077A-C08E-43E5-BBEC-69A9520207BF}" destId="{1F1E3114-D6FD-45A1-BB9E-07DD3332C1D4}" srcOrd="0" destOrd="0" presId="urn:microsoft.com/office/officeart/2005/8/layout/hierarchy4"/>
    <dgm:cxn modelId="{50EB9C70-92BC-41B4-A5F2-5C6555160DFD}" type="presParOf" srcId="{276E077A-C08E-43E5-BBEC-69A9520207BF}" destId="{F3F2ADE7-AF61-44F9-88B5-E92D554231D8}" srcOrd="1" destOrd="0" presId="urn:microsoft.com/office/officeart/2005/8/layout/hierarchy4"/>
    <dgm:cxn modelId="{FA0EF042-D95E-4526-863C-6563B1A713F1}" type="presParOf" srcId="{CFA21944-F0E6-41B0-B918-0719143CFA1D}" destId="{CD69D296-C60D-41F2-8FF6-1663031128F2}" srcOrd="17" destOrd="0" presId="urn:microsoft.com/office/officeart/2005/8/layout/hierarchy4"/>
    <dgm:cxn modelId="{8FFCE2F5-3BE6-4D36-A457-BAADA000BED1}" type="presParOf" srcId="{CFA21944-F0E6-41B0-B918-0719143CFA1D}" destId="{CD7BD6F0-1FF9-4C95-9BF4-E0A7F82E69DC}" srcOrd="18" destOrd="0" presId="urn:microsoft.com/office/officeart/2005/8/layout/hierarchy4"/>
    <dgm:cxn modelId="{DFF55135-4113-4241-A8CF-FFECA265DEE7}" type="presParOf" srcId="{CD7BD6F0-1FF9-4C95-9BF4-E0A7F82E69DC}" destId="{26118435-1660-4FFE-89A8-15693776B815}" srcOrd="0" destOrd="0" presId="urn:microsoft.com/office/officeart/2005/8/layout/hierarchy4"/>
    <dgm:cxn modelId="{9F18D95B-1498-4EB0-A5AD-3D651E7E1632}" type="presParOf" srcId="{CD7BD6F0-1FF9-4C95-9BF4-E0A7F82E69DC}" destId="{A306D43A-99CF-43E3-BEEE-A996F3F4C580}" srcOrd="1" destOrd="0" presId="urn:microsoft.com/office/officeart/2005/8/layout/hierarchy4"/>
    <dgm:cxn modelId="{61C1CFC2-8579-48B3-BCF3-4023CA47F75D}" type="presParOf" srcId="{CFA21944-F0E6-41B0-B918-0719143CFA1D}" destId="{E35EE9E4-8CED-4764-8EA7-F768B24192A2}" srcOrd="19" destOrd="0" presId="urn:microsoft.com/office/officeart/2005/8/layout/hierarchy4"/>
    <dgm:cxn modelId="{B0DD16A3-5B05-47BA-AFCA-D71BAB91B797}" type="presParOf" srcId="{CFA21944-F0E6-41B0-B918-0719143CFA1D}" destId="{67B49D02-85A6-44A1-9444-02C14BEF785E}" srcOrd="20" destOrd="0" presId="urn:microsoft.com/office/officeart/2005/8/layout/hierarchy4"/>
    <dgm:cxn modelId="{0FB8666E-8EB3-4102-A3F5-5FE9E9287FBD}" type="presParOf" srcId="{67B49D02-85A6-44A1-9444-02C14BEF785E}" destId="{034581C2-BBB1-449F-B5B7-6F0060886472}" srcOrd="0" destOrd="0" presId="urn:microsoft.com/office/officeart/2005/8/layout/hierarchy4"/>
    <dgm:cxn modelId="{799BE593-3CF5-4A61-8E06-913F0832289A}" type="presParOf" srcId="{67B49D02-85A6-44A1-9444-02C14BEF785E}" destId="{202EF0CD-C976-41E9-A86D-E458C09B3AB6}"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A9DFE2-FC6C-4233-8577-77EFD3AD65D8}" type="doc">
      <dgm:prSet loTypeId="urn:microsoft.com/office/officeart/2005/8/layout/radial1" loCatId="relationship" qsTypeId="urn:microsoft.com/office/officeart/2005/8/quickstyle/3d2" qsCatId="3D" csTypeId="urn:microsoft.com/office/officeart/2005/8/colors/accent0_3" csCatId="mainScheme" phldr="1"/>
      <dgm:spPr/>
      <dgm:t>
        <a:bodyPr/>
        <a:lstStyle/>
        <a:p>
          <a:endParaRPr lang="zh-TW" altLang="en-US"/>
        </a:p>
      </dgm:t>
    </dgm:pt>
    <dgm:pt modelId="{AF7833E5-A4DA-40BD-B440-0FA0E3CA3414}">
      <dgm:prSet phldrT="[文字]"/>
      <dgm:spPr/>
      <dgm:t>
        <a:bodyPr/>
        <a:lstStyle/>
        <a:p>
          <a:r>
            <a:rPr lang="en-US" altLang="zh-TW" baseline="0" dirty="0" smtClean="0">
              <a:latin typeface="Comic Sans MS" pitchFamily="66" charset="0"/>
              <a:ea typeface="微軟正黑體" pitchFamily="34" charset="-120"/>
            </a:rPr>
            <a:t>4P</a:t>
          </a:r>
          <a:endParaRPr lang="zh-TW" altLang="en-US" baseline="0" dirty="0">
            <a:latin typeface="Comic Sans MS" pitchFamily="66" charset="0"/>
            <a:ea typeface="微軟正黑體" pitchFamily="34" charset="-120"/>
          </a:endParaRPr>
        </a:p>
      </dgm:t>
    </dgm:pt>
    <dgm:pt modelId="{C71F4D60-993B-41AA-BAAE-019C41BE847D}" type="parTrans" cxnId="{BFCDBAE9-1AC0-4AA3-A470-73B59432AD02}">
      <dgm:prSet/>
      <dgm:spPr/>
      <dgm:t>
        <a:bodyPr/>
        <a:lstStyle/>
        <a:p>
          <a:endParaRPr lang="zh-TW" altLang="en-US" baseline="0">
            <a:latin typeface="Comic Sans MS" pitchFamily="66" charset="0"/>
            <a:ea typeface="微軟正黑體" pitchFamily="34" charset="-120"/>
          </a:endParaRPr>
        </a:p>
      </dgm:t>
    </dgm:pt>
    <dgm:pt modelId="{623C831E-9AE7-4EDF-967C-769FA3F91125}" type="sibTrans" cxnId="{BFCDBAE9-1AC0-4AA3-A470-73B59432AD02}">
      <dgm:prSet/>
      <dgm:spPr/>
      <dgm:t>
        <a:bodyPr/>
        <a:lstStyle/>
        <a:p>
          <a:endParaRPr lang="zh-TW" altLang="en-US" baseline="0">
            <a:latin typeface="Comic Sans MS" pitchFamily="66" charset="0"/>
            <a:ea typeface="微軟正黑體" pitchFamily="34" charset="-120"/>
          </a:endParaRPr>
        </a:p>
      </dgm:t>
    </dgm:pt>
    <dgm:pt modelId="{F320E259-7D39-44D5-9F79-1168AF04F351}">
      <dgm:prSet phldrT="[文字]" custT="1"/>
      <dgm:spPr/>
      <dgm:t>
        <a:bodyPr/>
        <a:lstStyle/>
        <a:p>
          <a:r>
            <a:rPr lang="zh-TW" altLang="en-US" sz="2400" baseline="0" dirty="0" smtClean="0">
              <a:latin typeface="Comic Sans MS" pitchFamily="66" charset="0"/>
              <a:ea typeface="微軟正黑體" pitchFamily="34" charset="-120"/>
            </a:rPr>
            <a:t>產品 </a:t>
          </a:r>
          <a:r>
            <a:rPr lang="en-US" altLang="en-US" sz="2400" baseline="0" dirty="0" smtClean="0">
              <a:latin typeface="Comic Sans MS" pitchFamily="66" charset="0"/>
              <a:ea typeface="微軟正黑體" pitchFamily="34" charset="-120"/>
            </a:rPr>
            <a:t>(</a:t>
          </a:r>
          <a:r>
            <a:rPr lang="en-US" altLang="en-US" sz="2400" baseline="0" dirty="0" smtClean="0">
              <a:solidFill>
                <a:schemeClr val="accent1"/>
              </a:solidFill>
              <a:latin typeface="Comic Sans MS" pitchFamily="66" charset="0"/>
              <a:ea typeface="微軟正黑體" pitchFamily="34" charset="-120"/>
            </a:rPr>
            <a:t>P</a:t>
          </a:r>
          <a:r>
            <a:rPr lang="en-US" altLang="en-US" sz="2400" baseline="0" dirty="0" smtClean="0">
              <a:latin typeface="Comic Sans MS" pitchFamily="66" charset="0"/>
              <a:ea typeface="微軟正黑體" pitchFamily="34" charset="-120"/>
            </a:rPr>
            <a:t>roduct)</a:t>
          </a:r>
          <a:endParaRPr lang="zh-TW" altLang="en-US" sz="2400" baseline="0" dirty="0">
            <a:latin typeface="Comic Sans MS" pitchFamily="66" charset="0"/>
            <a:ea typeface="微軟正黑體" pitchFamily="34" charset="-120"/>
          </a:endParaRPr>
        </a:p>
      </dgm:t>
    </dgm:pt>
    <dgm:pt modelId="{F8CE2E65-9F64-4542-8AE0-C62E4B37215C}" type="parTrans" cxnId="{2DAF9DAB-D9FD-40B9-B397-9A4785C5BC99}">
      <dgm:prSet/>
      <dgm:spPr/>
      <dgm:t>
        <a:bodyPr/>
        <a:lstStyle/>
        <a:p>
          <a:endParaRPr lang="zh-TW" altLang="en-US" baseline="0">
            <a:latin typeface="Comic Sans MS" pitchFamily="66" charset="0"/>
            <a:ea typeface="微軟正黑體" pitchFamily="34" charset="-120"/>
          </a:endParaRPr>
        </a:p>
      </dgm:t>
    </dgm:pt>
    <dgm:pt modelId="{DB99A236-3597-4766-B795-CAF9D8F626A5}" type="sibTrans" cxnId="{2DAF9DAB-D9FD-40B9-B397-9A4785C5BC99}">
      <dgm:prSet/>
      <dgm:spPr/>
      <dgm:t>
        <a:bodyPr/>
        <a:lstStyle/>
        <a:p>
          <a:endParaRPr lang="zh-TW" altLang="en-US" baseline="0">
            <a:latin typeface="Comic Sans MS" pitchFamily="66" charset="0"/>
            <a:ea typeface="微軟正黑體" pitchFamily="34" charset="-120"/>
          </a:endParaRPr>
        </a:p>
      </dgm:t>
    </dgm:pt>
    <dgm:pt modelId="{EA3EDC3C-88DE-4DFF-B51F-8CB2F978AC07}">
      <dgm:prSet phldrT="[文字]" custT="1"/>
      <dgm:spPr/>
      <dgm:t>
        <a:bodyPr/>
        <a:lstStyle/>
        <a:p>
          <a:r>
            <a:rPr lang="zh-TW" altLang="en-US" sz="2400" baseline="0" dirty="0" smtClean="0">
              <a:latin typeface="Comic Sans MS" pitchFamily="66" charset="0"/>
              <a:ea typeface="微軟正黑體" pitchFamily="34" charset="-120"/>
            </a:rPr>
            <a:t>價格 </a:t>
          </a:r>
          <a:r>
            <a:rPr lang="en-US" altLang="en-US" sz="2400" baseline="0" dirty="0" smtClean="0">
              <a:latin typeface="Comic Sans MS" pitchFamily="66" charset="0"/>
              <a:ea typeface="微軟正黑體" pitchFamily="34" charset="-120"/>
            </a:rPr>
            <a:t>(</a:t>
          </a:r>
          <a:r>
            <a:rPr lang="en-US" altLang="en-US" sz="2400" baseline="0" dirty="0" smtClean="0">
              <a:solidFill>
                <a:schemeClr val="accent1"/>
              </a:solidFill>
              <a:latin typeface="Comic Sans MS" pitchFamily="66" charset="0"/>
              <a:ea typeface="微軟正黑體" pitchFamily="34" charset="-120"/>
            </a:rPr>
            <a:t>P</a:t>
          </a:r>
          <a:r>
            <a:rPr lang="en-US" altLang="en-US" sz="2400" baseline="0" dirty="0" smtClean="0">
              <a:latin typeface="Comic Sans MS" pitchFamily="66" charset="0"/>
              <a:ea typeface="微軟正黑體" pitchFamily="34" charset="-120"/>
            </a:rPr>
            <a:t>rice)</a:t>
          </a:r>
          <a:endParaRPr lang="zh-TW" altLang="en-US" sz="2400" baseline="0" dirty="0">
            <a:latin typeface="Comic Sans MS" pitchFamily="66" charset="0"/>
            <a:ea typeface="微軟正黑體" pitchFamily="34" charset="-120"/>
          </a:endParaRPr>
        </a:p>
      </dgm:t>
    </dgm:pt>
    <dgm:pt modelId="{07F160B9-0E5E-4BEC-802C-D7ACA1ABDAF5}" type="parTrans" cxnId="{3867A17A-9892-41F0-8108-F9B5BD52FE18}">
      <dgm:prSet/>
      <dgm:spPr/>
      <dgm:t>
        <a:bodyPr/>
        <a:lstStyle/>
        <a:p>
          <a:endParaRPr lang="zh-TW" altLang="en-US" baseline="0">
            <a:latin typeface="Comic Sans MS" pitchFamily="66" charset="0"/>
            <a:ea typeface="微軟正黑體" pitchFamily="34" charset="-120"/>
          </a:endParaRPr>
        </a:p>
      </dgm:t>
    </dgm:pt>
    <dgm:pt modelId="{4C7885D5-7AE1-4537-972A-CA0CCB1C1CBF}" type="sibTrans" cxnId="{3867A17A-9892-41F0-8108-F9B5BD52FE18}">
      <dgm:prSet/>
      <dgm:spPr/>
      <dgm:t>
        <a:bodyPr/>
        <a:lstStyle/>
        <a:p>
          <a:endParaRPr lang="zh-TW" altLang="en-US" baseline="0">
            <a:latin typeface="Comic Sans MS" pitchFamily="66" charset="0"/>
            <a:ea typeface="微軟正黑體" pitchFamily="34" charset="-120"/>
          </a:endParaRPr>
        </a:p>
      </dgm:t>
    </dgm:pt>
    <dgm:pt modelId="{4AF2D9E0-1A99-4790-9D59-4518F6C70080}">
      <dgm:prSet phldrT="[文字]" custT="1"/>
      <dgm:spPr/>
      <dgm:t>
        <a:bodyPr/>
        <a:lstStyle/>
        <a:p>
          <a:r>
            <a:rPr lang="zh-TW" altLang="en-US" sz="2400" baseline="0" dirty="0" smtClean="0">
              <a:latin typeface="Comic Sans MS" pitchFamily="66" charset="0"/>
              <a:ea typeface="微軟正黑體" pitchFamily="34" charset="-120"/>
            </a:rPr>
            <a:t>推廣 </a:t>
          </a:r>
          <a:r>
            <a:rPr lang="en-US" altLang="en-US" sz="2400" baseline="0" dirty="0" smtClean="0">
              <a:latin typeface="Comic Sans MS" pitchFamily="66" charset="0"/>
              <a:ea typeface="微軟正黑體" pitchFamily="34" charset="-120"/>
            </a:rPr>
            <a:t>(</a:t>
          </a:r>
          <a:r>
            <a:rPr lang="en-US" altLang="en-US" sz="2400" baseline="0" dirty="0" smtClean="0">
              <a:solidFill>
                <a:schemeClr val="accent1"/>
              </a:solidFill>
              <a:latin typeface="Comic Sans MS" pitchFamily="66" charset="0"/>
              <a:ea typeface="微軟正黑體" pitchFamily="34" charset="-120"/>
            </a:rPr>
            <a:t>P</a:t>
          </a:r>
          <a:r>
            <a:rPr lang="en-US" altLang="en-US" sz="2400" baseline="0" dirty="0" smtClean="0">
              <a:latin typeface="Comic Sans MS" pitchFamily="66" charset="0"/>
              <a:ea typeface="微軟正黑體" pitchFamily="34" charset="-120"/>
            </a:rPr>
            <a:t>romotion)</a:t>
          </a:r>
          <a:endParaRPr lang="zh-TW" altLang="en-US" sz="2400" baseline="0" dirty="0">
            <a:latin typeface="Comic Sans MS" pitchFamily="66" charset="0"/>
            <a:ea typeface="微軟正黑體" pitchFamily="34" charset="-120"/>
          </a:endParaRPr>
        </a:p>
      </dgm:t>
    </dgm:pt>
    <dgm:pt modelId="{C4B9C1AE-D253-426E-BD2F-A9C54C5871A8}" type="parTrans" cxnId="{23D770F6-74A2-4629-B9C5-4AB9E409FA52}">
      <dgm:prSet/>
      <dgm:spPr/>
      <dgm:t>
        <a:bodyPr/>
        <a:lstStyle/>
        <a:p>
          <a:endParaRPr lang="zh-TW" altLang="en-US" baseline="0">
            <a:latin typeface="Comic Sans MS" pitchFamily="66" charset="0"/>
            <a:ea typeface="微軟正黑體" pitchFamily="34" charset="-120"/>
          </a:endParaRPr>
        </a:p>
      </dgm:t>
    </dgm:pt>
    <dgm:pt modelId="{89CBBAD6-B52B-4550-955C-9943285106CD}" type="sibTrans" cxnId="{23D770F6-74A2-4629-B9C5-4AB9E409FA52}">
      <dgm:prSet/>
      <dgm:spPr/>
      <dgm:t>
        <a:bodyPr/>
        <a:lstStyle/>
        <a:p>
          <a:endParaRPr lang="zh-TW" altLang="en-US" baseline="0">
            <a:latin typeface="Comic Sans MS" pitchFamily="66" charset="0"/>
            <a:ea typeface="微軟正黑體" pitchFamily="34" charset="-120"/>
          </a:endParaRPr>
        </a:p>
      </dgm:t>
    </dgm:pt>
    <dgm:pt modelId="{B3965398-4D61-4950-8258-66B24D1117CB}">
      <dgm:prSet phldrT="[文字]" custT="1"/>
      <dgm:spPr/>
      <dgm:t>
        <a:bodyPr/>
        <a:lstStyle/>
        <a:p>
          <a:r>
            <a:rPr lang="zh-TW" altLang="en-US" sz="2400" baseline="0" dirty="0" smtClean="0">
              <a:latin typeface="Comic Sans MS" pitchFamily="66" charset="0"/>
              <a:ea typeface="微軟正黑體" pitchFamily="34" charset="-120"/>
            </a:rPr>
            <a:t>通路 </a:t>
          </a:r>
          <a:r>
            <a:rPr lang="en-US" altLang="en-US" sz="2400" baseline="0" dirty="0" smtClean="0">
              <a:latin typeface="Comic Sans MS" pitchFamily="66" charset="0"/>
              <a:ea typeface="微軟正黑體" pitchFamily="34" charset="-120"/>
            </a:rPr>
            <a:t>(</a:t>
          </a:r>
          <a:r>
            <a:rPr lang="en-US" altLang="en-US" sz="2400" baseline="0" dirty="0" smtClean="0">
              <a:solidFill>
                <a:schemeClr val="accent1"/>
              </a:solidFill>
              <a:latin typeface="Comic Sans MS" pitchFamily="66" charset="0"/>
              <a:ea typeface="微軟正黑體" pitchFamily="34" charset="-120"/>
            </a:rPr>
            <a:t>P</a:t>
          </a:r>
          <a:r>
            <a:rPr lang="en-US" altLang="en-US" sz="2400" baseline="0" dirty="0" smtClean="0">
              <a:latin typeface="Comic Sans MS" pitchFamily="66" charset="0"/>
              <a:ea typeface="微軟正黑體" pitchFamily="34" charset="-120"/>
            </a:rPr>
            <a:t>lace)</a:t>
          </a:r>
          <a:endParaRPr lang="zh-TW" altLang="en-US" sz="2400" baseline="0" dirty="0">
            <a:latin typeface="Comic Sans MS" pitchFamily="66" charset="0"/>
            <a:ea typeface="微軟正黑體" pitchFamily="34" charset="-120"/>
          </a:endParaRPr>
        </a:p>
      </dgm:t>
    </dgm:pt>
    <dgm:pt modelId="{BE76DF33-03A2-439E-AD70-532BB38D54DB}" type="parTrans" cxnId="{7D1090E0-EFD3-493E-93FA-F384F6EE7550}">
      <dgm:prSet/>
      <dgm:spPr/>
      <dgm:t>
        <a:bodyPr/>
        <a:lstStyle/>
        <a:p>
          <a:endParaRPr lang="zh-TW" altLang="en-US" baseline="0">
            <a:latin typeface="Comic Sans MS" pitchFamily="66" charset="0"/>
            <a:ea typeface="微軟正黑體" pitchFamily="34" charset="-120"/>
          </a:endParaRPr>
        </a:p>
      </dgm:t>
    </dgm:pt>
    <dgm:pt modelId="{4CB906E8-1E12-4BF0-9198-70863A9EDD29}" type="sibTrans" cxnId="{7D1090E0-EFD3-493E-93FA-F384F6EE7550}">
      <dgm:prSet/>
      <dgm:spPr/>
      <dgm:t>
        <a:bodyPr/>
        <a:lstStyle/>
        <a:p>
          <a:endParaRPr lang="zh-TW" altLang="en-US" baseline="0">
            <a:latin typeface="Comic Sans MS" pitchFamily="66" charset="0"/>
            <a:ea typeface="微軟正黑體" pitchFamily="34" charset="-120"/>
          </a:endParaRPr>
        </a:p>
      </dgm:t>
    </dgm:pt>
    <dgm:pt modelId="{CEF65986-AD52-46DB-8ABA-AFAE13D2165E}" type="pres">
      <dgm:prSet presAssocID="{15A9DFE2-FC6C-4233-8577-77EFD3AD65D8}" presName="cycle" presStyleCnt="0">
        <dgm:presLayoutVars>
          <dgm:chMax val="1"/>
          <dgm:dir/>
          <dgm:animLvl val="ctr"/>
          <dgm:resizeHandles val="exact"/>
        </dgm:presLayoutVars>
      </dgm:prSet>
      <dgm:spPr/>
      <dgm:t>
        <a:bodyPr/>
        <a:lstStyle/>
        <a:p>
          <a:endParaRPr lang="zh-TW" altLang="en-US"/>
        </a:p>
      </dgm:t>
    </dgm:pt>
    <dgm:pt modelId="{0FF0850C-B54E-44D9-8D01-6D4EBD217EC2}" type="pres">
      <dgm:prSet presAssocID="{AF7833E5-A4DA-40BD-B440-0FA0E3CA3414}" presName="centerShape" presStyleLbl="node0" presStyleIdx="0" presStyleCnt="1" custScaleX="113762"/>
      <dgm:spPr/>
      <dgm:t>
        <a:bodyPr/>
        <a:lstStyle/>
        <a:p>
          <a:endParaRPr lang="zh-TW" altLang="en-US"/>
        </a:p>
      </dgm:t>
    </dgm:pt>
    <dgm:pt modelId="{9611B2CE-D3EA-42CE-860A-399D43C70238}" type="pres">
      <dgm:prSet presAssocID="{F8CE2E65-9F64-4542-8AE0-C62E4B37215C}" presName="Name9" presStyleLbl="parChTrans1D2" presStyleIdx="0" presStyleCnt="4"/>
      <dgm:spPr/>
      <dgm:t>
        <a:bodyPr/>
        <a:lstStyle/>
        <a:p>
          <a:endParaRPr lang="zh-TW" altLang="en-US"/>
        </a:p>
      </dgm:t>
    </dgm:pt>
    <dgm:pt modelId="{ADE0DB23-279A-42E3-B2E7-E9F33748183F}" type="pres">
      <dgm:prSet presAssocID="{F8CE2E65-9F64-4542-8AE0-C62E4B37215C}" presName="connTx" presStyleLbl="parChTrans1D2" presStyleIdx="0" presStyleCnt="4"/>
      <dgm:spPr/>
      <dgm:t>
        <a:bodyPr/>
        <a:lstStyle/>
        <a:p>
          <a:endParaRPr lang="zh-TW" altLang="en-US"/>
        </a:p>
      </dgm:t>
    </dgm:pt>
    <dgm:pt modelId="{896C9293-175E-4AE8-B81C-B76C3BDC5668}" type="pres">
      <dgm:prSet presAssocID="{F320E259-7D39-44D5-9F79-1168AF04F351}" presName="node" presStyleLbl="node1" presStyleIdx="0" presStyleCnt="4" custScaleX="163541">
        <dgm:presLayoutVars>
          <dgm:bulletEnabled val="1"/>
        </dgm:presLayoutVars>
      </dgm:prSet>
      <dgm:spPr/>
      <dgm:t>
        <a:bodyPr/>
        <a:lstStyle/>
        <a:p>
          <a:endParaRPr lang="zh-TW" altLang="en-US"/>
        </a:p>
      </dgm:t>
    </dgm:pt>
    <dgm:pt modelId="{AEC8B725-3196-4FA7-8EF9-2446FBA7DD98}" type="pres">
      <dgm:prSet presAssocID="{07F160B9-0E5E-4BEC-802C-D7ACA1ABDAF5}" presName="Name9" presStyleLbl="parChTrans1D2" presStyleIdx="1" presStyleCnt="4"/>
      <dgm:spPr/>
      <dgm:t>
        <a:bodyPr/>
        <a:lstStyle/>
        <a:p>
          <a:endParaRPr lang="zh-TW" altLang="en-US"/>
        </a:p>
      </dgm:t>
    </dgm:pt>
    <dgm:pt modelId="{C9D32610-DD49-45F5-91A7-873408311643}" type="pres">
      <dgm:prSet presAssocID="{07F160B9-0E5E-4BEC-802C-D7ACA1ABDAF5}" presName="connTx" presStyleLbl="parChTrans1D2" presStyleIdx="1" presStyleCnt="4"/>
      <dgm:spPr/>
      <dgm:t>
        <a:bodyPr/>
        <a:lstStyle/>
        <a:p>
          <a:endParaRPr lang="zh-TW" altLang="en-US"/>
        </a:p>
      </dgm:t>
    </dgm:pt>
    <dgm:pt modelId="{A12241E4-754A-4F6D-93F5-1D98D9362403}" type="pres">
      <dgm:prSet presAssocID="{EA3EDC3C-88DE-4DFF-B51F-8CB2F978AC07}" presName="node" presStyleLbl="node1" presStyleIdx="1" presStyleCnt="4" custScaleX="163541" custRadScaleRad="130595">
        <dgm:presLayoutVars>
          <dgm:bulletEnabled val="1"/>
        </dgm:presLayoutVars>
      </dgm:prSet>
      <dgm:spPr/>
      <dgm:t>
        <a:bodyPr/>
        <a:lstStyle/>
        <a:p>
          <a:endParaRPr lang="zh-TW" altLang="en-US"/>
        </a:p>
      </dgm:t>
    </dgm:pt>
    <dgm:pt modelId="{98AE335E-0665-4BFB-95F9-846CD34CA2F2}" type="pres">
      <dgm:prSet presAssocID="{C4B9C1AE-D253-426E-BD2F-A9C54C5871A8}" presName="Name9" presStyleLbl="parChTrans1D2" presStyleIdx="2" presStyleCnt="4"/>
      <dgm:spPr/>
      <dgm:t>
        <a:bodyPr/>
        <a:lstStyle/>
        <a:p>
          <a:endParaRPr lang="zh-TW" altLang="en-US"/>
        </a:p>
      </dgm:t>
    </dgm:pt>
    <dgm:pt modelId="{8551A715-26CD-4275-8A1C-CB624B6E8504}" type="pres">
      <dgm:prSet presAssocID="{C4B9C1AE-D253-426E-BD2F-A9C54C5871A8}" presName="connTx" presStyleLbl="parChTrans1D2" presStyleIdx="2" presStyleCnt="4"/>
      <dgm:spPr/>
      <dgm:t>
        <a:bodyPr/>
        <a:lstStyle/>
        <a:p>
          <a:endParaRPr lang="zh-TW" altLang="en-US"/>
        </a:p>
      </dgm:t>
    </dgm:pt>
    <dgm:pt modelId="{FD87651D-7102-4C26-8DE2-43B9EF83D6CA}" type="pres">
      <dgm:prSet presAssocID="{4AF2D9E0-1A99-4790-9D59-4518F6C70080}" presName="node" presStyleLbl="node1" presStyleIdx="2" presStyleCnt="4" custScaleX="163541">
        <dgm:presLayoutVars>
          <dgm:bulletEnabled val="1"/>
        </dgm:presLayoutVars>
      </dgm:prSet>
      <dgm:spPr/>
      <dgm:t>
        <a:bodyPr/>
        <a:lstStyle/>
        <a:p>
          <a:endParaRPr lang="zh-TW" altLang="en-US"/>
        </a:p>
      </dgm:t>
    </dgm:pt>
    <dgm:pt modelId="{2FDFC242-824E-4A45-BDD8-88C38CF60EEE}" type="pres">
      <dgm:prSet presAssocID="{BE76DF33-03A2-439E-AD70-532BB38D54DB}" presName="Name9" presStyleLbl="parChTrans1D2" presStyleIdx="3" presStyleCnt="4"/>
      <dgm:spPr/>
      <dgm:t>
        <a:bodyPr/>
        <a:lstStyle/>
        <a:p>
          <a:endParaRPr lang="zh-TW" altLang="en-US"/>
        </a:p>
      </dgm:t>
    </dgm:pt>
    <dgm:pt modelId="{DD946E74-43E4-4B20-99F7-ECA257353D72}" type="pres">
      <dgm:prSet presAssocID="{BE76DF33-03A2-439E-AD70-532BB38D54DB}" presName="connTx" presStyleLbl="parChTrans1D2" presStyleIdx="3" presStyleCnt="4"/>
      <dgm:spPr/>
      <dgm:t>
        <a:bodyPr/>
        <a:lstStyle/>
        <a:p>
          <a:endParaRPr lang="zh-TW" altLang="en-US"/>
        </a:p>
      </dgm:t>
    </dgm:pt>
    <dgm:pt modelId="{50F33796-9567-4B3B-BB9E-9CDE9281FB45}" type="pres">
      <dgm:prSet presAssocID="{B3965398-4D61-4950-8258-66B24D1117CB}" presName="node" presStyleLbl="node1" presStyleIdx="3" presStyleCnt="4" custScaleX="163541" custRadScaleRad="131154">
        <dgm:presLayoutVars>
          <dgm:bulletEnabled val="1"/>
        </dgm:presLayoutVars>
      </dgm:prSet>
      <dgm:spPr/>
      <dgm:t>
        <a:bodyPr/>
        <a:lstStyle/>
        <a:p>
          <a:endParaRPr lang="zh-TW" altLang="en-US"/>
        </a:p>
      </dgm:t>
    </dgm:pt>
  </dgm:ptLst>
  <dgm:cxnLst>
    <dgm:cxn modelId="{0BE77333-CAED-4DCB-A798-2D7B9559D70E}" type="presOf" srcId="{F8CE2E65-9F64-4542-8AE0-C62E4B37215C}" destId="{9611B2CE-D3EA-42CE-860A-399D43C70238}" srcOrd="0" destOrd="0" presId="urn:microsoft.com/office/officeart/2005/8/layout/radial1"/>
    <dgm:cxn modelId="{8E468379-3218-4740-B058-A10D3F0F4990}" type="presOf" srcId="{BE76DF33-03A2-439E-AD70-532BB38D54DB}" destId="{2FDFC242-824E-4A45-BDD8-88C38CF60EEE}" srcOrd="0" destOrd="0" presId="urn:microsoft.com/office/officeart/2005/8/layout/radial1"/>
    <dgm:cxn modelId="{93C610A2-6DE4-4E8D-B55D-A251D10D2A43}" type="presOf" srcId="{B3965398-4D61-4950-8258-66B24D1117CB}" destId="{50F33796-9567-4B3B-BB9E-9CDE9281FB45}" srcOrd="0" destOrd="0" presId="urn:microsoft.com/office/officeart/2005/8/layout/radial1"/>
    <dgm:cxn modelId="{A037F8D0-4F92-4180-BDDF-2117AB415D9F}" type="presOf" srcId="{4AF2D9E0-1A99-4790-9D59-4518F6C70080}" destId="{FD87651D-7102-4C26-8DE2-43B9EF83D6CA}" srcOrd="0" destOrd="0" presId="urn:microsoft.com/office/officeart/2005/8/layout/radial1"/>
    <dgm:cxn modelId="{4FDC6342-0087-445A-A47C-5FAECFA10381}" type="presOf" srcId="{F8CE2E65-9F64-4542-8AE0-C62E4B37215C}" destId="{ADE0DB23-279A-42E3-B2E7-E9F33748183F}" srcOrd="1" destOrd="0" presId="urn:microsoft.com/office/officeart/2005/8/layout/radial1"/>
    <dgm:cxn modelId="{4F0B1E34-35AB-48DC-8D93-C7B58138FA48}" type="presOf" srcId="{BE76DF33-03A2-439E-AD70-532BB38D54DB}" destId="{DD946E74-43E4-4B20-99F7-ECA257353D72}" srcOrd="1" destOrd="0" presId="urn:microsoft.com/office/officeart/2005/8/layout/radial1"/>
    <dgm:cxn modelId="{3867A17A-9892-41F0-8108-F9B5BD52FE18}" srcId="{AF7833E5-A4DA-40BD-B440-0FA0E3CA3414}" destId="{EA3EDC3C-88DE-4DFF-B51F-8CB2F978AC07}" srcOrd="1" destOrd="0" parTransId="{07F160B9-0E5E-4BEC-802C-D7ACA1ABDAF5}" sibTransId="{4C7885D5-7AE1-4537-972A-CA0CCB1C1CBF}"/>
    <dgm:cxn modelId="{839B4F9F-511C-4BBF-AD6A-F9C0298DE097}" type="presOf" srcId="{C4B9C1AE-D253-426E-BD2F-A9C54C5871A8}" destId="{8551A715-26CD-4275-8A1C-CB624B6E8504}" srcOrd="1" destOrd="0" presId="urn:microsoft.com/office/officeart/2005/8/layout/radial1"/>
    <dgm:cxn modelId="{F85BAE5A-AB47-48FB-95B3-0C82AD02B24C}" type="presOf" srcId="{07F160B9-0E5E-4BEC-802C-D7ACA1ABDAF5}" destId="{C9D32610-DD49-45F5-91A7-873408311643}" srcOrd="1" destOrd="0" presId="urn:microsoft.com/office/officeart/2005/8/layout/radial1"/>
    <dgm:cxn modelId="{23D770F6-74A2-4629-B9C5-4AB9E409FA52}" srcId="{AF7833E5-A4DA-40BD-B440-0FA0E3CA3414}" destId="{4AF2D9E0-1A99-4790-9D59-4518F6C70080}" srcOrd="2" destOrd="0" parTransId="{C4B9C1AE-D253-426E-BD2F-A9C54C5871A8}" sibTransId="{89CBBAD6-B52B-4550-955C-9943285106CD}"/>
    <dgm:cxn modelId="{7D1090E0-EFD3-493E-93FA-F384F6EE7550}" srcId="{AF7833E5-A4DA-40BD-B440-0FA0E3CA3414}" destId="{B3965398-4D61-4950-8258-66B24D1117CB}" srcOrd="3" destOrd="0" parTransId="{BE76DF33-03A2-439E-AD70-532BB38D54DB}" sibTransId="{4CB906E8-1E12-4BF0-9198-70863A9EDD29}"/>
    <dgm:cxn modelId="{9245AA4A-A337-4118-8EEA-D3E1A1748D4B}" type="presOf" srcId="{C4B9C1AE-D253-426E-BD2F-A9C54C5871A8}" destId="{98AE335E-0665-4BFB-95F9-846CD34CA2F2}" srcOrd="0" destOrd="0" presId="urn:microsoft.com/office/officeart/2005/8/layout/radial1"/>
    <dgm:cxn modelId="{5284F122-B140-4C9B-B760-80767C4B9E0F}" type="presOf" srcId="{15A9DFE2-FC6C-4233-8577-77EFD3AD65D8}" destId="{CEF65986-AD52-46DB-8ABA-AFAE13D2165E}" srcOrd="0" destOrd="0" presId="urn:microsoft.com/office/officeart/2005/8/layout/radial1"/>
    <dgm:cxn modelId="{76A31055-6441-49F4-A273-B72ABD9B70F8}" type="presOf" srcId="{AF7833E5-A4DA-40BD-B440-0FA0E3CA3414}" destId="{0FF0850C-B54E-44D9-8D01-6D4EBD217EC2}" srcOrd="0" destOrd="0" presId="urn:microsoft.com/office/officeart/2005/8/layout/radial1"/>
    <dgm:cxn modelId="{BFCDBAE9-1AC0-4AA3-A470-73B59432AD02}" srcId="{15A9DFE2-FC6C-4233-8577-77EFD3AD65D8}" destId="{AF7833E5-A4DA-40BD-B440-0FA0E3CA3414}" srcOrd="0" destOrd="0" parTransId="{C71F4D60-993B-41AA-BAAE-019C41BE847D}" sibTransId="{623C831E-9AE7-4EDF-967C-769FA3F91125}"/>
    <dgm:cxn modelId="{2DAF9DAB-D9FD-40B9-B397-9A4785C5BC99}" srcId="{AF7833E5-A4DA-40BD-B440-0FA0E3CA3414}" destId="{F320E259-7D39-44D5-9F79-1168AF04F351}" srcOrd="0" destOrd="0" parTransId="{F8CE2E65-9F64-4542-8AE0-C62E4B37215C}" sibTransId="{DB99A236-3597-4766-B795-CAF9D8F626A5}"/>
    <dgm:cxn modelId="{37D48D7A-F59E-4FF1-B527-8DE92331D523}" type="presOf" srcId="{07F160B9-0E5E-4BEC-802C-D7ACA1ABDAF5}" destId="{AEC8B725-3196-4FA7-8EF9-2446FBA7DD98}" srcOrd="0" destOrd="0" presId="urn:microsoft.com/office/officeart/2005/8/layout/radial1"/>
    <dgm:cxn modelId="{52F3E50F-B2BE-40BA-847F-1F2EDC8A4CF7}" type="presOf" srcId="{F320E259-7D39-44D5-9F79-1168AF04F351}" destId="{896C9293-175E-4AE8-B81C-B76C3BDC5668}" srcOrd="0" destOrd="0" presId="urn:microsoft.com/office/officeart/2005/8/layout/radial1"/>
    <dgm:cxn modelId="{99089F79-BFBA-46F4-8D42-12DF3075D0D8}" type="presOf" srcId="{EA3EDC3C-88DE-4DFF-B51F-8CB2F978AC07}" destId="{A12241E4-754A-4F6D-93F5-1D98D9362403}" srcOrd="0" destOrd="0" presId="urn:microsoft.com/office/officeart/2005/8/layout/radial1"/>
    <dgm:cxn modelId="{71C67591-A550-4A12-B658-BE1463744397}" type="presParOf" srcId="{CEF65986-AD52-46DB-8ABA-AFAE13D2165E}" destId="{0FF0850C-B54E-44D9-8D01-6D4EBD217EC2}" srcOrd="0" destOrd="0" presId="urn:microsoft.com/office/officeart/2005/8/layout/radial1"/>
    <dgm:cxn modelId="{1CDC0A72-88B5-4492-B5E6-B2DE38177339}" type="presParOf" srcId="{CEF65986-AD52-46DB-8ABA-AFAE13D2165E}" destId="{9611B2CE-D3EA-42CE-860A-399D43C70238}" srcOrd="1" destOrd="0" presId="urn:microsoft.com/office/officeart/2005/8/layout/radial1"/>
    <dgm:cxn modelId="{9DDEF906-E6FC-452E-819C-1309BC9C2656}" type="presParOf" srcId="{9611B2CE-D3EA-42CE-860A-399D43C70238}" destId="{ADE0DB23-279A-42E3-B2E7-E9F33748183F}" srcOrd="0" destOrd="0" presId="urn:microsoft.com/office/officeart/2005/8/layout/radial1"/>
    <dgm:cxn modelId="{9D0058DC-FFEE-4397-B889-1A5D5A8549B3}" type="presParOf" srcId="{CEF65986-AD52-46DB-8ABA-AFAE13D2165E}" destId="{896C9293-175E-4AE8-B81C-B76C3BDC5668}" srcOrd="2" destOrd="0" presId="urn:microsoft.com/office/officeart/2005/8/layout/radial1"/>
    <dgm:cxn modelId="{16DF02B8-F05F-4D36-A8B8-1268AC790EF9}" type="presParOf" srcId="{CEF65986-AD52-46DB-8ABA-AFAE13D2165E}" destId="{AEC8B725-3196-4FA7-8EF9-2446FBA7DD98}" srcOrd="3" destOrd="0" presId="urn:microsoft.com/office/officeart/2005/8/layout/radial1"/>
    <dgm:cxn modelId="{AF7283F6-9C19-4EDF-A2D7-F6ADBEBA76AA}" type="presParOf" srcId="{AEC8B725-3196-4FA7-8EF9-2446FBA7DD98}" destId="{C9D32610-DD49-45F5-91A7-873408311643}" srcOrd="0" destOrd="0" presId="urn:microsoft.com/office/officeart/2005/8/layout/radial1"/>
    <dgm:cxn modelId="{2657C846-5BE3-4BFC-AB2C-46D7512A6091}" type="presParOf" srcId="{CEF65986-AD52-46DB-8ABA-AFAE13D2165E}" destId="{A12241E4-754A-4F6D-93F5-1D98D9362403}" srcOrd="4" destOrd="0" presId="urn:microsoft.com/office/officeart/2005/8/layout/radial1"/>
    <dgm:cxn modelId="{3EB30F79-DDF4-4631-8A58-CDFB99C4A250}" type="presParOf" srcId="{CEF65986-AD52-46DB-8ABA-AFAE13D2165E}" destId="{98AE335E-0665-4BFB-95F9-846CD34CA2F2}" srcOrd="5" destOrd="0" presId="urn:microsoft.com/office/officeart/2005/8/layout/radial1"/>
    <dgm:cxn modelId="{26F86D54-F708-4DE1-A40D-1E9B011B65F0}" type="presParOf" srcId="{98AE335E-0665-4BFB-95F9-846CD34CA2F2}" destId="{8551A715-26CD-4275-8A1C-CB624B6E8504}" srcOrd="0" destOrd="0" presId="urn:microsoft.com/office/officeart/2005/8/layout/radial1"/>
    <dgm:cxn modelId="{BA7C7542-34A0-4A6C-8E64-A995337B0CEF}" type="presParOf" srcId="{CEF65986-AD52-46DB-8ABA-AFAE13D2165E}" destId="{FD87651D-7102-4C26-8DE2-43B9EF83D6CA}" srcOrd="6" destOrd="0" presId="urn:microsoft.com/office/officeart/2005/8/layout/radial1"/>
    <dgm:cxn modelId="{739B90DA-A1AB-48F4-B68A-E93D6AD91610}" type="presParOf" srcId="{CEF65986-AD52-46DB-8ABA-AFAE13D2165E}" destId="{2FDFC242-824E-4A45-BDD8-88C38CF60EEE}" srcOrd="7" destOrd="0" presId="urn:microsoft.com/office/officeart/2005/8/layout/radial1"/>
    <dgm:cxn modelId="{932CA017-6102-443A-BEC1-09673BC8A4E7}" type="presParOf" srcId="{2FDFC242-824E-4A45-BDD8-88C38CF60EEE}" destId="{DD946E74-43E4-4B20-99F7-ECA257353D72}" srcOrd="0" destOrd="0" presId="urn:microsoft.com/office/officeart/2005/8/layout/radial1"/>
    <dgm:cxn modelId="{D50FC0B7-428A-4542-90D4-2DE831DC757D}" type="presParOf" srcId="{CEF65986-AD52-46DB-8ABA-AFAE13D2165E}" destId="{50F33796-9567-4B3B-BB9E-9CDE9281FB45}"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6B03D5-D949-4B30-9213-DED7E8D41EA3}" type="doc">
      <dgm:prSet loTypeId="urn:microsoft.com/office/officeart/2005/8/layout/vList5" loCatId="list" qsTypeId="urn:microsoft.com/office/officeart/2005/8/quickstyle/3d2" qsCatId="3D" csTypeId="urn:microsoft.com/office/officeart/2005/8/colors/colorful2" csCatId="colorful"/>
      <dgm:spPr/>
      <dgm:t>
        <a:bodyPr/>
        <a:lstStyle/>
        <a:p>
          <a:endParaRPr lang="zh-TW" altLang="en-US"/>
        </a:p>
      </dgm:t>
    </dgm:pt>
    <dgm:pt modelId="{DCA6434A-9BDC-4D63-8DE8-116A4373B6E7}">
      <dgm:prSet/>
      <dgm:spPr/>
      <dgm:t>
        <a:bodyPr/>
        <a:lstStyle/>
        <a:p>
          <a:pPr rtl="0"/>
          <a:r>
            <a:rPr lang="en-US" b="1" baseline="0" dirty="0" smtClean="0">
              <a:solidFill>
                <a:schemeClr val="bg1"/>
              </a:solidFill>
              <a:latin typeface="Comic Sans MS" pitchFamily="66" charset="0"/>
              <a:ea typeface="微軟正黑體" pitchFamily="34" charset="-120"/>
            </a:rPr>
            <a:t>1.</a:t>
          </a:r>
          <a:r>
            <a:rPr lang="zh-TW" b="1" baseline="0" dirty="0" smtClean="0">
              <a:solidFill>
                <a:schemeClr val="bg1"/>
              </a:solidFill>
              <a:latin typeface="Comic Sans MS" pitchFamily="66" charset="0"/>
              <a:ea typeface="微軟正黑體" pitchFamily="34" charset="-120"/>
            </a:rPr>
            <a:t>廣告 </a:t>
          </a:r>
          <a:r>
            <a:rPr lang="en-US" b="1" baseline="0" dirty="0" smtClean="0">
              <a:solidFill>
                <a:schemeClr val="bg1"/>
              </a:solidFill>
              <a:latin typeface="Comic Sans MS" pitchFamily="66" charset="0"/>
              <a:ea typeface="微軟正黑體" pitchFamily="34" charset="-120"/>
            </a:rPr>
            <a:t>(Advertising)</a:t>
          </a:r>
          <a:endParaRPr lang="zh-TW" baseline="0" dirty="0">
            <a:solidFill>
              <a:schemeClr val="bg1"/>
            </a:solidFill>
            <a:latin typeface="Comic Sans MS" pitchFamily="66" charset="0"/>
            <a:ea typeface="微軟正黑體" pitchFamily="34" charset="-120"/>
          </a:endParaRPr>
        </a:p>
      </dgm:t>
    </dgm:pt>
    <dgm:pt modelId="{463F18CE-F97A-4E33-B74C-ECA408D7F8DD}" type="parTrans" cxnId="{6D236D52-A32D-408E-930D-32F374E3D4E3}">
      <dgm:prSet/>
      <dgm:spPr/>
      <dgm:t>
        <a:bodyPr/>
        <a:lstStyle/>
        <a:p>
          <a:endParaRPr lang="zh-TW" altLang="en-US" baseline="0">
            <a:solidFill>
              <a:schemeClr val="tx1"/>
            </a:solidFill>
            <a:latin typeface="Comic Sans MS" pitchFamily="66" charset="0"/>
            <a:ea typeface="微軟正黑體" pitchFamily="34" charset="-120"/>
          </a:endParaRPr>
        </a:p>
      </dgm:t>
    </dgm:pt>
    <dgm:pt modelId="{21E8FE20-21A0-4365-8532-8ACBD093AA2A}" type="sibTrans" cxnId="{6D236D52-A32D-408E-930D-32F374E3D4E3}">
      <dgm:prSet/>
      <dgm:spPr/>
      <dgm:t>
        <a:bodyPr/>
        <a:lstStyle/>
        <a:p>
          <a:endParaRPr lang="zh-TW" altLang="en-US" baseline="0">
            <a:solidFill>
              <a:schemeClr val="tx1"/>
            </a:solidFill>
            <a:latin typeface="Comic Sans MS" pitchFamily="66" charset="0"/>
            <a:ea typeface="微軟正黑體" pitchFamily="34" charset="-120"/>
          </a:endParaRPr>
        </a:p>
      </dgm:t>
    </dgm:pt>
    <dgm:pt modelId="{13DDF7C0-20FF-4F1B-AC5F-F5B71995E790}">
      <dgm:prSet/>
      <dgm:spPr/>
      <dgm:t>
        <a:bodyPr/>
        <a:lstStyle/>
        <a:p>
          <a:pPr rtl="0"/>
          <a:r>
            <a:rPr lang="zh-TW" b="0" baseline="0" dirty="0" smtClean="0">
              <a:solidFill>
                <a:schemeClr val="tx1"/>
              </a:solidFill>
              <a:latin typeface="Comic Sans MS" pitchFamily="66" charset="0"/>
              <a:ea typeface="微軟正黑體" pitchFamily="34" charset="-120"/>
            </a:rPr>
            <a:t>廣告是利用付費的大眾媒體 </a:t>
          </a:r>
          <a:r>
            <a:rPr lang="en-US" b="0" baseline="0" dirty="0" smtClean="0">
              <a:solidFill>
                <a:schemeClr val="tx1"/>
              </a:solidFill>
              <a:latin typeface="Comic Sans MS" pitchFamily="66" charset="0"/>
              <a:ea typeface="微軟正黑體" pitchFamily="34" charset="-120"/>
            </a:rPr>
            <a:t>(Paid Mass Media)</a:t>
          </a:r>
          <a:r>
            <a:rPr lang="zh-TW" b="0" baseline="0" dirty="0" smtClean="0">
              <a:solidFill>
                <a:schemeClr val="tx1"/>
              </a:solidFill>
              <a:latin typeface="Comic Sans MS" pitchFamily="66" charset="0"/>
              <a:ea typeface="微軟正黑體" pitchFamily="34" charset="-120"/>
            </a:rPr>
            <a:t>，像電視、報紙或網站頁面等</a:t>
          </a:r>
          <a:endParaRPr lang="en-US" b="0" baseline="0" dirty="0">
            <a:solidFill>
              <a:schemeClr val="tx1"/>
            </a:solidFill>
            <a:latin typeface="Comic Sans MS" pitchFamily="66" charset="0"/>
            <a:ea typeface="微軟正黑體" pitchFamily="34" charset="-120"/>
          </a:endParaRPr>
        </a:p>
      </dgm:t>
    </dgm:pt>
    <dgm:pt modelId="{1CCDFBA9-D991-4CBD-8A7A-6659A008ADD0}" type="parTrans" cxnId="{72279040-B82D-4F74-A283-26F8CD4F79CC}">
      <dgm:prSet/>
      <dgm:spPr/>
      <dgm:t>
        <a:bodyPr/>
        <a:lstStyle/>
        <a:p>
          <a:endParaRPr lang="zh-TW" altLang="en-US" baseline="0">
            <a:solidFill>
              <a:schemeClr val="tx1"/>
            </a:solidFill>
            <a:latin typeface="Comic Sans MS" pitchFamily="66" charset="0"/>
            <a:ea typeface="微軟正黑體" pitchFamily="34" charset="-120"/>
          </a:endParaRPr>
        </a:p>
      </dgm:t>
    </dgm:pt>
    <dgm:pt modelId="{0A7FDCC2-6534-4338-B23A-6642F609ABCE}" type="sibTrans" cxnId="{72279040-B82D-4F74-A283-26F8CD4F79CC}">
      <dgm:prSet/>
      <dgm:spPr/>
      <dgm:t>
        <a:bodyPr/>
        <a:lstStyle/>
        <a:p>
          <a:endParaRPr lang="zh-TW" altLang="en-US" baseline="0">
            <a:solidFill>
              <a:schemeClr val="tx1"/>
            </a:solidFill>
            <a:latin typeface="Comic Sans MS" pitchFamily="66" charset="0"/>
            <a:ea typeface="微軟正黑體" pitchFamily="34" charset="-120"/>
          </a:endParaRPr>
        </a:p>
      </dgm:t>
    </dgm:pt>
    <dgm:pt modelId="{17477CAE-BB71-4179-B85D-D4BA5A55C6B0}">
      <dgm:prSet/>
      <dgm:spPr/>
      <dgm:t>
        <a:bodyPr/>
        <a:lstStyle/>
        <a:p>
          <a:pPr rtl="0"/>
          <a:r>
            <a:rPr lang="en-US" b="1" baseline="0" dirty="0" smtClean="0">
              <a:solidFill>
                <a:schemeClr val="bg1"/>
              </a:solidFill>
              <a:latin typeface="Comic Sans MS" pitchFamily="66" charset="0"/>
              <a:ea typeface="微軟正黑體" pitchFamily="34" charset="-120"/>
            </a:rPr>
            <a:t>2.</a:t>
          </a:r>
          <a:r>
            <a:rPr lang="zh-TW" b="1" baseline="0" dirty="0" smtClean="0">
              <a:solidFill>
                <a:schemeClr val="bg1"/>
              </a:solidFill>
              <a:latin typeface="Comic Sans MS" pitchFamily="66" charset="0"/>
              <a:ea typeface="微軟正黑體" pitchFamily="34" charset="-120"/>
            </a:rPr>
            <a:t>公關 </a:t>
          </a:r>
          <a:r>
            <a:rPr lang="en-US" b="1" baseline="0" dirty="0" smtClean="0">
              <a:solidFill>
                <a:schemeClr val="bg1"/>
              </a:solidFill>
              <a:latin typeface="Comic Sans MS" pitchFamily="66" charset="0"/>
              <a:ea typeface="微軟正黑體" pitchFamily="34" charset="-120"/>
            </a:rPr>
            <a:t>(Public Relation)</a:t>
          </a:r>
          <a:endParaRPr lang="zh-TW" baseline="0" dirty="0">
            <a:solidFill>
              <a:schemeClr val="bg1"/>
            </a:solidFill>
            <a:latin typeface="Comic Sans MS" pitchFamily="66" charset="0"/>
            <a:ea typeface="微軟正黑體" pitchFamily="34" charset="-120"/>
          </a:endParaRPr>
        </a:p>
      </dgm:t>
    </dgm:pt>
    <dgm:pt modelId="{17CBD0C8-D9F4-406F-B83C-5D7F15A4090E}" type="parTrans" cxnId="{BBC11444-69E1-4D84-8FFF-108092728ADA}">
      <dgm:prSet/>
      <dgm:spPr/>
      <dgm:t>
        <a:bodyPr/>
        <a:lstStyle/>
        <a:p>
          <a:endParaRPr lang="zh-TW" altLang="en-US" baseline="0">
            <a:solidFill>
              <a:schemeClr val="tx1"/>
            </a:solidFill>
            <a:latin typeface="Comic Sans MS" pitchFamily="66" charset="0"/>
            <a:ea typeface="微軟正黑體" pitchFamily="34" charset="-120"/>
          </a:endParaRPr>
        </a:p>
      </dgm:t>
    </dgm:pt>
    <dgm:pt modelId="{AE156C8F-A764-411C-815D-1E898FEB3918}" type="sibTrans" cxnId="{BBC11444-69E1-4D84-8FFF-108092728ADA}">
      <dgm:prSet/>
      <dgm:spPr/>
      <dgm:t>
        <a:bodyPr/>
        <a:lstStyle/>
        <a:p>
          <a:endParaRPr lang="zh-TW" altLang="en-US" baseline="0">
            <a:solidFill>
              <a:schemeClr val="tx1"/>
            </a:solidFill>
            <a:latin typeface="Comic Sans MS" pitchFamily="66" charset="0"/>
            <a:ea typeface="微軟正黑體" pitchFamily="34" charset="-120"/>
          </a:endParaRPr>
        </a:p>
      </dgm:t>
    </dgm:pt>
    <dgm:pt modelId="{0C31836E-7690-428C-92F4-0EF9340C87B5}">
      <dgm:prSet/>
      <dgm:spPr/>
      <dgm:t>
        <a:bodyPr/>
        <a:lstStyle/>
        <a:p>
          <a:pPr rtl="0"/>
          <a:r>
            <a:rPr lang="zh-TW" b="0" baseline="0" dirty="0" smtClean="0">
              <a:solidFill>
                <a:schemeClr val="tx1"/>
              </a:solidFill>
              <a:latin typeface="Comic Sans MS" pitchFamily="66" charset="0"/>
              <a:ea typeface="微軟正黑體" pitchFamily="34" charset="-120"/>
            </a:rPr>
            <a:t>利用新聞報導或新聞事件，以不付費的方式，將產品或公司的相關資訊傳播給大眾。</a:t>
          </a:r>
          <a:endParaRPr lang="en-US" b="0" baseline="0" dirty="0">
            <a:solidFill>
              <a:schemeClr val="tx1"/>
            </a:solidFill>
            <a:latin typeface="Comic Sans MS" pitchFamily="66" charset="0"/>
            <a:ea typeface="微軟正黑體" pitchFamily="34" charset="-120"/>
          </a:endParaRPr>
        </a:p>
      </dgm:t>
    </dgm:pt>
    <dgm:pt modelId="{DD9F3D1C-860E-49AE-8254-DFF696E0CA18}" type="parTrans" cxnId="{79C48F6E-06F3-4DBA-B743-EC4DB4B4C1B7}">
      <dgm:prSet/>
      <dgm:spPr/>
      <dgm:t>
        <a:bodyPr/>
        <a:lstStyle/>
        <a:p>
          <a:endParaRPr lang="zh-TW" altLang="en-US" baseline="0">
            <a:solidFill>
              <a:schemeClr val="tx1"/>
            </a:solidFill>
            <a:latin typeface="Comic Sans MS" pitchFamily="66" charset="0"/>
            <a:ea typeface="微軟正黑體" pitchFamily="34" charset="-120"/>
          </a:endParaRPr>
        </a:p>
      </dgm:t>
    </dgm:pt>
    <dgm:pt modelId="{E13861DF-6998-4BE0-B5CF-2CA33B9433B8}" type="sibTrans" cxnId="{79C48F6E-06F3-4DBA-B743-EC4DB4B4C1B7}">
      <dgm:prSet/>
      <dgm:spPr/>
      <dgm:t>
        <a:bodyPr/>
        <a:lstStyle/>
        <a:p>
          <a:endParaRPr lang="zh-TW" altLang="en-US" baseline="0">
            <a:solidFill>
              <a:schemeClr val="tx1"/>
            </a:solidFill>
            <a:latin typeface="Comic Sans MS" pitchFamily="66" charset="0"/>
            <a:ea typeface="微軟正黑體" pitchFamily="34" charset="-120"/>
          </a:endParaRPr>
        </a:p>
      </dgm:t>
    </dgm:pt>
    <dgm:pt modelId="{272C35E3-511E-4BA0-A943-889AE3933B54}">
      <dgm:prSet/>
      <dgm:spPr/>
      <dgm:t>
        <a:bodyPr/>
        <a:lstStyle/>
        <a:p>
          <a:pPr rtl="0"/>
          <a:r>
            <a:rPr lang="en-US" b="1" baseline="0" dirty="0" smtClean="0">
              <a:solidFill>
                <a:schemeClr val="bg1"/>
              </a:solidFill>
              <a:latin typeface="Comic Sans MS" pitchFamily="66" charset="0"/>
              <a:ea typeface="微軟正黑體" pitchFamily="34" charset="-120"/>
            </a:rPr>
            <a:t>3.</a:t>
          </a:r>
          <a:r>
            <a:rPr lang="zh-TW" b="1" baseline="0" dirty="0" smtClean="0">
              <a:solidFill>
                <a:schemeClr val="bg1"/>
              </a:solidFill>
              <a:latin typeface="Comic Sans MS" pitchFamily="66" charset="0"/>
              <a:ea typeface="微軟正黑體" pitchFamily="34" charset="-120"/>
            </a:rPr>
            <a:t>人員銷售 </a:t>
          </a:r>
          <a:r>
            <a:rPr lang="en-US" b="1" baseline="0" dirty="0" smtClean="0">
              <a:solidFill>
                <a:schemeClr val="bg1"/>
              </a:solidFill>
              <a:latin typeface="Comic Sans MS" pitchFamily="66" charset="0"/>
              <a:ea typeface="微軟正黑體" pitchFamily="34" charset="-120"/>
            </a:rPr>
            <a:t>(Personal Selling)</a:t>
          </a:r>
          <a:endParaRPr lang="zh-TW" baseline="0" dirty="0">
            <a:solidFill>
              <a:schemeClr val="bg1"/>
            </a:solidFill>
            <a:latin typeface="Comic Sans MS" pitchFamily="66" charset="0"/>
            <a:ea typeface="微軟正黑體" pitchFamily="34" charset="-120"/>
          </a:endParaRPr>
        </a:p>
      </dgm:t>
    </dgm:pt>
    <dgm:pt modelId="{6AE1D599-94BA-4010-B26A-FE79E473FDBC}" type="parTrans" cxnId="{FAE0E0E0-A2BB-4781-9A36-CC2067673F21}">
      <dgm:prSet/>
      <dgm:spPr/>
      <dgm:t>
        <a:bodyPr/>
        <a:lstStyle/>
        <a:p>
          <a:endParaRPr lang="zh-TW" altLang="en-US" baseline="0">
            <a:solidFill>
              <a:schemeClr val="tx1"/>
            </a:solidFill>
            <a:latin typeface="Comic Sans MS" pitchFamily="66" charset="0"/>
            <a:ea typeface="微軟正黑體" pitchFamily="34" charset="-120"/>
          </a:endParaRPr>
        </a:p>
      </dgm:t>
    </dgm:pt>
    <dgm:pt modelId="{077F6AC9-1AF7-4E3A-9E17-9AE53AECCA6E}" type="sibTrans" cxnId="{FAE0E0E0-A2BB-4781-9A36-CC2067673F21}">
      <dgm:prSet/>
      <dgm:spPr/>
      <dgm:t>
        <a:bodyPr/>
        <a:lstStyle/>
        <a:p>
          <a:endParaRPr lang="zh-TW" altLang="en-US" baseline="0">
            <a:solidFill>
              <a:schemeClr val="tx1"/>
            </a:solidFill>
            <a:latin typeface="Comic Sans MS" pitchFamily="66" charset="0"/>
            <a:ea typeface="微軟正黑體" pitchFamily="34" charset="-120"/>
          </a:endParaRPr>
        </a:p>
      </dgm:t>
    </dgm:pt>
    <dgm:pt modelId="{3D69A29D-FFBE-4F0B-840A-B86AFD67F169}">
      <dgm:prSet/>
      <dgm:spPr/>
      <dgm:t>
        <a:bodyPr/>
        <a:lstStyle/>
        <a:p>
          <a:pPr rtl="0"/>
          <a:r>
            <a:rPr lang="zh-TW" b="0" baseline="0" dirty="0" smtClean="0">
              <a:solidFill>
                <a:schemeClr val="tx1"/>
              </a:solidFill>
              <a:latin typeface="Comic Sans MS" pitchFamily="66" charset="0"/>
              <a:ea typeface="微軟正黑體" pitchFamily="34" charset="-120"/>
            </a:rPr>
            <a:t>人員銷售是「一對一」或者「面對面」的小眾式溝通，銷售的人員就是訊息傳播的媒介</a:t>
          </a:r>
          <a:endParaRPr lang="en-US" b="0" baseline="0" dirty="0">
            <a:solidFill>
              <a:schemeClr val="tx1"/>
            </a:solidFill>
            <a:latin typeface="Comic Sans MS" pitchFamily="66" charset="0"/>
            <a:ea typeface="微軟正黑體" pitchFamily="34" charset="-120"/>
          </a:endParaRPr>
        </a:p>
      </dgm:t>
    </dgm:pt>
    <dgm:pt modelId="{0BDB2533-7D09-4582-8472-3313BB7D824D}" type="parTrans" cxnId="{CED70D90-4969-46B4-9087-FF9F068C7B3B}">
      <dgm:prSet/>
      <dgm:spPr/>
      <dgm:t>
        <a:bodyPr/>
        <a:lstStyle/>
        <a:p>
          <a:endParaRPr lang="zh-TW" altLang="en-US" baseline="0">
            <a:solidFill>
              <a:schemeClr val="tx1"/>
            </a:solidFill>
            <a:latin typeface="Comic Sans MS" pitchFamily="66" charset="0"/>
            <a:ea typeface="微軟正黑體" pitchFamily="34" charset="-120"/>
          </a:endParaRPr>
        </a:p>
      </dgm:t>
    </dgm:pt>
    <dgm:pt modelId="{F05F78CB-9592-4624-AC3B-AB08E6506A76}" type="sibTrans" cxnId="{CED70D90-4969-46B4-9087-FF9F068C7B3B}">
      <dgm:prSet/>
      <dgm:spPr/>
      <dgm:t>
        <a:bodyPr/>
        <a:lstStyle/>
        <a:p>
          <a:endParaRPr lang="zh-TW" altLang="en-US" baseline="0">
            <a:solidFill>
              <a:schemeClr val="tx1"/>
            </a:solidFill>
            <a:latin typeface="Comic Sans MS" pitchFamily="66" charset="0"/>
            <a:ea typeface="微軟正黑體" pitchFamily="34" charset="-120"/>
          </a:endParaRPr>
        </a:p>
      </dgm:t>
    </dgm:pt>
    <dgm:pt modelId="{18D06A24-934D-41F1-BB63-0B0BD7F56719}">
      <dgm:prSet/>
      <dgm:spPr/>
      <dgm:t>
        <a:bodyPr/>
        <a:lstStyle/>
        <a:p>
          <a:pPr rtl="0"/>
          <a:r>
            <a:rPr lang="en-US" b="1" baseline="0" dirty="0" smtClean="0">
              <a:solidFill>
                <a:schemeClr val="bg1"/>
              </a:solidFill>
              <a:latin typeface="Comic Sans MS" pitchFamily="66" charset="0"/>
              <a:ea typeface="微軟正黑體" pitchFamily="34" charset="-120"/>
            </a:rPr>
            <a:t>4.</a:t>
          </a:r>
          <a:r>
            <a:rPr lang="zh-TW" b="1" baseline="0" dirty="0" smtClean="0">
              <a:solidFill>
                <a:schemeClr val="bg1"/>
              </a:solidFill>
              <a:latin typeface="Comic Sans MS" pitchFamily="66" charset="0"/>
              <a:ea typeface="微軟正黑體" pitchFamily="34" charset="-120"/>
            </a:rPr>
            <a:t>銷售促銷 </a:t>
          </a:r>
          <a:r>
            <a:rPr lang="en-US" b="1" baseline="0" dirty="0" smtClean="0">
              <a:solidFill>
                <a:schemeClr val="bg1"/>
              </a:solidFill>
              <a:latin typeface="Comic Sans MS" pitchFamily="66" charset="0"/>
              <a:ea typeface="微軟正黑體" pitchFamily="34" charset="-120"/>
            </a:rPr>
            <a:t>(Sale Promotion)</a:t>
          </a:r>
          <a:endParaRPr lang="zh-TW" baseline="0" dirty="0">
            <a:solidFill>
              <a:schemeClr val="bg1"/>
            </a:solidFill>
            <a:latin typeface="Comic Sans MS" pitchFamily="66" charset="0"/>
            <a:ea typeface="微軟正黑體" pitchFamily="34" charset="-120"/>
          </a:endParaRPr>
        </a:p>
      </dgm:t>
    </dgm:pt>
    <dgm:pt modelId="{234C8C1A-3A34-48BA-9AEC-9F2603411626}" type="parTrans" cxnId="{2AEAE3A9-74AA-46FF-922A-32F8B9D49515}">
      <dgm:prSet/>
      <dgm:spPr/>
      <dgm:t>
        <a:bodyPr/>
        <a:lstStyle/>
        <a:p>
          <a:endParaRPr lang="zh-TW" altLang="en-US" baseline="0">
            <a:solidFill>
              <a:schemeClr val="tx1"/>
            </a:solidFill>
            <a:latin typeface="Comic Sans MS" pitchFamily="66" charset="0"/>
            <a:ea typeface="微軟正黑體" pitchFamily="34" charset="-120"/>
          </a:endParaRPr>
        </a:p>
      </dgm:t>
    </dgm:pt>
    <dgm:pt modelId="{DE1E68CD-4A38-4A12-B696-BAE1AEAF0395}" type="sibTrans" cxnId="{2AEAE3A9-74AA-46FF-922A-32F8B9D49515}">
      <dgm:prSet/>
      <dgm:spPr/>
      <dgm:t>
        <a:bodyPr/>
        <a:lstStyle/>
        <a:p>
          <a:endParaRPr lang="zh-TW" altLang="en-US" baseline="0">
            <a:solidFill>
              <a:schemeClr val="tx1"/>
            </a:solidFill>
            <a:latin typeface="Comic Sans MS" pitchFamily="66" charset="0"/>
            <a:ea typeface="微軟正黑體" pitchFamily="34" charset="-120"/>
          </a:endParaRPr>
        </a:p>
      </dgm:t>
    </dgm:pt>
    <dgm:pt modelId="{8EB8C995-F60F-4F9B-8703-4CB516B3D1B7}">
      <dgm:prSet/>
      <dgm:spPr/>
      <dgm:t>
        <a:bodyPr/>
        <a:lstStyle/>
        <a:p>
          <a:pPr rtl="0"/>
          <a:r>
            <a:rPr lang="zh-TW" b="0" baseline="0" dirty="0" smtClean="0">
              <a:solidFill>
                <a:schemeClr val="tx1"/>
              </a:solidFill>
              <a:latin typeface="Comic Sans MS" pitchFamily="66" charset="0"/>
              <a:ea typeface="微軟正黑體" pitchFamily="34" charset="-120"/>
            </a:rPr>
            <a:t>銷售促銷就是在很短的期間，使用產品以外的一些刺激物 </a:t>
          </a:r>
          <a:r>
            <a:rPr lang="en-US" b="0" baseline="0" dirty="0" smtClean="0">
              <a:solidFill>
                <a:schemeClr val="tx1"/>
              </a:solidFill>
              <a:latin typeface="Comic Sans MS" pitchFamily="66" charset="0"/>
              <a:ea typeface="微軟正黑體" pitchFamily="34" charset="-120"/>
            </a:rPr>
            <a:t>(Incentives)</a:t>
          </a:r>
          <a:r>
            <a:rPr lang="zh-TW" b="0" baseline="0" dirty="0" smtClean="0">
              <a:solidFill>
                <a:schemeClr val="tx1"/>
              </a:solidFill>
              <a:latin typeface="Comic Sans MS" pitchFamily="66" charset="0"/>
              <a:ea typeface="微軟正黑體" pitchFamily="34" charset="-120"/>
            </a:rPr>
            <a:t>，刺激產品銷售的相關活動</a:t>
          </a:r>
          <a:endParaRPr lang="zh-TW" b="0" baseline="0" dirty="0">
            <a:solidFill>
              <a:schemeClr val="tx1"/>
            </a:solidFill>
            <a:latin typeface="Comic Sans MS" pitchFamily="66" charset="0"/>
            <a:ea typeface="微軟正黑體" pitchFamily="34" charset="-120"/>
          </a:endParaRPr>
        </a:p>
      </dgm:t>
    </dgm:pt>
    <dgm:pt modelId="{D79B87FE-313D-4216-A89E-822985E63017}" type="parTrans" cxnId="{721877EC-A6CE-48D0-A5CA-45713D837C35}">
      <dgm:prSet/>
      <dgm:spPr/>
      <dgm:t>
        <a:bodyPr/>
        <a:lstStyle/>
        <a:p>
          <a:endParaRPr lang="zh-TW" altLang="en-US" baseline="0">
            <a:solidFill>
              <a:schemeClr val="tx1"/>
            </a:solidFill>
            <a:latin typeface="Comic Sans MS" pitchFamily="66" charset="0"/>
            <a:ea typeface="微軟正黑體" pitchFamily="34" charset="-120"/>
          </a:endParaRPr>
        </a:p>
      </dgm:t>
    </dgm:pt>
    <dgm:pt modelId="{52BB6E5D-6623-4926-A39A-9F08EE41B96F}" type="sibTrans" cxnId="{721877EC-A6CE-48D0-A5CA-45713D837C35}">
      <dgm:prSet/>
      <dgm:spPr/>
      <dgm:t>
        <a:bodyPr/>
        <a:lstStyle/>
        <a:p>
          <a:endParaRPr lang="zh-TW" altLang="en-US" baseline="0">
            <a:solidFill>
              <a:schemeClr val="tx1"/>
            </a:solidFill>
            <a:latin typeface="Comic Sans MS" pitchFamily="66" charset="0"/>
            <a:ea typeface="微軟正黑體" pitchFamily="34" charset="-120"/>
          </a:endParaRPr>
        </a:p>
      </dgm:t>
    </dgm:pt>
    <dgm:pt modelId="{8BC692EC-ACE0-418F-8EE7-AEC29EF4DB4A}" type="pres">
      <dgm:prSet presAssocID="{226B03D5-D949-4B30-9213-DED7E8D41EA3}" presName="Name0" presStyleCnt="0">
        <dgm:presLayoutVars>
          <dgm:dir/>
          <dgm:animLvl val="lvl"/>
          <dgm:resizeHandles val="exact"/>
        </dgm:presLayoutVars>
      </dgm:prSet>
      <dgm:spPr/>
      <dgm:t>
        <a:bodyPr/>
        <a:lstStyle/>
        <a:p>
          <a:endParaRPr lang="zh-TW" altLang="en-US"/>
        </a:p>
      </dgm:t>
    </dgm:pt>
    <dgm:pt modelId="{8075E31A-E6C0-454B-94FC-4B92004B42D4}" type="pres">
      <dgm:prSet presAssocID="{DCA6434A-9BDC-4D63-8DE8-116A4373B6E7}" presName="linNode" presStyleCnt="0"/>
      <dgm:spPr/>
    </dgm:pt>
    <dgm:pt modelId="{A56973FF-4D34-4720-A406-78EB4B1F063E}" type="pres">
      <dgm:prSet presAssocID="{DCA6434A-9BDC-4D63-8DE8-116A4373B6E7}" presName="parentText" presStyleLbl="node1" presStyleIdx="0" presStyleCnt="4">
        <dgm:presLayoutVars>
          <dgm:chMax val="1"/>
          <dgm:bulletEnabled val="1"/>
        </dgm:presLayoutVars>
      </dgm:prSet>
      <dgm:spPr/>
      <dgm:t>
        <a:bodyPr/>
        <a:lstStyle/>
        <a:p>
          <a:endParaRPr lang="zh-TW" altLang="en-US"/>
        </a:p>
      </dgm:t>
    </dgm:pt>
    <dgm:pt modelId="{0678FF35-762E-4E4B-8745-005EC6AB4F92}" type="pres">
      <dgm:prSet presAssocID="{DCA6434A-9BDC-4D63-8DE8-116A4373B6E7}" presName="descendantText" presStyleLbl="alignAccFollowNode1" presStyleIdx="0" presStyleCnt="4">
        <dgm:presLayoutVars>
          <dgm:bulletEnabled val="1"/>
        </dgm:presLayoutVars>
      </dgm:prSet>
      <dgm:spPr/>
      <dgm:t>
        <a:bodyPr/>
        <a:lstStyle/>
        <a:p>
          <a:endParaRPr lang="zh-TW" altLang="en-US"/>
        </a:p>
      </dgm:t>
    </dgm:pt>
    <dgm:pt modelId="{A5A3D82D-7CDE-46B7-A9D7-701C70742C54}" type="pres">
      <dgm:prSet presAssocID="{21E8FE20-21A0-4365-8532-8ACBD093AA2A}" presName="sp" presStyleCnt="0"/>
      <dgm:spPr/>
    </dgm:pt>
    <dgm:pt modelId="{FD9BE717-5356-4220-BEDD-3CB3B0728A3D}" type="pres">
      <dgm:prSet presAssocID="{17477CAE-BB71-4179-B85D-D4BA5A55C6B0}" presName="linNode" presStyleCnt="0"/>
      <dgm:spPr/>
    </dgm:pt>
    <dgm:pt modelId="{A1B89AF8-19BC-4D67-9316-8222BC38B118}" type="pres">
      <dgm:prSet presAssocID="{17477CAE-BB71-4179-B85D-D4BA5A55C6B0}" presName="parentText" presStyleLbl="node1" presStyleIdx="1" presStyleCnt="4">
        <dgm:presLayoutVars>
          <dgm:chMax val="1"/>
          <dgm:bulletEnabled val="1"/>
        </dgm:presLayoutVars>
      </dgm:prSet>
      <dgm:spPr/>
      <dgm:t>
        <a:bodyPr/>
        <a:lstStyle/>
        <a:p>
          <a:endParaRPr lang="zh-TW" altLang="en-US"/>
        </a:p>
      </dgm:t>
    </dgm:pt>
    <dgm:pt modelId="{3D634883-B7C5-4353-A8E3-5C978216F183}" type="pres">
      <dgm:prSet presAssocID="{17477CAE-BB71-4179-B85D-D4BA5A55C6B0}" presName="descendantText" presStyleLbl="alignAccFollowNode1" presStyleIdx="1" presStyleCnt="4">
        <dgm:presLayoutVars>
          <dgm:bulletEnabled val="1"/>
        </dgm:presLayoutVars>
      </dgm:prSet>
      <dgm:spPr/>
      <dgm:t>
        <a:bodyPr/>
        <a:lstStyle/>
        <a:p>
          <a:endParaRPr lang="zh-TW" altLang="en-US"/>
        </a:p>
      </dgm:t>
    </dgm:pt>
    <dgm:pt modelId="{48CA8D88-4115-49F1-9644-29A95F743BD6}" type="pres">
      <dgm:prSet presAssocID="{AE156C8F-A764-411C-815D-1E898FEB3918}" presName="sp" presStyleCnt="0"/>
      <dgm:spPr/>
    </dgm:pt>
    <dgm:pt modelId="{2BD10806-9C00-41A6-BA0E-8969876E4FE4}" type="pres">
      <dgm:prSet presAssocID="{272C35E3-511E-4BA0-A943-889AE3933B54}" presName="linNode" presStyleCnt="0"/>
      <dgm:spPr/>
    </dgm:pt>
    <dgm:pt modelId="{D3697483-4736-4687-A39A-80E344FAAB1A}" type="pres">
      <dgm:prSet presAssocID="{272C35E3-511E-4BA0-A943-889AE3933B54}" presName="parentText" presStyleLbl="node1" presStyleIdx="2" presStyleCnt="4">
        <dgm:presLayoutVars>
          <dgm:chMax val="1"/>
          <dgm:bulletEnabled val="1"/>
        </dgm:presLayoutVars>
      </dgm:prSet>
      <dgm:spPr/>
      <dgm:t>
        <a:bodyPr/>
        <a:lstStyle/>
        <a:p>
          <a:endParaRPr lang="zh-TW" altLang="en-US"/>
        </a:p>
      </dgm:t>
    </dgm:pt>
    <dgm:pt modelId="{2EC1C00E-C289-4D25-B9C2-009895EB9952}" type="pres">
      <dgm:prSet presAssocID="{272C35E3-511E-4BA0-A943-889AE3933B54}" presName="descendantText" presStyleLbl="alignAccFollowNode1" presStyleIdx="2" presStyleCnt="4">
        <dgm:presLayoutVars>
          <dgm:bulletEnabled val="1"/>
        </dgm:presLayoutVars>
      </dgm:prSet>
      <dgm:spPr/>
      <dgm:t>
        <a:bodyPr/>
        <a:lstStyle/>
        <a:p>
          <a:endParaRPr lang="zh-TW" altLang="en-US"/>
        </a:p>
      </dgm:t>
    </dgm:pt>
    <dgm:pt modelId="{A1EDEFE8-EC48-4BF0-B76B-3FF2C0EDB613}" type="pres">
      <dgm:prSet presAssocID="{077F6AC9-1AF7-4E3A-9E17-9AE53AECCA6E}" presName="sp" presStyleCnt="0"/>
      <dgm:spPr/>
    </dgm:pt>
    <dgm:pt modelId="{3E1B21DC-6DB8-4C94-ACAB-BA223B7E13C7}" type="pres">
      <dgm:prSet presAssocID="{18D06A24-934D-41F1-BB63-0B0BD7F56719}" presName="linNode" presStyleCnt="0"/>
      <dgm:spPr/>
    </dgm:pt>
    <dgm:pt modelId="{3C264BD4-D5B8-454B-945E-9673083D6500}" type="pres">
      <dgm:prSet presAssocID="{18D06A24-934D-41F1-BB63-0B0BD7F56719}" presName="parentText" presStyleLbl="node1" presStyleIdx="3" presStyleCnt="4">
        <dgm:presLayoutVars>
          <dgm:chMax val="1"/>
          <dgm:bulletEnabled val="1"/>
        </dgm:presLayoutVars>
      </dgm:prSet>
      <dgm:spPr/>
      <dgm:t>
        <a:bodyPr/>
        <a:lstStyle/>
        <a:p>
          <a:endParaRPr lang="zh-TW" altLang="en-US"/>
        </a:p>
      </dgm:t>
    </dgm:pt>
    <dgm:pt modelId="{7DEB9A5F-FD7D-4977-99E1-5C4E62C2ABE5}" type="pres">
      <dgm:prSet presAssocID="{18D06A24-934D-41F1-BB63-0B0BD7F56719}" presName="descendantText" presStyleLbl="alignAccFollowNode1" presStyleIdx="3" presStyleCnt="4">
        <dgm:presLayoutVars>
          <dgm:bulletEnabled val="1"/>
        </dgm:presLayoutVars>
      </dgm:prSet>
      <dgm:spPr/>
      <dgm:t>
        <a:bodyPr/>
        <a:lstStyle/>
        <a:p>
          <a:endParaRPr lang="zh-TW" altLang="en-US"/>
        </a:p>
      </dgm:t>
    </dgm:pt>
  </dgm:ptLst>
  <dgm:cxnLst>
    <dgm:cxn modelId="{FAE0E0E0-A2BB-4781-9A36-CC2067673F21}" srcId="{226B03D5-D949-4B30-9213-DED7E8D41EA3}" destId="{272C35E3-511E-4BA0-A943-889AE3933B54}" srcOrd="2" destOrd="0" parTransId="{6AE1D599-94BA-4010-B26A-FE79E473FDBC}" sibTransId="{077F6AC9-1AF7-4E3A-9E17-9AE53AECCA6E}"/>
    <dgm:cxn modelId="{BBC11444-69E1-4D84-8FFF-108092728ADA}" srcId="{226B03D5-D949-4B30-9213-DED7E8D41EA3}" destId="{17477CAE-BB71-4179-B85D-D4BA5A55C6B0}" srcOrd="1" destOrd="0" parTransId="{17CBD0C8-D9F4-406F-B83C-5D7F15A4090E}" sibTransId="{AE156C8F-A764-411C-815D-1E898FEB3918}"/>
    <dgm:cxn modelId="{CD26D357-F123-46EB-881D-BFEF91D506BB}" type="presOf" srcId="{DCA6434A-9BDC-4D63-8DE8-116A4373B6E7}" destId="{A56973FF-4D34-4720-A406-78EB4B1F063E}" srcOrd="0" destOrd="0" presId="urn:microsoft.com/office/officeart/2005/8/layout/vList5"/>
    <dgm:cxn modelId="{72279040-B82D-4F74-A283-26F8CD4F79CC}" srcId="{DCA6434A-9BDC-4D63-8DE8-116A4373B6E7}" destId="{13DDF7C0-20FF-4F1B-AC5F-F5B71995E790}" srcOrd="0" destOrd="0" parTransId="{1CCDFBA9-D991-4CBD-8A7A-6659A008ADD0}" sibTransId="{0A7FDCC2-6534-4338-B23A-6642F609ABCE}"/>
    <dgm:cxn modelId="{D03171A7-9850-44BA-8178-249A040C68DA}" type="presOf" srcId="{13DDF7C0-20FF-4F1B-AC5F-F5B71995E790}" destId="{0678FF35-762E-4E4B-8745-005EC6AB4F92}" srcOrd="0" destOrd="0" presId="urn:microsoft.com/office/officeart/2005/8/layout/vList5"/>
    <dgm:cxn modelId="{C39DBA2A-F34C-4512-BC35-07CE5BA1304A}" type="presOf" srcId="{272C35E3-511E-4BA0-A943-889AE3933B54}" destId="{D3697483-4736-4687-A39A-80E344FAAB1A}" srcOrd="0" destOrd="0" presId="urn:microsoft.com/office/officeart/2005/8/layout/vList5"/>
    <dgm:cxn modelId="{CED70D90-4969-46B4-9087-FF9F068C7B3B}" srcId="{272C35E3-511E-4BA0-A943-889AE3933B54}" destId="{3D69A29D-FFBE-4F0B-840A-B86AFD67F169}" srcOrd="0" destOrd="0" parTransId="{0BDB2533-7D09-4582-8472-3313BB7D824D}" sibTransId="{F05F78CB-9592-4624-AC3B-AB08E6506A76}"/>
    <dgm:cxn modelId="{6D236D52-A32D-408E-930D-32F374E3D4E3}" srcId="{226B03D5-D949-4B30-9213-DED7E8D41EA3}" destId="{DCA6434A-9BDC-4D63-8DE8-116A4373B6E7}" srcOrd="0" destOrd="0" parTransId="{463F18CE-F97A-4E33-B74C-ECA408D7F8DD}" sibTransId="{21E8FE20-21A0-4365-8532-8ACBD093AA2A}"/>
    <dgm:cxn modelId="{6D42F8E3-4BE2-4700-A63C-66621F7A5366}" type="presOf" srcId="{0C31836E-7690-428C-92F4-0EF9340C87B5}" destId="{3D634883-B7C5-4353-A8E3-5C978216F183}" srcOrd="0" destOrd="0" presId="urn:microsoft.com/office/officeart/2005/8/layout/vList5"/>
    <dgm:cxn modelId="{61D9EEDC-ACC9-45AA-A0D5-9CA6E8D37F41}" type="presOf" srcId="{18D06A24-934D-41F1-BB63-0B0BD7F56719}" destId="{3C264BD4-D5B8-454B-945E-9673083D6500}" srcOrd="0" destOrd="0" presId="urn:microsoft.com/office/officeart/2005/8/layout/vList5"/>
    <dgm:cxn modelId="{785C1B9A-57A9-48D8-A703-CC2F83EF8C1F}" type="presOf" srcId="{8EB8C995-F60F-4F9B-8703-4CB516B3D1B7}" destId="{7DEB9A5F-FD7D-4977-99E1-5C4E62C2ABE5}" srcOrd="0" destOrd="0" presId="urn:microsoft.com/office/officeart/2005/8/layout/vList5"/>
    <dgm:cxn modelId="{2AEAE3A9-74AA-46FF-922A-32F8B9D49515}" srcId="{226B03D5-D949-4B30-9213-DED7E8D41EA3}" destId="{18D06A24-934D-41F1-BB63-0B0BD7F56719}" srcOrd="3" destOrd="0" parTransId="{234C8C1A-3A34-48BA-9AEC-9F2603411626}" sibTransId="{DE1E68CD-4A38-4A12-B696-BAE1AEAF0395}"/>
    <dgm:cxn modelId="{A40B1F87-2565-4E64-B530-EF51E19934F9}" type="presOf" srcId="{3D69A29D-FFBE-4F0B-840A-B86AFD67F169}" destId="{2EC1C00E-C289-4D25-B9C2-009895EB9952}" srcOrd="0" destOrd="0" presId="urn:microsoft.com/office/officeart/2005/8/layout/vList5"/>
    <dgm:cxn modelId="{721877EC-A6CE-48D0-A5CA-45713D837C35}" srcId="{18D06A24-934D-41F1-BB63-0B0BD7F56719}" destId="{8EB8C995-F60F-4F9B-8703-4CB516B3D1B7}" srcOrd="0" destOrd="0" parTransId="{D79B87FE-313D-4216-A89E-822985E63017}" sibTransId="{52BB6E5D-6623-4926-A39A-9F08EE41B96F}"/>
    <dgm:cxn modelId="{79C48F6E-06F3-4DBA-B743-EC4DB4B4C1B7}" srcId="{17477CAE-BB71-4179-B85D-D4BA5A55C6B0}" destId="{0C31836E-7690-428C-92F4-0EF9340C87B5}" srcOrd="0" destOrd="0" parTransId="{DD9F3D1C-860E-49AE-8254-DFF696E0CA18}" sibTransId="{E13861DF-6998-4BE0-B5CF-2CA33B9433B8}"/>
    <dgm:cxn modelId="{FDB46FA8-041D-4D35-B9E6-7538302868F7}" type="presOf" srcId="{226B03D5-D949-4B30-9213-DED7E8D41EA3}" destId="{8BC692EC-ACE0-418F-8EE7-AEC29EF4DB4A}" srcOrd="0" destOrd="0" presId="urn:microsoft.com/office/officeart/2005/8/layout/vList5"/>
    <dgm:cxn modelId="{25FF5761-DB21-417A-8CA3-51461337944E}" type="presOf" srcId="{17477CAE-BB71-4179-B85D-D4BA5A55C6B0}" destId="{A1B89AF8-19BC-4D67-9316-8222BC38B118}" srcOrd="0" destOrd="0" presId="urn:microsoft.com/office/officeart/2005/8/layout/vList5"/>
    <dgm:cxn modelId="{98763CED-5452-4ED5-943B-132BC7F82ECF}" type="presParOf" srcId="{8BC692EC-ACE0-418F-8EE7-AEC29EF4DB4A}" destId="{8075E31A-E6C0-454B-94FC-4B92004B42D4}" srcOrd="0" destOrd="0" presId="urn:microsoft.com/office/officeart/2005/8/layout/vList5"/>
    <dgm:cxn modelId="{9C1737C0-B7ED-4BEC-B741-5E8F7CED1E34}" type="presParOf" srcId="{8075E31A-E6C0-454B-94FC-4B92004B42D4}" destId="{A56973FF-4D34-4720-A406-78EB4B1F063E}" srcOrd="0" destOrd="0" presId="urn:microsoft.com/office/officeart/2005/8/layout/vList5"/>
    <dgm:cxn modelId="{9AB525B2-59A4-4773-8A99-D28A9AB7B357}" type="presParOf" srcId="{8075E31A-E6C0-454B-94FC-4B92004B42D4}" destId="{0678FF35-762E-4E4B-8745-005EC6AB4F92}" srcOrd="1" destOrd="0" presId="urn:microsoft.com/office/officeart/2005/8/layout/vList5"/>
    <dgm:cxn modelId="{389495F0-568E-4437-8CB6-55D6C125344F}" type="presParOf" srcId="{8BC692EC-ACE0-418F-8EE7-AEC29EF4DB4A}" destId="{A5A3D82D-7CDE-46B7-A9D7-701C70742C54}" srcOrd="1" destOrd="0" presId="urn:microsoft.com/office/officeart/2005/8/layout/vList5"/>
    <dgm:cxn modelId="{48F72959-BB87-4FF1-85A1-C9676D291249}" type="presParOf" srcId="{8BC692EC-ACE0-418F-8EE7-AEC29EF4DB4A}" destId="{FD9BE717-5356-4220-BEDD-3CB3B0728A3D}" srcOrd="2" destOrd="0" presId="urn:microsoft.com/office/officeart/2005/8/layout/vList5"/>
    <dgm:cxn modelId="{2A428832-DF4E-4720-BCC2-63D3ABDBA141}" type="presParOf" srcId="{FD9BE717-5356-4220-BEDD-3CB3B0728A3D}" destId="{A1B89AF8-19BC-4D67-9316-8222BC38B118}" srcOrd="0" destOrd="0" presId="urn:microsoft.com/office/officeart/2005/8/layout/vList5"/>
    <dgm:cxn modelId="{F86BCFE6-860A-4BB8-A093-8AAD48951A49}" type="presParOf" srcId="{FD9BE717-5356-4220-BEDD-3CB3B0728A3D}" destId="{3D634883-B7C5-4353-A8E3-5C978216F183}" srcOrd="1" destOrd="0" presId="urn:microsoft.com/office/officeart/2005/8/layout/vList5"/>
    <dgm:cxn modelId="{29332E6A-40C2-4750-A24B-860E0BC5D2C2}" type="presParOf" srcId="{8BC692EC-ACE0-418F-8EE7-AEC29EF4DB4A}" destId="{48CA8D88-4115-49F1-9644-29A95F743BD6}" srcOrd="3" destOrd="0" presId="urn:microsoft.com/office/officeart/2005/8/layout/vList5"/>
    <dgm:cxn modelId="{BC8263E8-8774-4B19-B8D9-F0376DE43677}" type="presParOf" srcId="{8BC692EC-ACE0-418F-8EE7-AEC29EF4DB4A}" destId="{2BD10806-9C00-41A6-BA0E-8969876E4FE4}" srcOrd="4" destOrd="0" presId="urn:microsoft.com/office/officeart/2005/8/layout/vList5"/>
    <dgm:cxn modelId="{8B742AC7-D29D-4331-83D4-2744A950ACD5}" type="presParOf" srcId="{2BD10806-9C00-41A6-BA0E-8969876E4FE4}" destId="{D3697483-4736-4687-A39A-80E344FAAB1A}" srcOrd="0" destOrd="0" presId="urn:microsoft.com/office/officeart/2005/8/layout/vList5"/>
    <dgm:cxn modelId="{AA5E324E-C04F-4585-986A-16982364600D}" type="presParOf" srcId="{2BD10806-9C00-41A6-BA0E-8969876E4FE4}" destId="{2EC1C00E-C289-4D25-B9C2-009895EB9952}" srcOrd="1" destOrd="0" presId="urn:microsoft.com/office/officeart/2005/8/layout/vList5"/>
    <dgm:cxn modelId="{EA08335E-5E99-4292-B233-4A9EFE528B8D}" type="presParOf" srcId="{8BC692EC-ACE0-418F-8EE7-AEC29EF4DB4A}" destId="{A1EDEFE8-EC48-4BF0-B76B-3FF2C0EDB613}" srcOrd="5" destOrd="0" presId="urn:microsoft.com/office/officeart/2005/8/layout/vList5"/>
    <dgm:cxn modelId="{D5646DD8-92F6-4558-990B-012B085C3963}" type="presParOf" srcId="{8BC692EC-ACE0-418F-8EE7-AEC29EF4DB4A}" destId="{3E1B21DC-6DB8-4C94-ACAB-BA223B7E13C7}" srcOrd="6" destOrd="0" presId="urn:microsoft.com/office/officeart/2005/8/layout/vList5"/>
    <dgm:cxn modelId="{0E9F58F0-2E2C-4890-A365-D77B3000F8B5}" type="presParOf" srcId="{3E1B21DC-6DB8-4C94-ACAB-BA223B7E13C7}" destId="{3C264BD4-D5B8-454B-945E-9673083D6500}" srcOrd="0" destOrd="0" presId="urn:microsoft.com/office/officeart/2005/8/layout/vList5"/>
    <dgm:cxn modelId="{679457E8-3654-42EF-A2E2-49BBD1645E70}" type="presParOf" srcId="{3E1B21DC-6DB8-4C94-ACAB-BA223B7E13C7}" destId="{7DEB9A5F-FD7D-4977-99E1-5C4E62C2ABE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A9DFE2-FC6C-4233-8577-77EFD3AD65D8}" type="doc">
      <dgm:prSet loTypeId="urn:microsoft.com/office/officeart/2005/8/layout/radial1" loCatId="relationship" qsTypeId="urn:microsoft.com/office/officeart/2005/8/quickstyle/3d2" qsCatId="3D" csTypeId="urn:microsoft.com/office/officeart/2005/8/colors/accent4_2" csCatId="accent4" phldr="1"/>
      <dgm:spPr/>
      <dgm:t>
        <a:bodyPr/>
        <a:lstStyle/>
        <a:p>
          <a:endParaRPr lang="zh-TW" altLang="en-US"/>
        </a:p>
      </dgm:t>
    </dgm:pt>
    <dgm:pt modelId="{AF7833E5-A4DA-40BD-B440-0FA0E3CA3414}">
      <dgm:prSet phldrT="[文字]"/>
      <dgm:spPr/>
      <dgm:t>
        <a:bodyPr/>
        <a:lstStyle/>
        <a:p>
          <a:r>
            <a:rPr lang="en-US" altLang="zh-TW" baseline="0" dirty="0" smtClean="0">
              <a:latin typeface="Comic Sans MS" pitchFamily="66" charset="0"/>
              <a:ea typeface="微軟正黑體" pitchFamily="34" charset="-120"/>
            </a:rPr>
            <a:t>4C</a:t>
          </a:r>
          <a:endParaRPr lang="zh-TW" altLang="en-US" baseline="0" dirty="0">
            <a:latin typeface="Comic Sans MS" pitchFamily="66" charset="0"/>
            <a:ea typeface="微軟正黑體" pitchFamily="34" charset="-120"/>
          </a:endParaRPr>
        </a:p>
      </dgm:t>
    </dgm:pt>
    <dgm:pt modelId="{C71F4D60-993B-41AA-BAAE-019C41BE847D}" type="parTrans" cxnId="{BFCDBAE9-1AC0-4AA3-A470-73B59432AD02}">
      <dgm:prSet/>
      <dgm:spPr/>
      <dgm:t>
        <a:bodyPr/>
        <a:lstStyle/>
        <a:p>
          <a:endParaRPr lang="zh-TW" altLang="en-US" baseline="0">
            <a:latin typeface="Comic Sans MS" pitchFamily="66" charset="0"/>
            <a:ea typeface="微軟正黑體" pitchFamily="34" charset="-120"/>
          </a:endParaRPr>
        </a:p>
      </dgm:t>
    </dgm:pt>
    <dgm:pt modelId="{623C831E-9AE7-4EDF-967C-769FA3F91125}" type="sibTrans" cxnId="{BFCDBAE9-1AC0-4AA3-A470-73B59432AD02}">
      <dgm:prSet/>
      <dgm:spPr/>
      <dgm:t>
        <a:bodyPr/>
        <a:lstStyle/>
        <a:p>
          <a:endParaRPr lang="zh-TW" altLang="en-US" baseline="0">
            <a:latin typeface="Comic Sans MS" pitchFamily="66" charset="0"/>
            <a:ea typeface="微軟正黑體" pitchFamily="34" charset="-120"/>
          </a:endParaRPr>
        </a:p>
      </dgm:t>
    </dgm:pt>
    <dgm:pt modelId="{F320E259-7D39-44D5-9F79-1168AF04F351}">
      <dgm:prSet phldrT="[文字]" custT="1"/>
      <dgm:spPr/>
      <dgm:t>
        <a:bodyPr/>
        <a:lstStyle/>
        <a:p>
          <a:pPr marL="0" indent="0"/>
          <a:r>
            <a:rPr lang="zh-TW" altLang="en-US" sz="2400" baseline="0" dirty="0" smtClean="0">
              <a:latin typeface="Comic Sans MS" pitchFamily="66" charset="0"/>
              <a:ea typeface="微軟正黑體" pitchFamily="34" charset="-120"/>
            </a:rPr>
            <a:t>顧客關係 </a:t>
          </a:r>
          <a:r>
            <a:rPr lang="en-US" altLang="en-US" sz="2000" baseline="0" dirty="0" smtClean="0">
              <a:latin typeface="Comic Sans MS" pitchFamily="66" charset="0"/>
              <a:ea typeface="微軟正黑體" pitchFamily="34" charset="-120"/>
            </a:rPr>
            <a:t>(</a:t>
          </a:r>
          <a:r>
            <a:rPr lang="en-US" altLang="en-US" sz="2000" baseline="0" dirty="0" smtClean="0">
              <a:solidFill>
                <a:schemeClr val="accent2"/>
              </a:solidFill>
              <a:latin typeface="Comic Sans MS" pitchFamily="66" charset="0"/>
              <a:ea typeface="微軟正黑體" pitchFamily="34" charset="-120"/>
            </a:rPr>
            <a:t>C</a:t>
          </a:r>
          <a:r>
            <a:rPr lang="en-US" altLang="en-US" sz="2000" baseline="0" dirty="0" smtClean="0">
              <a:latin typeface="Comic Sans MS" pitchFamily="66" charset="0"/>
              <a:ea typeface="微軟正黑體" pitchFamily="34" charset="-120"/>
            </a:rPr>
            <a:t>onsumer</a:t>
          </a:r>
          <a:r>
            <a:rPr lang="zh-TW" altLang="en-US" sz="2000" baseline="0" dirty="0" smtClean="0">
              <a:latin typeface="Comic Sans MS" pitchFamily="66" charset="0"/>
              <a:ea typeface="微軟正黑體" pitchFamily="34" charset="-120"/>
            </a:rPr>
            <a:t> </a:t>
          </a:r>
          <a:r>
            <a:rPr lang="en-US" altLang="en-US" sz="2000" baseline="0" dirty="0" smtClean="0">
              <a:latin typeface="Comic Sans MS" pitchFamily="66" charset="0"/>
              <a:ea typeface="微軟正黑體" pitchFamily="34" charset="-120"/>
            </a:rPr>
            <a:t>Relationship)</a:t>
          </a:r>
          <a:endParaRPr lang="zh-TW" altLang="en-US" sz="2000" baseline="0" dirty="0">
            <a:latin typeface="Comic Sans MS" pitchFamily="66" charset="0"/>
            <a:ea typeface="微軟正黑體" pitchFamily="34" charset="-120"/>
          </a:endParaRPr>
        </a:p>
      </dgm:t>
    </dgm:pt>
    <dgm:pt modelId="{F8CE2E65-9F64-4542-8AE0-C62E4B37215C}" type="parTrans" cxnId="{2DAF9DAB-D9FD-40B9-B397-9A4785C5BC99}">
      <dgm:prSet/>
      <dgm:spPr/>
      <dgm:t>
        <a:bodyPr/>
        <a:lstStyle/>
        <a:p>
          <a:endParaRPr lang="zh-TW" altLang="en-US" baseline="0">
            <a:latin typeface="Comic Sans MS" pitchFamily="66" charset="0"/>
            <a:ea typeface="微軟正黑體" pitchFamily="34" charset="-120"/>
          </a:endParaRPr>
        </a:p>
      </dgm:t>
    </dgm:pt>
    <dgm:pt modelId="{DB99A236-3597-4766-B795-CAF9D8F626A5}" type="sibTrans" cxnId="{2DAF9DAB-D9FD-40B9-B397-9A4785C5BC99}">
      <dgm:prSet/>
      <dgm:spPr/>
      <dgm:t>
        <a:bodyPr/>
        <a:lstStyle/>
        <a:p>
          <a:endParaRPr lang="zh-TW" altLang="en-US" baseline="0">
            <a:latin typeface="Comic Sans MS" pitchFamily="66" charset="0"/>
            <a:ea typeface="微軟正黑體" pitchFamily="34" charset="-120"/>
          </a:endParaRPr>
        </a:p>
      </dgm:t>
    </dgm:pt>
    <dgm:pt modelId="{EA3EDC3C-88DE-4DFF-B51F-8CB2F978AC07}">
      <dgm:prSet phldrT="[文字]" custT="1"/>
      <dgm:spPr/>
      <dgm:t>
        <a:bodyPr/>
        <a:lstStyle/>
        <a:p>
          <a:r>
            <a:rPr lang="zh-TW" altLang="en-US" sz="2400" baseline="0" dirty="0" smtClean="0">
              <a:latin typeface="Comic Sans MS" pitchFamily="66" charset="0"/>
              <a:ea typeface="微軟正黑體" pitchFamily="34" charset="-120"/>
            </a:rPr>
            <a:t>成本 </a:t>
          </a:r>
          <a:r>
            <a:rPr lang="en-US" altLang="en-US" sz="2400" baseline="0" dirty="0" smtClean="0">
              <a:latin typeface="Comic Sans MS" pitchFamily="66" charset="0"/>
              <a:ea typeface="微軟正黑體" pitchFamily="34" charset="-120"/>
            </a:rPr>
            <a:t>(</a:t>
          </a:r>
          <a:r>
            <a:rPr lang="en-US" altLang="en-US" sz="2400" baseline="0" dirty="0" smtClean="0">
              <a:solidFill>
                <a:schemeClr val="accent2"/>
              </a:solidFill>
              <a:latin typeface="Comic Sans MS" pitchFamily="66" charset="0"/>
              <a:ea typeface="微軟正黑體" pitchFamily="34" charset="-120"/>
            </a:rPr>
            <a:t>C</a:t>
          </a:r>
          <a:r>
            <a:rPr lang="en-US" altLang="en-US" sz="2400" baseline="0" dirty="0" smtClean="0">
              <a:latin typeface="Comic Sans MS" pitchFamily="66" charset="0"/>
              <a:ea typeface="微軟正黑體" pitchFamily="34" charset="-120"/>
            </a:rPr>
            <a:t>ost)</a:t>
          </a:r>
          <a:endParaRPr lang="zh-TW" altLang="en-US" sz="2400" baseline="0" dirty="0">
            <a:latin typeface="Comic Sans MS" pitchFamily="66" charset="0"/>
            <a:ea typeface="微軟正黑體" pitchFamily="34" charset="-120"/>
          </a:endParaRPr>
        </a:p>
      </dgm:t>
    </dgm:pt>
    <dgm:pt modelId="{07F160B9-0E5E-4BEC-802C-D7ACA1ABDAF5}" type="parTrans" cxnId="{3867A17A-9892-41F0-8108-F9B5BD52FE18}">
      <dgm:prSet/>
      <dgm:spPr/>
      <dgm:t>
        <a:bodyPr/>
        <a:lstStyle/>
        <a:p>
          <a:endParaRPr lang="zh-TW" altLang="en-US" baseline="0">
            <a:latin typeface="Comic Sans MS" pitchFamily="66" charset="0"/>
            <a:ea typeface="微軟正黑體" pitchFamily="34" charset="-120"/>
          </a:endParaRPr>
        </a:p>
      </dgm:t>
    </dgm:pt>
    <dgm:pt modelId="{4C7885D5-7AE1-4537-972A-CA0CCB1C1CBF}" type="sibTrans" cxnId="{3867A17A-9892-41F0-8108-F9B5BD52FE18}">
      <dgm:prSet/>
      <dgm:spPr/>
      <dgm:t>
        <a:bodyPr/>
        <a:lstStyle/>
        <a:p>
          <a:endParaRPr lang="zh-TW" altLang="en-US" baseline="0">
            <a:latin typeface="Comic Sans MS" pitchFamily="66" charset="0"/>
            <a:ea typeface="微軟正黑體" pitchFamily="34" charset="-120"/>
          </a:endParaRPr>
        </a:p>
      </dgm:t>
    </dgm:pt>
    <dgm:pt modelId="{4AF2D9E0-1A99-4790-9D59-4518F6C70080}">
      <dgm:prSet phldrT="[文字]" custT="1"/>
      <dgm:spPr/>
      <dgm:t>
        <a:bodyPr lIns="0" rIns="0"/>
        <a:lstStyle/>
        <a:p>
          <a:r>
            <a:rPr lang="zh-TW" altLang="en-US" sz="2400" baseline="0" dirty="0" smtClean="0">
              <a:latin typeface="Comic Sans MS" pitchFamily="66" charset="0"/>
              <a:ea typeface="微軟正黑體" pitchFamily="34" charset="-120"/>
            </a:rPr>
            <a:t>溝通 </a:t>
          </a:r>
          <a:r>
            <a:rPr lang="en-US" altLang="en-US" sz="1700" baseline="0" dirty="0" smtClean="0">
              <a:latin typeface="Comic Sans MS" pitchFamily="66" charset="0"/>
              <a:ea typeface="微軟正黑體" pitchFamily="34" charset="-120"/>
            </a:rPr>
            <a:t>(</a:t>
          </a:r>
          <a:r>
            <a:rPr lang="en-US" altLang="en-US" sz="1700" baseline="0" dirty="0" smtClean="0">
              <a:solidFill>
                <a:schemeClr val="accent2"/>
              </a:solidFill>
              <a:latin typeface="Comic Sans MS" pitchFamily="66" charset="0"/>
              <a:ea typeface="微軟正黑體" pitchFamily="34" charset="-120"/>
            </a:rPr>
            <a:t>C</a:t>
          </a:r>
          <a:r>
            <a:rPr lang="en-US" altLang="en-US" sz="1700" baseline="0" dirty="0" smtClean="0">
              <a:latin typeface="Comic Sans MS" pitchFamily="66" charset="0"/>
              <a:ea typeface="微軟正黑體" pitchFamily="34" charset="-120"/>
            </a:rPr>
            <a:t>ommunication)</a:t>
          </a:r>
          <a:endParaRPr lang="zh-TW" altLang="en-US" sz="1700" baseline="0" dirty="0">
            <a:latin typeface="Comic Sans MS" pitchFamily="66" charset="0"/>
            <a:ea typeface="微軟正黑體" pitchFamily="34" charset="-120"/>
          </a:endParaRPr>
        </a:p>
      </dgm:t>
    </dgm:pt>
    <dgm:pt modelId="{C4B9C1AE-D253-426E-BD2F-A9C54C5871A8}" type="parTrans" cxnId="{23D770F6-74A2-4629-B9C5-4AB9E409FA52}">
      <dgm:prSet/>
      <dgm:spPr/>
      <dgm:t>
        <a:bodyPr/>
        <a:lstStyle/>
        <a:p>
          <a:endParaRPr lang="zh-TW" altLang="en-US" baseline="0">
            <a:latin typeface="Comic Sans MS" pitchFamily="66" charset="0"/>
            <a:ea typeface="微軟正黑體" pitchFamily="34" charset="-120"/>
          </a:endParaRPr>
        </a:p>
      </dgm:t>
    </dgm:pt>
    <dgm:pt modelId="{89CBBAD6-B52B-4550-955C-9943285106CD}" type="sibTrans" cxnId="{23D770F6-74A2-4629-B9C5-4AB9E409FA52}">
      <dgm:prSet/>
      <dgm:spPr/>
      <dgm:t>
        <a:bodyPr/>
        <a:lstStyle/>
        <a:p>
          <a:endParaRPr lang="zh-TW" altLang="en-US" baseline="0">
            <a:latin typeface="Comic Sans MS" pitchFamily="66" charset="0"/>
            <a:ea typeface="微軟正黑體" pitchFamily="34" charset="-120"/>
          </a:endParaRPr>
        </a:p>
      </dgm:t>
    </dgm:pt>
    <dgm:pt modelId="{B3965398-4D61-4950-8258-66B24D1117CB}">
      <dgm:prSet phldrT="[文字]" custT="1"/>
      <dgm:spPr/>
      <dgm:t>
        <a:bodyPr/>
        <a:lstStyle/>
        <a:p>
          <a:r>
            <a:rPr lang="zh-TW" altLang="en-US" sz="2400" baseline="0" dirty="0" smtClean="0">
              <a:latin typeface="Comic Sans MS" pitchFamily="66" charset="0"/>
              <a:ea typeface="微軟正黑體" pitchFamily="34" charset="-120"/>
            </a:rPr>
            <a:t>便利 </a:t>
          </a:r>
          <a:r>
            <a:rPr lang="en-US" altLang="en-US" sz="2000" baseline="0" dirty="0" smtClean="0">
              <a:latin typeface="Comic Sans MS" pitchFamily="66" charset="0"/>
              <a:ea typeface="微軟正黑體" pitchFamily="34" charset="-120"/>
            </a:rPr>
            <a:t>(</a:t>
          </a:r>
          <a:r>
            <a:rPr lang="en-US" altLang="en-US" sz="2000" baseline="0" dirty="0" smtClean="0">
              <a:solidFill>
                <a:schemeClr val="accent2"/>
              </a:solidFill>
              <a:latin typeface="Comic Sans MS" pitchFamily="66" charset="0"/>
              <a:ea typeface="微軟正黑體" pitchFamily="34" charset="-120"/>
            </a:rPr>
            <a:t>C</a:t>
          </a:r>
          <a:r>
            <a:rPr lang="en-US" altLang="en-US" sz="2000" baseline="0" dirty="0" smtClean="0">
              <a:latin typeface="Comic Sans MS" pitchFamily="66" charset="0"/>
              <a:ea typeface="微軟正黑體" pitchFamily="34" charset="-120"/>
            </a:rPr>
            <a:t>onvenience)</a:t>
          </a:r>
          <a:endParaRPr lang="zh-TW" altLang="en-US" sz="2000" baseline="0" dirty="0">
            <a:latin typeface="Comic Sans MS" pitchFamily="66" charset="0"/>
            <a:ea typeface="微軟正黑體" pitchFamily="34" charset="-120"/>
          </a:endParaRPr>
        </a:p>
      </dgm:t>
    </dgm:pt>
    <dgm:pt modelId="{BE76DF33-03A2-439E-AD70-532BB38D54DB}" type="parTrans" cxnId="{7D1090E0-EFD3-493E-93FA-F384F6EE7550}">
      <dgm:prSet/>
      <dgm:spPr/>
      <dgm:t>
        <a:bodyPr/>
        <a:lstStyle/>
        <a:p>
          <a:endParaRPr lang="zh-TW" altLang="en-US" baseline="0">
            <a:latin typeface="Comic Sans MS" pitchFamily="66" charset="0"/>
            <a:ea typeface="微軟正黑體" pitchFamily="34" charset="-120"/>
          </a:endParaRPr>
        </a:p>
      </dgm:t>
    </dgm:pt>
    <dgm:pt modelId="{4CB906E8-1E12-4BF0-9198-70863A9EDD29}" type="sibTrans" cxnId="{7D1090E0-EFD3-493E-93FA-F384F6EE7550}">
      <dgm:prSet/>
      <dgm:spPr/>
      <dgm:t>
        <a:bodyPr/>
        <a:lstStyle/>
        <a:p>
          <a:endParaRPr lang="zh-TW" altLang="en-US" baseline="0">
            <a:latin typeface="Comic Sans MS" pitchFamily="66" charset="0"/>
            <a:ea typeface="微軟正黑體" pitchFamily="34" charset="-120"/>
          </a:endParaRPr>
        </a:p>
      </dgm:t>
    </dgm:pt>
    <dgm:pt modelId="{CEF65986-AD52-46DB-8ABA-AFAE13D2165E}" type="pres">
      <dgm:prSet presAssocID="{15A9DFE2-FC6C-4233-8577-77EFD3AD65D8}" presName="cycle" presStyleCnt="0">
        <dgm:presLayoutVars>
          <dgm:chMax val="1"/>
          <dgm:dir/>
          <dgm:animLvl val="ctr"/>
          <dgm:resizeHandles val="exact"/>
        </dgm:presLayoutVars>
      </dgm:prSet>
      <dgm:spPr/>
      <dgm:t>
        <a:bodyPr/>
        <a:lstStyle/>
        <a:p>
          <a:endParaRPr lang="zh-TW" altLang="en-US"/>
        </a:p>
      </dgm:t>
    </dgm:pt>
    <dgm:pt modelId="{0FF0850C-B54E-44D9-8D01-6D4EBD217EC2}" type="pres">
      <dgm:prSet presAssocID="{AF7833E5-A4DA-40BD-B440-0FA0E3CA3414}" presName="centerShape" presStyleLbl="node0" presStyleIdx="0" presStyleCnt="1" custScaleX="113762"/>
      <dgm:spPr/>
      <dgm:t>
        <a:bodyPr/>
        <a:lstStyle/>
        <a:p>
          <a:endParaRPr lang="zh-TW" altLang="en-US"/>
        </a:p>
      </dgm:t>
    </dgm:pt>
    <dgm:pt modelId="{9611B2CE-D3EA-42CE-860A-399D43C70238}" type="pres">
      <dgm:prSet presAssocID="{F8CE2E65-9F64-4542-8AE0-C62E4B37215C}" presName="Name9" presStyleLbl="parChTrans1D2" presStyleIdx="0" presStyleCnt="4"/>
      <dgm:spPr/>
      <dgm:t>
        <a:bodyPr/>
        <a:lstStyle/>
        <a:p>
          <a:endParaRPr lang="zh-TW" altLang="en-US"/>
        </a:p>
      </dgm:t>
    </dgm:pt>
    <dgm:pt modelId="{ADE0DB23-279A-42E3-B2E7-E9F33748183F}" type="pres">
      <dgm:prSet presAssocID="{F8CE2E65-9F64-4542-8AE0-C62E4B37215C}" presName="connTx" presStyleLbl="parChTrans1D2" presStyleIdx="0" presStyleCnt="4"/>
      <dgm:spPr/>
      <dgm:t>
        <a:bodyPr/>
        <a:lstStyle/>
        <a:p>
          <a:endParaRPr lang="zh-TW" altLang="en-US"/>
        </a:p>
      </dgm:t>
    </dgm:pt>
    <dgm:pt modelId="{896C9293-175E-4AE8-B81C-B76C3BDC5668}" type="pres">
      <dgm:prSet presAssocID="{F320E259-7D39-44D5-9F79-1168AF04F351}" presName="node" presStyleLbl="node1" presStyleIdx="0" presStyleCnt="4" custScaleX="163541">
        <dgm:presLayoutVars>
          <dgm:bulletEnabled val="1"/>
        </dgm:presLayoutVars>
      </dgm:prSet>
      <dgm:spPr/>
      <dgm:t>
        <a:bodyPr/>
        <a:lstStyle/>
        <a:p>
          <a:endParaRPr lang="zh-TW" altLang="en-US"/>
        </a:p>
      </dgm:t>
    </dgm:pt>
    <dgm:pt modelId="{AEC8B725-3196-4FA7-8EF9-2446FBA7DD98}" type="pres">
      <dgm:prSet presAssocID="{07F160B9-0E5E-4BEC-802C-D7ACA1ABDAF5}" presName="Name9" presStyleLbl="parChTrans1D2" presStyleIdx="1" presStyleCnt="4"/>
      <dgm:spPr/>
      <dgm:t>
        <a:bodyPr/>
        <a:lstStyle/>
        <a:p>
          <a:endParaRPr lang="zh-TW" altLang="en-US"/>
        </a:p>
      </dgm:t>
    </dgm:pt>
    <dgm:pt modelId="{C9D32610-DD49-45F5-91A7-873408311643}" type="pres">
      <dgm:prSet presAssocID="{07F160B9-0E5E-4BEC-802C-D7ACA1ABDAF5}" presName="connTx" presStyleLbl="parChTrans1D2" presStyleIdx="1" presStyleCnt="4"/>
      <dgm:spPr/>
      <dgm:t>
        <a:bodyPr/>
        <a:lstStyle/>
        <a:p>
          <a:endParaRPr lang="zh-TW" altLang="en-US"/>
        </a:p>
      </dgm:t>
    </dgm:pt>
    <dgm:pt modelId="{A12241E4-754A-4F6D-93F5-1D98D9362403}" type="pres">
      <dgm:prSet presAssocID="{EA3EDC3C-88DE-4DFF-B51F-8CB2F978AC07}" presName="node" presStyleLbl="node1" presStyleIdx="1" presStyleCnt="4" custScaleX="163541" custRadScaleRad="130595">
        <dgm:presLayoutVars>
          <dgm:bulletEnabled val="1"/>
        </dgm:presLayoutVars>
      </dgm:prSet>
      <dgm:spPr/>
      <dgm:t>
        <a:bodyPr/>
        <a:lstStyle/>
        <a:p>
          <a:endParaRPr lang="zh-TW" altLang="en-US"/>
        </a:p>
      </dgm:t>
    </dgm:pt>
    <dgm:pt modelId="{98AE335E-0665-4BFB-95F9-846CD34CA2F2}" type="pres">
      <dgm:prSet presAssocID="{C4B9C1AE-D253-426E-BD2F-A9C54C5871A8}" presName="Name9" presStyleLbl="parChTrans1D2" presStyleIdx="2" presStyleCnt="4"/>
      <dgm:spPr/>
      <dgm:t>
        <a:bodyPr/>
        <a:lstStyle/>
        <a:p>
          <a:endParaRPr lang="zh-TW" altLang="en-US"/>
        </a:p>
      </dgm:t>
    </dgm:pt>
    <dgm:pt modelId="{8551A715-26CD-4275-8A1C-CB624B6E8504}" type="pres">
      <dgm:prSet presAssocID="{C4B9C1AE-D253-426E-BD2F-A9C54C5871A8}" presName="connTx" presStyleLbl="parChTrans1D2" presStyleIdx="2" presStyleCnt="4"/>
      <dgm:spPr/>
      <dgm:t>
        <a:bodyPr/>
        <a:lstStyle/>
        <a:p>
          <a:endParaRPr lang="zh-TW" altLang="en-US"/>
        </a:p>
      </dgm:t>
    </dgm:pt>
    <dgm:pt modelId="{FD87651D-7102-4C26-8DE2-43B9EF83D6CA}" type="pres">
      <dgm:prSet presAssocID="{4AF2D9E0-1A99-4790-9D59-4518F6C70080}" presName="node" presStyleLbl="node1" presStyleIdx="2" presStyleCnt="4" custScaleX="163541">
        <dgm:presLayoutVars>
          <dgm:bulletEnabled val="1"/>
        </dgm:presLayoutVars>
      </dgm:prSet>
      <dgm:spPr/>
      <dgm:t>
        <a:bodyPr/>
        <a:lstStyle/>
        <a:p>
          <a:endParaRPr lang="zh-TW" altLang="en-US"/>
        </a:p>
      </dgm:t>
    </dgm:pt>
    <dgm:pt modelId="{2FDFC242-824E-4A45-BDD8-88C38CF60EEE}" type="pres">
      <dgm:prSet presAssocID="{BE76DF33-03A2-439E-AD70-532BB38D54DB}" presName="Name9" presStyleLbl="parChTrans1D2" presStyleIdx="3" presStyleCnt="4"/>
      <dgm:spPr/>
      <dgm:t>
        <a:bodyPr/>
        <a:lstStyle/>
        <a:p>
          <a:endParaRPr lang="zh-TW" altLang="en-US"/>
        </a:p>
      </dgm:t>
    </dgm:pt>
    <dgm:pt modelId="{DD946E74-43E4-4B20-99F7-ECA257353D72}" type="pres">
      <dgm:prSet presAssocID="{BE76DF33-03A2-439E-AD70-532BB38D54DB}" presName="connTx" presStyleLbl="parChTrans1D2" presStyleIdx="3" presStyleCnt="4"/>
      <dgm:spPr/>
      <dgm:t>
        <a:bodyPr/>
        <a:lstStyle/>
        <a:p>
          <a:endParaRPr lang="zh-TW" altLang="en-US"/>
        </a:p>
      </dgm:t>
    </dgm:pt>
    <dgm:pt modelId="{50F33796-9567-4B3B-BB9E-9CDE9281FB45}" type="pres">
      <dgm:prSet presAssocID="{B3965398-4D61-4950-8258-66B24D1117CB}" presName="node" presStyleLbl="node1" presStyleIdx="3" presStyleCnt="4" custScaleX="163541" custRadScaleRad="131154">
        <dgm:presLayoutVars>
          <dgm:bulletEnabled val="1"/>
        </dgm:presLayoutVars>
      </dgm:prSet>
      <dgm:spPr/>
      <dgm:t>
        <a:bodyPr/>
        <a:lstStyle/>
        <a:p>
          <a:endParaRPr lang="zh-TW" altLang="en-US"/>
        </a:p>
      </dgm:t>
    </dgm:pt>
  </dgm:ptLst>
  <dgm:cxnLst>
    <dgm:cxn modelId="{812E8CE1-6F13-4C4F-AFF5-B3C9E2110877}" type="presOf" srcId="{C4B9C1AE-D253-426E-BD2F-A9C54C5871A8}" destId="{98AE335E-0665-4BFB-95F9-846CD34CA2F2}" srcOrd="0" destOrd="0" presId="urn:microsoft.com/office/officeart/2005/8/layout/radial1"/>
    <dgm:cxn modelId="{506D4BEF-D7C8-4B3B-B131-62BE8DF49EA2}" type="presOf" srcId="{EA3EDC3C-88DE-4DFF-B51F-8CB2F978AC07}" destId="{A12241E4-754A-4F6D-93F5-1D98D9362403}" srcOrd="0" destOrd="0" presId="urn:microsoft.com/office/officeart/2005/8/layout/radial1"/>
    <dgm:cxn modelId="{03738C8E-F948-4D72-A549-225364EF6C05}" type="presOf" srcId="{C4B9C1AE-D253-426E-BD2F-A9C54C5871A8}" destId="{8551A715-26CD-4275-8A1C-CB624B6E8504}" srcOrd="1" destOrd="0" presId="urn:microsoft.com/office/officeart/2005/8/layout/radial1"/>
    <dgm:cxn modelId="{3867A17A-9892-41F0-8108-F9B5BD52FE18}" srcId="{AF7833E5-A4DA-40BD-B440-0FA0E3CA3414}" destId="{EA3EDC3C-88DE-4DFF-B51F-8CB2F978AC07}" srcOrd="1" destOrd="0" parTransId="{07F160B9-0E5E-4BEC-802C-D7ACA1ABDAF5}" sibTransId="{4C7885D5-7AE1-4537-972A-CA0CCB1C1CBF}"/>
    <dgm:cxn modelId="{4A951979-0068-4A6A-9FBA-2C0CA87C3FA6}" type="presOf" srcId="{F8CE2E65-9F64-4542-8AE0-C62E4B37215C}" destId="{9611B2CE-D3EA-42CE-860A-399D43C70238}" srcOrd="0" destOrd="0" presId="urn:microsoft.com/office/officeart/2005/8/layout/radial1"/>
    <dgm:cxn modelId="{23D770F6-74A2-4629-B9C5-4AB9E409FA52}" srcId="{AF7833E5-A4DA-40BD-B440-0FA0E3CA3414}" destId="{4AF2D9E0-1A99-4790-9D59-4518F6C70080}" srcOrd="2" destOrd="0" parTransId="{C4B9C1AE-D253-426E-BD2F-A9C54C5871A8}" sibTransId="{89CBBAD6-B52B-4550-955C-9943285106CD}"/>
    <dgm:cxn modelId="{7D1090E0-EFD3-493E-93FA-F384F6EE7550}" srcId="{AF7833E5-A4DA-40BD-B440-0FA0E3CA3414}" destId="{B3965398-4D61-4950-8258-66B24D1117CB}" srcOrd="3" destOrd="0" parTransId="{BE76DF33-03A2-439E-AD70-532BB38D54DB}" sibTransId="{4CB906E8-1E12-4BF0-9198-70863A9EDD29}"/>
    <dgm:cxn modelId="{BDCA9596-A57A-43FB-BBF0-720323C2A643}" type="presOf" srcId="{F8CE2E65-9F64-4542-8AE0-C62E4B37215C}" destId="{ADE0DB23-279A-42E3-B2E7-E9F33748183F}" srcOrd="1" destOrd="0" presId="urn:microsoft.com/office/officeart/2005/8/layout/radial1"/>
    <dgm:cxn modelId="{80D5D863-ECFB-4D4D-AEA6-937E6D564935}" type="presOf" srcId="{B3965398-4D61-4950-8258-66B24D1117CB}" destId="{50F33796-9567-4B3B-BB9E-9CDE9281FB45}" srcOrd="0" destOrd="0" presId="urn:microsoft.com/office/officeart/2005/8/layout/radial1"/>
    <dgm:cxn modelId="{BFCDBAE9-1AC0-4AA3-A470-73B59432AD02}" srcId="{15A9DFE2-FC6C-4233-8577-77EFD3AD65D8}" destId="{AF7833E5-A4DA-40BD-B440-0FA0E3CA3414}" srcOrd="0" destOrd="0" parTransId="{C71F4D60-993B-41AA-BAAE-019C41BE847D}" sibTransId="{623C831E-9AE7-4EDF-967C-769FA3F91125}"/>
    <dgm:cxn modelId="{3F737B40-EC81-4067-9EE5-2925A8FAD316}" type="presOf" srcId="{BE76DF33-03A2-439E-AD70-532BB38D54DB}" destId="{DD946E74-43E4-4B20-99F7-ECA257353D72}" srcOrd="1" destOrd="0" presId="urn:microsoft.com/office/officeart/2005/8/layout/radial1"/>
    <dgm:cxn modelId="{84237748-E5A3-4496-93C5-B3BC593DB170}" type="presOf" srcId="{BE76DF33-03A2-439E-AD70-532BB38D54DB}" destId="{2FDFC242-824E-4A45-BDD8-88C38CF60EEE}" srcOrd="0" destOrd="0" presId="urn:microsoft.com/office/officeart/2005/8/layout/radial1"/>
    <dgm:cxn modelId="{3C85CC5A-CC64-492A-8597-2ED079045973}" type="presOf" srcId="{AF7833E5-A4DA-40BD-B440-0FA0E3CA3414}" destId="{0FF0850C-B54E-44D9-8D01-6D4EBD217EC2}" srcOrd="0" destOrd="0" presId="urn:microsoft.com/office/officeart/2005/8/layout/radial1"/>
    <dgm:cxn modelId="{BB314445-A24E-4B62-8E58-DF89BDFCDF67}" type="presOf" srcId="{4AF2D9E0-1A99-4790-9D59-4518F6C70080}" destId="{FD87651D-7102-4C26-8DE2-43B9EF83D6CA}" srcOrd="0" destOrd="0" presId="urn:microsoft.com/office/officeart/2005/8/layout/radial1"/>
    <dgm:cxn modelId="{090C5E04-BE2D-4CAF-A3A7-26918BB236C0}" type="presOf" srcId="{F320E259-7D39-44D5-9F79-1168AF04F351}" destId="{896C9293-175E-4AE8-B81C-B76C3BDC5668}" srcOrd="0" destOrd="0" presId="urn:microsoft.com/office/officeart/2005/8/layout/radial1"/>
    <dgm:cxn modelId="{2DAF9DAB-D9FD-40B9-B397-9A4785C5BC99}" srcId="{AF7833E5-A4DA-40BD-B440-0FA0E3CA3414}" destId="{F320E259-7D39-44D5-9F79-1168AF04F351}" srcOrd="0" destOrd="0" parTransId="{F8CE2E65-9F64-4542-8AE0-C62E4B37215C}" sibTransId="{DB99A236-3597-4766-B795-CAF9D8F626A5}"/>
    <dgm:cxn modelId="{5AEA2D05-914B-4C07-89CD-142ABECAF518}" type="presOf" srcId="{15A9DFE2-FC6C-4233-8577-77EFD3AD65D8}" destId="{CEF65986-AD52-46DB-8ABA-AFAE13D2165E}" srcOrd="0" destOrd="0" presId="urn:microsoft.com/office/officeart/2005/8/layout/radial1"/>
    <dgm:cxn modelId="{9434A29F-8410-4A48-A4DA-1F09E9AD2B63}" type="presOf" srcId="{07F160B9-0E5E-4BEC-802C-D7ACA1ABDAF5}" destId="{C9D32610-DD49-45F5-91A7-873408311643}" srcOrd="1" destOrd="0" presId="urn:microsoft.com/office/officeart/2005/8/layout/radial1"/>
    <dgm:cxn modelId="{E188468B-12C4-4DCC-B129-3D9059943A13}" type="presOf" srcId="{07F160B9-0E5E-4BEC-802C-D7ACA1ABDAF5}" destId="{AEC8B725-3196-4FA7-8EF9-2446FBA7DD98}" srcOrd="0" destOrd="0" presId="urn:microsoft.com/office/officeart/2005/8/layout/radial1"/>
    <dgm:cxn modelId="{1D23F92F-D388-4847-869C-B5E51002936B}" type="presParOf" srcId="{CEF65986-AD52-46DB-8ABA-AFAE13D2165E}" destId="{0FF0850C-B54E-44D9-8D01-6D4EBD217EC2}" srcOrd="0" destOrd="0" presId="urn:microsoft.com/office/officeart/2005/8/layout/radial1"/>
    <dgm:cxn modelId="{A7DA6ED9-A093-40FC-9669-FACC609D46F1}" type="presParOf" srcId="{CEF65986-AD52-46DB-8ABA-AFAE13D2165E}" destId="{9611B2CE-D3EA-42CE-860A-399D43C70238}" srcOrd="1" destOrd="0" presId="urn:microsoft.com/office/officeart/2005/8/layout/radial1"/>
    <dgm:cxn modelId="{D30DA184-D61D-4556-AEB5-9C368DCFEAA6}" type="presParOf" srcId="{9611B2CE-D3EA-42CE-860A-399D43C70238}" destId="{ADE0DB23-279A-42E3-B2E7-E9F33748183F}" srcOrd="0" destOrd="0" presId="urn:microsoft.com/office/officeart/2005/8/layout/radial1"/>
    <dgm:cxn modelId="{4BB953B0-432A-4A36-896F-A404E83A2CDE}" type="presParOf" srcId="{CEF65986-AD52-46DB-8ABA-AFAE13D2165E}" destId="{896C9293-175E-4AE8-B81C-B76C3BDC5668}" srcOrd="2" destOrd="0" presId="urn:microsoft.com/office/officeart/2005/8/layout/radial1"/>
    <dgm:cxn modelId="{05DEEA4D-7DE2-467A-BA9A-0BD463663293}" type="presParOf" srcId="{CEF65986-AD52-46DB-8ABA-AFAE13D2165E}" destId="{AEC8B725-3196-4FA7-8EF9-2446FBA7DD98}" srcOrd="3" destOrd="0" presId="urn:microsoft.com/office/officeart/2005/8/layout/radial1"/>
    <dgm:cxn modelId="{1ED7EBE8-FCC8-4A11-BBCC-0E7EE6DB9E78}" type="presParOf" srcId="{AEC8B725-3196-4FA7-8EF9-2446FBA7DD98}" destId="{C9D32610-DD49-45F5-91A7-873408311643}" srcOrd="0" destOrd="0" presId="urn:microsoft.com/office/officeart/2005/8/layout/radial1"/>
    <dgm:cxn modelId="{8250965D-C0F8-4908-89DC-F158CCD373C4}" type="presParOf" srcId="{CEF65986-AD52-46DB-8ABA-AFAE13D2165E}" destId="{A12241E4-754A-4F6D-93F5-1D98D9362403}" srcOrd="4" destOrd="0" presId="urn:microsoft.com/office/officeart/2005/8/layout/radial1"/>
    <dgm:cxn modelId="{0453C8FB-4F4C-4257-80BB-95C1E15C40CE}" type="presParOf" srcId="{CEF65986-AD52-46DB-8ABA-AFAE13D2165E}" destId="{98AE335E-0665-4BFB-95F9-846CD34CA2F2}" srcOrd="5" destOrd="0" presId="urn:microsoft.com/office/officeart/2005/8/layout/radial1"/>
    <dgm:cxn modelId="{85AD881A-80CA-4F3A-BA96-BBEEFEF9935F}" type="presParOf" srcId="{98AE335E-0665-4BFB-95F9-846CD34CA2F2}" destId="{8551A715-26CD-4275-8A1C-CB624B6E8504}" srcOrd="0" destOrd="0" presId="urn:microsoft.com/office/officeart/2005/8/layout/radial1"/>
    <dgm:cxn modelId="{F414A809-797A-40C8-A108-D10A21027CAB}" type="presParOf" srcId="{CEF65986-AD52-46DB-8ABA-AFAE13D2165E}" destId="{FD87651D-7102-4C26-8DE2-43B9EF83D6CA}" srcOrd="6" destOrd="0" presId="urn:microsoft.com/office/officeart/2005/8/layout/radial1"/>
    <dgm:cxn modelId="{554E4DDC-762A-440A-943F-439B0EE5C900}" type="presParOf" srcId="{CEF65986-AD52-46DB-8ABA-AFAE13D2165E}" destId="{2FDFC242-824E-4A45-BDD8-88C38CF60EEE}" srcOrd="7" destOrd="0" presId="urn:microsoft.com/office/officeart/2005/8/layout/radial1"/>
    <dgm:cxn modelId="{DCDCDC1E-41FE-4572-9729-A1EB61ABE522}" type="presParOf" srcId="{2FDFC242-824E-4A45-BDD8-88C38CF60EEE}" destId="{DD946E74-43E4-4B20-99F7-ECA257353D72}" srcOrd="0" destOrd="0" presId="urn:microsoft.com/office/officeart/2005/8/layout/radial1"/>
    <dgm:cxn modelId="{F1560831-CC4D-45BC-A35F-ABEB798ACBC4}" type="presParOf" srcId="{CEF65986-AD52-46DB-8ABA-AFAE13D2165E}" destId="{50F33796-9567-4B3B-BB9E-9CDE9281FB45}"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4DA4F1-F339-4983-A653-580755C03524}" type="doc">
      <dgm:prSet loTypeId="urn:microsoft.com/office/officeart/2005/8/layout/cycle7" loCatId="cycle" qsTypeId="urn:microsoft.com/office/officeart/2005/8/quickstyle/3d3" qsCatId="3D" csTypeId="urn:microsoft.com/office/officeart/2005/8/colors/accent4_2" csCatId="accent4" phldr="1"/>
      <dgm:spPr/>
      <dgm:t>
        <a:bodyPr/>
        <a:lstStyle/>
        <a:p>
          <a:endParaRPr lang="zh-TW" altLang="en-US"/>
        </a:p>
      </dgm:t>
    </dgm:pt>
    <dgm:pt modelId="{7544E9DB-8AD1-4AF5-B2F3-D0E4C378C357}">
      <dgm:prSet phldrT="[文字]" custT="1"/>
      <dgm:spPr/>
      <dgm:t>
        <a:bodyPr/>
        <a:lstStyle/>
        <a:p>
          <a:r>
            <a:rPr lang="zh-TW" altLang="en-US" sz="2000" baseline="0" dirty="0" smtClean="0">
              <a:latin typeface="Comic Sans MS" pitchFamily="66" charset="0"/>
              <a:ea typeface="微軟正黑體" pitchFamily="34" charset="-120"/>
            </a:rPr>
            <a:t>好的資料庫規劃</a:t>
          </a:r>
          <a:endParaRPr lang="zh-TW" altLang="en-US" sz="2000" baseline="0" dirty="0">
            <a:latin typeface="Comic Sans MS" pitchFamily="66" charset="0"/>
            <a:ea typeface="微軟正黑體" pitchFamily="34" charset="-120"/>
          </a:endParaRPr>
        </a:p>
      </dgm:t>
    </dgm:pt>
    <dgm:pt modelId="{C6C4A517-AA7B-4558-8EFF-99DDA4EF24D6}" type="parTrans" cxnId="{40E50B85-D778-4F38-8131-3C8202E8F237}">
      <dgm:prSet/>
      <dgm:spPr/>
      <dgm:t>
        <a:bodyPr/>
        <a:lstStyle/>
        <a:p>
          <a:endParaRPr lang="zh-TW" altLang="en-US" sz="2000" baseline="0">
            <a:latin typeface="Comic Sans MS" pitchFamily="66" charset="0"/>
            <a:ea typeface="微軟正黑體" pitchFamily="34" charset="-120"/>
          </a:endParaRPr>
        </a:p>
      </dgm:t>
    </dgm:pt>
    <dgm:pt modelId="{81C5D04E-B160-4FEF-8681-DD252E75200B}" type="sibTrans" cxnId="{40E50B85-D778-4F38-8131-3C8202E8F237}">
      <dgm:prSet custT="1"/>
      <dgm:spPr/>
      <dgm:t>
        <a:bodyPr/>
        <a:lstStyle/>
        <a:p>
          <a:endParaRPr lang="zh-TW" altLang="en-US" sz="2000" baseline="0">
            <a:latin typeface="Comic Sans MS" pitchFamily="66" charset="0"/>
            <a:ea typeface="微軟正黑體" pitchFamily="34" charset="-120"/>
          </a:endParaRPr>
        </a:p>
      </dgm:t>
    </dgm:pt>
    <dgm:pt modelId="{58506747-0EC6-412C-88E5-164470D899EA}">
      <dgm:prSet phldrT="[文字]" custT="1"/>
      <dgm:spPr/>
      <dgm:t>
        <a:bodyPr/>
        <a:lstStyle/>
        <a:p>
          <a:r>
            <a:rPr lang="zh-TW" altLang="en-US" sz="2000" baseline="0" dirty="0" smtClean="0">
              <a:latin typeface="Comic Sans MS" pitchFamily="66" charset="0"/>
              <a:ea typeface="微軟正黑體" pitchFamily="34" charset="-120"/>
            </a:rPr>
            <a:t>試驗與評估各種促銷工具</a:t>
          </a:r>
          <a:endParaRPr lang="zh-TW" altLang="en-US" sz="2000" baseline="0" dirty="0">
            <a:latin typeface="Comic Sans MS" pitchFamily="66" charset="0"/>
            <a:ea typeface="微軟正黑體" pitchFamily="34" charset="-120"/>
          </a:endParaRPr>
        </a:p>
      </dgm:t>
    </dgm:pt>
    <dgm:pt modelId="{B2A474A9-87F1-47F1-8B7C-D462C3814C15}" type="parTrans" cxnId="{47B82C61-173E-45EE-A6FF-E5531ADB52DD}">
      <dgm:prSet/>
      <dgm:spPr/>
      <dgm:t>
        <a:bodyPr/>
        <a:lstStyle/>
        <a:p>
          <a:endParaRPr lang="zh-TW" altLang="en-US" sz="2000" baseline="0">
            <a:latin typeface="Comic Sans MS" pitchFamily="66" charset="0"/>
            <a:ea typeface="微軟正黑體" pitchFamily="34" charset="-120"/>
          </a:endParaRPr>
        </a:p>
      </dgm:t>
    </dgm:pt>
    <dgm:pt modelId="{49F264AF-DCCD-4C5F-9D31-7684CDE03B7C}" type="sibTrans" cxnId="{47B82C61-173E-45EE-A6FF-E5531ADB52DD}">
      <dgm:prSet custT="1"/>
      <dgm:spPr/>
      <dgm:t>
        <a:bodyPr/>
        <a:lstStyle/>
        <a:p>
          <a:endParaRPr lang="zh-TW" altLang="en-US" sz="2000" baseline="0">
            <a:latin typeface="Comic Sans MS" pitchFamily="66" charset="0"/>
            <a:ea typeface="微軟正黑體" pitchFamily="34" charset="-120"/>
          </a:endParaRPr>
        </a:p>
      </dgm:t>
    </dgm:pt>
    <dgm:pt modelId="{8DB2D9E1-2C02-4A05-86FF-95A8DD325702}">
      <dgm:prSet phldrT="[文字]" custT="1"/>
      <dgm:spPr/>
      <dgm:t>
        <a:bodyPr/>
        <a:lstStyle/>
        <a:p>
          <a:r>
            <a:rPr lang="zh-TW" altLang="en-US" sz="2000" baseline="0" dirty="0" smtClean="0">
              <a:latin typeface="Comic Sans MS" pitchFamily="66" charset="0"/>
              <a:ea typeface="微軟正黑體" pitchFamily="34" charset="-120"/>
            </a:rPr>
            <a:t>了解顧客的真正價值</a:t>
          </a:r>
          <a:endParaRPr lang="zh-TW" altLang="en-US" sz="2000" baseline="0" dirty="0">
            <a:latin typeface="Comic Sans MS" pitchFamily="66" charset="0"/>
            <a:ea typeface="微軟正黑體" pitchFamily="34" charset="-120"/>
          </a:endParaRPr>
        </a:p>
      </dgm:t>
    </dgm:pt>
    <dgm:pt modelId="{82F220A3-C0E8-49C8-A908-0F74EFF1DAF5}" type="parTrans" cxnId="{1D109DDF-2F7C-45F7-8C95-44C02DB42F38}">
      <dgm:prSet/>
      <dgm:spPr/>
      <dgm:t>
        <a:bodyPr/>
        <a:lstStyle/>
        <a:p>
          <a:endParaRPr lang="zh-TW" altLang="en-US" sz="2000" baseline="0">
            <a:latin typeface="Comic Sans MS" pitchFamily="66" charset="0"/>
            <a:ea typeface="微軟正黑體" pitchFamily="34" charset="-120"/>
          </a:endParaRPr>
        </a:p>
      </dgm:t>
    </dgm:pt>
    <dgm:pt modelId="{63E6D280-BC7D-484C-AD89-4E7B02BC5FC6}" type="sibTrans" cxnId="{1D109DDF-2F7C-45F7-8C95-44C02DB42F38}">
      <dgm:prSet custT="1"/>
      <dgm:spPr/>
      <dgm:t>
        <a:bodyPr/>
        <a:lstStyle/>
        <a:p>
          <a:endParaRPr lang="zh-TW" altLang="en-US" sz="2000" baseline="0">
            <a:latin typeface="Comic Sans MS" pitchFamily="66" charset="0"/>
            <a:ea typeface="微軟正黑體" pitchFamily="34" charset="-120"/>
          </a:endParaRPr>
        </a:p>
      </dgm:t>
    </dgm:pt>
    <dgm:pt modelId="{1F48EC80-F12B-4C33-AE28-94987BA59ADD}" type="pres">
      <dgm:prSet presAssocID="{064DA4F1-F339-4983-A653-580755C03524}" presName="Name0" presStyleCnt="0">
        <dgm:presLayoutVars>
          <dgm:dir/>
          <dgm:resizeHandles val="exact"/>
        </dgm:presLayoutVars>
      </dgm:prSet>
      <dgm:spPr/>
      <dgm:t>
        <a:bodyPr/>
        <a:lstStyle/>
        <a:p>
          <a:endParaRPr lang="zh-TW" altLang="en-US"/>
        </a:p>
      </dgm:t>
    </dgm:pt>
    <dgm:pt modelId="{A08E415E-CE45-41D5-B0AB-629E2471A30C}" type="pres">
      <dgm:prSet presAssocID="{7544E9DB-8AD1-4AF5-B2F3-D0E4C378C357}" presName="node" presStyleLbl="node1" presStyleIdx="0" presStyleCnt="3" custScaleY="161678" custRadScaleRad="86129">
        <dgm:presLayoutVars>
          <dgm:bulletEnabled val="1"/>
        </dgm:presLayoutVars>
      </dgm:prSet>
      <dgm:spPr>
        <a:prstGeom prst="ellipse">
          <a:avLst/>
        </a:prstGeom>
      </dgm:spPr>
      <dgm:t>
        <a:bodyPr/>
        <a:lstStyle/>
        <a:p>
          <a:endParaRPr lang="zh-TW" altLang="en-US"/>
        </a:p>
      </dgm:t>
    </dgm:pt>
    <dgm:pt modelId="{0E764AF0-6C5D-4FD4-A3D6-1705A6691083}" type="pres">
      <dgm:prSet presAssocID="{81C5D04E-B160-4FEF-8681-DD252E75200B}" presName="sibTrans" presStyleLbl="sibTrans2D1" presStyleIdx="0" presStyleCnt="3"/>
      <dgm:spPr/>
      <dgm:t>
        <a:bodyPr/>
        <a:lstStyle/>
        <a:p>
          <a:endParaRPr lang="zh-TW" altLang="en-US"/>
        </a:p>
      </dgm:t>
    </dgm:pt>
    <dgm:pt modelId="{E82DCB65-B252-4873-B833-2243E46BBC54}" type="pres">
      <dgm:prSet presAssocID="{81C5D04E-B160-4FEF-8681-DD252E75200B}" presName="connectorText" presStyleLbl="sibTrans2D1" presStyleIdx="0" presStyleCnt="3"/>
      <dgm:spPr/>
      <dgm:t>
        <a:bodyPr/>
        <a:lstStyle/>
        <a:p>
          <a:endParaRPr lang="zh-TW" altLang="en-US"/>
        </a:p>
      </dgm:t>
    </dgm:pt>
    <dgm:pt modelId="{9EB38322-0625-47C7-98B1-D88DFB66FC3D}" type="pres">
      <dgm:prSet presAssocID="{58506747-0EC6-412C-88E5-164470D899EA}" presName="node" presStyleLbl="node1" presStyleIdx="1" presStyleCnt="3" custScaleY="161678" custRadScaleRad="79613" custRadScaleInc="-3233">
        <dgm:presLayoutVars>
          <dgm:bulletEnabled val="1"/>
        </dgm:presLayoutVars>
      </dgm:prSet>
      <dgm:spPr>
        <a:prstGeom prst="ellipse">
          <a:avLst/>
        </a:prstGeom>
      </dgm:spPr>
      <dgm:t>
        <a:bodyPr/>
        <a:lstStyle/>
        <a:p>
          <a:endParaRPr lang="zh-TW" altLang="en-US"/>
        </a:p>
      </dgm:t>
    </dgm:pt>
    <dgm:pt modelId="{4A9533DA-78CF-481E-8770-65C11FD25498}" type="pres">
      <dgm:prSet presAssocID="{49F264AF-DCCD-4C5F-9D31-7684CDE03B7C}" presName="sibTrans" presStyleLbl="sibTrans2D1" presStyleIdx="1" presStyleCnt="3"/>
      <dgm:spPr/>
      <dgm:t>
        <a:bodyPr/>
        <a:lstStyle/>
        <a:p>
          <a:endParaRPr lang="zh-TW" altLang="en-US"/>
        </a:p>
      </dgm:t>
    </dgm:pt>
    <dgm:pt modelId="{AF61C833-EA0F-4A48-92E2-A12914B0CA0E}" type="pres">
      <dgm:prSet presAssocID="{49F264AF-DCCD-4C5F-9D31-7684CDE03B7C}" presName="connectorText" presStyleLbl="sibTrans2D1" presStyleIdx="1" presStyleCnt="3"/>
      <dgm:spPr/>
      <dgm:t>
        <a:bodyPr/>
        <a:lstStyle/>
        <a:p>
          <a:endParaRPr lang="zh-TW" altLang="en-US"/>
        </a:p>
      </dgm:t>
    </dgm:pt>
    <dgm:pt modelId="{7D8989DC-EBE2-472F-B0EA-EE8A24780039}" type="pres">
      <dgm:prSet presAssocID="{8DB2D9E1-2C02-4A05-86FF-95A8DD325702}" presName="node" presStyleLbl="node1" presStyleIdx="2" presStyleCnt="3" custScaleY="161678" custRadScaleRad="79613" custRadScaleInc="3232">
        <dgm:presLayoutVars>
          <dgm:bulletEnabled val="1"/>
        </dgm:presLayoutVars>
      </dgm:prSet>
      <dgm:spPr>
        <a:prstGeom prst="ellipse">
          <a:avLst/>
        </a:prstGeom>
      </dgm:spPr>
      <dgm:t>
        <a:bodyPr/>
        <a:lstStyle/>
        <a:p>
          <a:endParaRPr lang="zh-TW" altLang="en-US"/>
        </a:p>
      </dgm:t>
    </dgm:pt>
    <dgm:pt modelId="{3BF5A47B-257D-48AF-8AC3-FFD9B1D74B9D}" type="pres">
      <dgm:prSet presAssocID="{63E6D280-BC7D-484C-AD89-4E7B02BC5FC6}" presName="sibTrans" presStyleLbl="sibTrans2D1" presStyleIdx="2" presStyleCnt="3"/>
      <dgm:spPr/>
      <dgm:t>
        <a:bodyPr/>
        <a:lstStyle/>
        <a:p>
          <a:endParaRPr lang="zh-TW" altLang="en-US"/>
        </a:p>
      </dgm:t>
    </dgm:pt>
    <dgm:pt modelId="{A945DEDC-2FFB-4460-9208-FFC59C0ED83E}" type="pres">
      <dgm:prSet presAssocID="{63E6D280-BC7D-484C-AD89-4E7B02BC5FC6}" presName="connectorText" presStyleLbl="sibTrans2D1" presStyleIdx="2" presStyleCnt="3"/>
      <dgm:spPr/>
      <dgm:t>
        <a:bodyPr/>
        <a:lstStyle/>
        <a:p>
          <a:endParaRPr lang="zh-TW" altLang="en-US"/>
        </a:p>
      </dgm:t>
    </dgm:pt>
  </dgm:ptLst>
  <dgm:cxnLst>
    <dgm:cxn modelId="{2213A6CF-5C38-4A4E-A0CD-EADA655B9271}" type="presOf" srcId="{63E6D280-BC7D-484C-AD89-4E7B02BC5FC6}" destId="{3BF5A47B-257D-48AF-8AC3-FFD9B1D74B9D}" srcOrd="0" destOrd="0" presId="urn:microsoft.com/office/officeart/2005/8/layout/cycle7"/>
    <dgm:cxn modelId="{C2E4F2AE-CE46-436E-9DEC-FF886FD3FC66}" type="presOf" srcId="{7544E9DB-8AD1-4AF5-B2F3-D0E4C378C357}" destId="{A08E415E-CE45-41D5-B0AB-629E2471A30C}" srcOrd="0" destOrd="0" presId="urn:microsoft.com/office/officeart/2005/8/layout/cycle7"/>
    <dgm:cxn modelId="{28C1DB78-E4D7-4BB3-B0A4-E344838F5F39}" type="presOf" srcId="{81C5D04E-B160-4FEF-8681-DD252E75200B}" destId="{E82DCB65-B252-4873-B833-2243E46BBC54}" srcOrd="1" destOrd="0" presId="urn:microsoft.com/office/officeart/2005/8/layout/cycle7"/>
    <dgm:cxn modelId="{47B82C61-173E-45EE-A6FF-E5531ADB52DD}" srcId="{064DA4F1-F339-4983-A653-580755C03524}" destId="{58506747-0EC6-412C-88E5-164470D899EA}" srcOrd="1" destOrd="0" parTransId="{B2A474A9-87F1-47F1-8B7C-D462C3814C15}" sibTransId="{49F264AF-DCCD-4C5F-9D31-7684CDE03B7C}"/>
    <dgm:cxn modelId="{7A134260-7D8B-4AED-8A9F-7F09652387C3}" type="presOf" srcId="{8DB2D9E1-2C02-4A05-86FF-95A8DD325702}" destId="{7D8989DC-EBE2-472F-B0EA-EE8A24780039}" srcOrd="0" destOrd="0" presId="urn:microsoft.com/office/officeart/2005/8/layout/cycle7"/>
    <dgm:cxn modelId="{1D109DDF-2F7C-45F7-8C95-44C02DB42F38}" srcId="{064DA4F1-F339-4983-A653-580755C03524}" destId="{8DB2D9E1-2C02-4A05-86FF-95A8DD325702}" srcOrd="2" destOrd="0" parTransId="{82F220A3-C0E8-49C8-A908-0F74EFF1DAF5}" sibTransId="{63E6D280-BC7D-484C-AD89-4E7B02BC5FC6}"/>
    <dgm:cxn modelId="{82DC4A8D-5EA8-4DB6-952A-DEB21A36DD84}" type="presOf" srcId="{63E6D280-BC7D-484C-AD89-4E7B02BC5FC6}" destId="{A945DEDC-2FFB-4460-9208-FFC59C0ED83E}" srcOrd="1" destOrd="0" presId="urn:microsoft.com/office/officeart/2005/8/layout/cycle7"/>
    <dgm:cxn modelId="{BD2CCC87-7374-4D1D-B32A-23CAD87C04BD}" type="presOf" srcId="{49F264AF-DCCD-4C5F-9D31-7684CDE03B7C}" destId="{AF61C833-EA0F-4A48-92E2-A12914B0CA0E}" srcOrd="1" destOrd="0" presId="urn:microsoft.com/office/officeart/2005/8/layout/cycle7"/>
    <dgm:cxn modelId="{00D1EA4E-BB34-4AEC-A74F-574773573B68}" type="presOf" srcId="{81C5D04E-B160-4FEF-8681-DD252E75200B}" destId="{0E764AF0-6C5D-4FD4-A3D6-1705A6691083}" srcOrd="0" destOrd="0" presId="urn:microsoft.com/office/officeart/2005/8/layout/cycle7"/>
    <dgm:cxn modelId="{EFE6FC63-26C4-44A1-ADD9-90590F0719D4}" type="presOf" srcId="{58506747-0EC6-412C-88E5-164470D899EA}" destId="{9EB38322-0625-47C7-98B1-D88DFB66FC3D}" srcOrd="0" destOrd="0" presId="urn:microsoft.com/office/officeart/2005/8/layout/cycle7"/>
    <dgm:cxn modelId="{42C2EB86-1EB0-432A-BF6D-3ED82ED80D92}" type="presOf" srcId="{064DA4F1-F339-4983-A653-580755C03524}" destId="{1F48EC80-F12B-4C33-AE28-94987BA59ADD}" srcOrd="0" destOrd="0" presId="urn:microsoft.com/office/officeart/2005/8/layout/cycle7"/>
    <dgm:cxn modelId="{40E50B85-D778-4F38-8131-3C8202E8F237}" srcId="{064DA4F1-F339-4983-A653-580755C03524}" destId="{7544E9DB-8AD1-4AF5-B2F3-D0E4C378C357}" srcOrd="0" destOrd="0" parTransId="{C6C4A517-AA7B-4558-8EFF-99DDA4EF24D6}" sibTransId="{81C5D04E-B160-4FEF-8681-DD252E75200B}"/>
    <dgm:cxn modelId="{4186ECC2-3407-49FF-8BC4-1AA285C6966E}" type="presOf" srcId="{49F264AF-DCCD-4C5F-9D31-7684CDE03B7C}" destId="{4A9533DA-78CF-481E-8770-65C11FD25498}" srcOrd="0" destOrd="0" presId="urn:microsoft.com/office/officeart/2005/8/layout/cycle7"/>
    <dgm:cxn modelId="{46EC8899-361E-4823-8B02-7CE6A842D7C3}" type="presParOf" srcId="{1F48EC80-F12B-4C33-AE28-94987BA59ADD}" destId="{A08E415E-CE45-41D5-B0AB-629E2471A30C}" srcOrd="0" destOrd="0" presId="urn:microsoft.com/office/officeart/2005/8/layout/cycle7"/>
    <dgm:cxn modelId="{33A838FD-D1CA-42B4-837F-90C25A71C751}" type="presParOf" srcId="{1F48EC80-F12B-4C33-AE28-94987BA59ADD}" destId="{0E764AF0-6C5D-4FD4-A3D6-1705A6691083}" srcOrd="1" destOrd="0" presId="urn:microsoft.com/office/officeart/2005/8/layout/cycle7"/>
    <dgm:cxn modelId="{2DF9A5CA-5198-4DA3-8AEF-AF9747B1AB3D}" type="presParOf" srcId="{0E764AF0-6C5D-4FD4-A3D6-1705A6691083}" destId="{E82DCB65-B252-4873-B833-2243E46BBC54}" srcOrd="0" destOrd="0" presId="urn:microsoft.com/office/officeart/2005/8/layout/cycle7"/>
    <dgm:cxn modelId="{14234229-90CB-4BCA-BCED-CC76596140A8}" type="presParOf" srcId="{1F48EC80-F12B-4C33-AE28-94987BA59ADD}" destId="{9EB38322-0625-47C7-98B1-D88DFB66FC3D}" srcOrd="2" destOrd="0" presId="urn:microsoft.com/office/officeart/2005/8/layout/cycle7"/>
    <dgm:cxn modelId="{575FB3C4-5004-47A3-A054-12C4BF5E3C07}" type="presParOf" srcId="{1F48EC80-F12B-4C33-AE28-94987BA59ADD}" destId="{4A9533DA-78CF-481E-8770-65C11FD25498}" srcOrd="3" destOrd="0" presId="urn:microsoft.com/office/officeart/2005/8/layout/cycle7"/>
    <dgm:cxn modelId="{F5B08CC2-CB29-4EF5-8BDE-2B532347CA83}" type="presParOf" srcId="{4A9533DA-78CF-481E-8770-65C11FD25498}" destId="{AF61C833-EA0F-4A48-92E2-A12914B0CA0E}" srcOrd="0" destOrd="0" presId="urn:microsoft.com/office/officeart/2005/8/layout/cycle7"/>
    <dgm:cxn modelId="{AB84F58F-74D6-444F-8EEB-1508565CA06D}" type="presParOf" srcId="{1F48EC80-F12B-4C33-AE28-94987BA59ADD}" destId="{7D8989DC-EBE2-472F-B0EA-EE8A24780039}" srcOrd="4" destOrd="0" presId="urn:microsoft.com/office/officeart/2005/8/layout/cycle7"/>
    <dgm:cxn modelId="{04F56448-396A-4895-BF62-98AB3EC306F8}" type="presParOf" srcId="{1F48EC80-F12B-4C33-AE28-94987BA59ADD}" destId="{3BF5A47B-257D-48AF-8AC3-FFD9B1D74B9D}" srcOrd="5" destOrd="0" presId="urn:microsoft.com/office/officeart/2005/8/layout/cycle7"/>
    <dgm:cxn modelId="{16EC44DB-7B7B-4095-A996-C7DED7EE5CF4}" type="presParOf" srcId="{3BF5A47B-257D-48AF-8AC3-FFD9B1D74B9D}" destId="{A945DEDC-2FFB-4460-9208-FFC59C0ED83E}"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2C8E11-C562-44AE-B27A-2D89F3937ED3}" type="doc">
      <dgm:prSet loTypeId="urn:microsoft.com/office/officeart/2005/8/layout/vList5" loCatId="list" qsTypeId="urn:microsoft.com/office/officeart/2005/8/quickstyle/3d3" qsCatId="3D" csTypeId="urn:microsoft.com/office/officeart/2005/8/colors/colorful5" csCatId="colorful"/>
      <dgm:spPr/>
      <dgm:t>
        <a:bodyPr/>
        <a:lstStyle/>
        <a:p>
          <a:endParaRPr lang="zh-TW" altLang="en-US"/>
        </a:p>
      </dgm:t>
    </dgm:pt>
    <dgm:pt modelId="{CC4EDF8A-37DB-44FB-B93A-C99763AE67CA}">
      <dgm:prSet/>
      <dgm:spPr/>
      <dgm:t>
        <a:bodyPr/>
        <a:lstStyle/>
        <a:p>
          <a:pPr rtl="0"/>
          <a:r>
            <a:rPr lang="en-US" b="1" baseline="0" dirty="0" smtClean="0">
              <a:solidFill>
                <a:schemeClr val="bg1"/>
              </a:solidFill>
              <a:latin typeface="Comic Sans MS" pitchFamily="66" charset="0"/>
              <a:ea typeface="微軟正黑體" pitchFamily="34" charset="-120"/>
            </a:rPr>
            <a:t>1.</a:t>
          </a:r>
          <a:r>
            <a:rPr lang="zh-TW" b="1" baseline="0" dirty="0" smtClean="0">
              <a:solidFill>
                <a:schemeClr val="bg1"/>
              </a:solidFill>
              <a:latin typeface="Comic Sans MS" pitchFamily="66" charset="0"/>
              <a:ea typeface="微軟正黑體" pitchFamily="34" charset="-120"/>
            </a:rPr>
            <a:t>貨幣成本 </a:t>
          </a:r>
          <a:r>
            <a:rPr lang="en-US" b="1" baseline="0" dirty="0" smtClean="0">
              <a:solidFill>
                <a:schemeClr val="bg1"/>
              </a:solidFill>
              <a:latin typeface="Comic Sans MS" pitchFamily="66" charset="0"/>
              <a:ea typeface="微軟正黑體" pitchFamily="34" charset="-120"/>
            </a:rPr>
            <a:t>(Monetary Cost)</a:t>
          </a:r>
          <a:endParaRPr lang="zh-TW" b="1" baseline="0" dirty="0">
            <a:solidFill>
              <a:schemeClr val="bg1"/>
            </a:solidFill>
            <a:latin typeface="Comic Sans MS" pitchFamily="66" charset="0"/>
            <a:ea typeface="微軟正黑體" pitchFamily="34" charset="-120"/>
          </a:endParaRPr>
        </a:p>
      </dgm:t>
    </dgm:pt>
    <dgm:pt modelId="{97B70024-C284-44B2-A2C8-4AB930BDE3B6}" type="parTrans" cxnId="{FBDC7E05-711E-4DB6-8262-B1D712DE6725}">
      <dgm:prSet/>
      <dgm:spPr/>
      <dgm:t>
        <a:bodyPr/>
        <a:lstStyle/>
        <a:p>
          <a:endParaRPr lang="zh-TW" altLang="en-US" baseline="0">
            <a:solidFill>
              <a:schemeClr val="tx1"/>
            </a:solidFill>
            <a:latin typeface="Comic Sans MS" pitchFamily="66" charset="0"/>
            <a:ea typeface="微軟正黑體" pitchFamily="34" charset="-120"/>
          </a:endParaRPr>
        </a:p>
      </dgm:t>
    </dgm:pt>
    <dgm:pt modelId="{9E48CA71-A017-4958-99F4-C5B1C2076BE3}" type="sibTrans" cxnId="{FBDC7E05-711E-4DB6-8262-B1D712DE6725}">
      <dgm:prSet/>
      <dgm:spPr/>
      <dgm:t>
        <a:bodyPr/>
        <a:lstStyle/>
        <a:p>
          <a:endParaRPr lang="zh-TW" altLang="en-US" baseline="0">
            <a:solidFill>
              <a:schemeClr val="tx1"/>
            </a:solidFill>
            <a:latin typeface="Comic Sans MS" pitchFamily="66" charset="0"/>
            <a:ea typeface="微軟正黑體" pitchFamily="34" charset="-120"/>
          </a:endParaRPr>
        </a:p>
      </dgm:t>
    </dgm:pt>
    <dgm:pt modelId="{54FA8DBA-6E77-46E2-9DC6-33DC2767B337}">
      <dgm:prSet/>
      <dgm:spPr/>
      <dgm:t>
        <a:bodyPr/>
        <a:lstStyle/>
        <a:p>
          <a:pPr rtl="0"/>
          <a:r>
            <a:rPr lang="zh-TW" b="0" baseline="0" smtClean="0">
              <a:solidFill>
                <a:schemeClr val="tx1"/>
              </a:solidFill>
              <a:latin typeface="Comic Sans MS" pitchFamily="66" charset="0"/>
              <a:ea typeface="微軟正黑體" pitchFamily="34" charset="-120"/>
            </a:rPr>
            <a:t>對於消費者而言，貨幣成本是指消費者獲取產品或服務時，所需付出的貨幣支出</a:t>
          </a:r>
          <a:endParaRPr lang="en-US" b="0" baseline="0" dirty="0">
            <a:solidFill>
              <a:schemeClr val="tx1"/>
            </a:solidFill>
            <a:latin typeface="Comic Sans MS" pitchFamily="66" charset="0"/>
            <a:ea typeface="微軟正黑體" pitchFamily="34" charset="-120"/>
          </a:endParaRPr>
        </a:p>
      </dgm:t>
    </dgm:pt>
    <dgm:pt modelId="{8E2A631F-D1AD-4D76-A012-F686003A0991}" type="parTrans" cxnId="{837B1341-00C5-468B-87BE-1E0947F0522A}">
      <dgm:prSet/>
      <dgm:spPr/>
      <dgm:t>
        <a:bodyPr/>
        <a:lstStyle/>
        <a:p>
          <a:endParaRPr lang="zh-TW" altLang="en-US" baseline="0">
            <a:solidFill>
              <a:schemeClr val="tx1"/>
            </a:solidFill>
            <a:latin typeface="Comic Sans MS" pitchFamily="66" charset="0"/>
            <a:ea typeface="微軟正黑體" pitchFamily="34" charset="-120"/>
          </a:endParaRPr>
        </a:p>
      </dgm:t>
    </dgm:pt>
    <dgm:pt modelId="{39785D55-0E66-4765-9C04-21ED4A121A33}" type="sibTrans" cxnId="{837B1341-00C5-468B-87BE-1E0947F0522A}">
      <dgm:prSet/>
      <dgm:spPr/>
      <dgm:t>
        <a:bodyPr/>
        <a:lstStyle/>
        <a:p>
          <a:endParaRPr lang="zh-TW" altLang="en-US" baseline="0">
            <a:solidFill>
              <a:schemeClr val="tx1"/>
            </a:solidFill>
            <a:latin typeface="Comic Sans MS" pitchFamily="66" charset="0"/>
            <a:ea typeface="微軟正黑體" pitchFamily="34" charset="-120"/>
          </a:endParaRPr>
        </a:p>
      </dgm:t>
    </dgm:pt>
    <dgm:pt modelId="{2B104006-E4A1-48D1-B1AD-F4C2D205DFED}">
      <dgm:prSet/>
      <dgm:spPr/>
      <dgm:t>
        <a:bodyPr/>
        <a:lstStyle/>
        <a:p>
          <a:pPr rtl="0"/>
          <a:r>
            <a:rPr lang="en-US" b="1" baseline="0" smtClean="0">
              <a:solidFill>
                <a:schemeClr val="bg1"/>
              </a:solidFill>
              <a:latin typeface="Comic Sans MS" pitchFamily="66" charset="0"/>
              <a:ea typeface="微軟正黑體" pitchFamily="34" charset="-120"/>
            </a:rPr>
            <a:t>2.</a:t>
          </a:r>
          <a:r>
            <a:rPr lang="zh-TW" b="1" baseline="0" smtClean="0">
              <a:solidFill>
                <a:schemeClr val="bg1"/>
              </a:solidFill>
              <a:latin typeface="Comic Sans MS" pitchFamily="66" charset="0"/>
              <a:ea typeface="微軟正黑體" pitchFamily="34" charset="-120"/>
            </a:rPr>
            <a:t>非貨幣成本 </a:t>
          </a:r>
          <a:r>
            <a:rPr lang="en-US" b="1" baseline="0" smtClean="0">
              <a:solidFill>
                <a:schemeClr val="bg1"/>
              </a:solidFill>
              <a:latin typeface="Comic Sans MS" pitchFamily="66" charset="0"/>
              <a:ea typeface="微軟正黑體" pitchFamily="34" charset="-120"/>
            </a:rPr>
            <a:t>(Non-Monetary Cost)</a:t>
          </a:r>
          <a:endParaRPr lang="zh-TW" b="1" baseline="0" dirty="0">
            <a:solidFill>
              <a:schemeClr val="bg1"/>
            </a:solidFill>
            <a:latin typeface="Comic Sans MS" pitchFamily="66" charset="0"/>
            <a:ea typeface="微軟正黑體" pitchFamily="34" charset="-120"/>
          </a:endParaRPr>
        </a:p>
      </dgm:t>
    </dgm:pt>
    <dgm:pt modelId="{12BD404C-DA8F-4476-A3FA-CF19607A460E}" type="parTrans" cxnId="{4EBB9814-6BF6-47A6-AB59-961603C64A02}">
      <dgm:prSet/>
      <dgm:spPr/>
      <dgm:t>
        <a:bodyPr/>
        <a:lstStyle/>
        <a:p>
          <a:endParaRPr lang="zh-TW" altLang="en-US" baseline="0">
            <a:solidFill>
              <a:schemeClr val="tx1"/>
            </a:solidFill>
            <a:latin typeface="Comic Sans MS" pitchFamily="66" charset="0"/>
            <a:ea typeface="微軟正黑體" pitchFamily="34" charset="-120"/>
          </a:endParaRPr>
        </a:p>
      </dgm:t>
    </dgm:pt>
    <dgm:pt modelId="{23E51634-120D-465A-B4C8-17696042A7EB}" type="sibTrans" cxnId="{4EBB9814-6BF6-47A6-AB59-961603C64A02}">
      <dgm:prSet/>
      <dgm:spPr/>
      <dgm:t>
        <a:bodyPr/>
        <a:lstStyle/>
        <a:p>
          <a:endParaRPr lang="zh-TW" altLang="en-US" baseline="0">
            <a:solidFill>
              <a:schemeClr val="tx1"/>
            </a:solidFill>
            <a:latin typeface="Comic Sans MS" pitchFamily="66" charset="0"/>
            <a:ea typeface="微軟正黑體" pitchFamily="34" charset="-120"/>
          </a:endParaRPr>
        </a:p>
      </dgm:t>
    </dgm:pt>
    <dgm:pt modelId="{7D161280-F5CA-427D-BBA7-E522B01A8D91}">
      <dgm:prSet/>
      <dgm:spPr/>
      <dgm:t>
        <a:bodyPr/>
        <a:lstStyle/>
        <a:p>
          <a:pPr rtl="0"/>
          <a:r>
            <a:rPr lang="zh-TW" b="0" baseline="0" smtClean="0">
              <a:solidFill>
                <a:schemeClr val="tx1"/>
              </a:solidFill>
              <a:latin typeface="Comic Sans MS" pitchFamily="66" charset="0"/>
              <a:ea typeface="微軟正黑體" pitchFamily="34" charset="-120"/>
            </a:rPr>
            <a:t>非貨幣成本的概念是非金錢上的損失，像是時間、精力與心理成本。</a:t>
          </a:r>
          <a:endParaRPr lang="zh-TW" b="0" baseline="0" dirty="0">
            <a:solidFill>
              <a:schemeClr val="tx1"/>
            </a:solidFill>
            <a:latin typeface="Comic Sans MS" pitchFamily="66" charset="0"/>
            <a:ea typeface="微軟正黑體" pitchFamily="34" charset="-120"/>
          </a:endParaRPr>
        </a:p>
      </dgm:t>
    </dgm:pt>
    <dgm:pt modelId="{3245F5E5-13C3-4B97-93C4-68839C887AE8}" type="parTrans" cxnId="{847498C4-C2AD-468C-94A5-B08F6325A938}">
      <dgm:prSet/>
      <dgm:spPr/>
      <dgm:t>
        <a:bodyPr/>
        <a:lstStyle/>
        <a:p>
          <a:endParaRPr lang="zh-TW" altLang="en-US" baseline="0">
            <a:solidFill>
              <a:schemeClr val="tx1"/>
            </a:solidFill>
            <a:latin typeface="Comic Sans MS" pitchFamily="66" charset="0"/>
            <a:ea typeface="微軟正黑體" pitchFamily="34" charset="-120"/>
          </a:endParaRPr>
        </a:p>
      </dgm:t>
    </dgm:pt>
    <dgm:pt modelId="{5D25E2E7-A8BE-4972-9CAE-D809F3D64F5D}" type="sibTrans" cxnId="{847498C4-C2AD-468C-94A5-B08F6325A938}">
      <dgm:prSet/>
      <dgm:spPr/>
      <dgm:t>
        <a:bodyPr/>
        <a:lstStyle/>
        <a:p>
          <a:endParaRPr lang="zh-TW" altLang="en-US" baseline="0">
            <a:solidFill>
              <a:schemeClr val="tx1"/>
            </a:solidFill>
            <a:latin typeface="Comic Sans MS" pitchFamily="66" charset="0"/>
            <a:ea typeface="微軟正黑體" pitchFamily="34" charset="-120"/>
          </a:endParaRPr>
        </a:p>
      </dgm:t>
    </dgm:pt>
    <dgm:pt modelId="{DCDB092D-1494-4C1C-98E5-F7DB7CA904C1}" type="pres">
      <dgm:prSet presAssocID="{022C8E11-C562-44AE-B27A-2D89F3937ED3}" presName="Name0" presStyleCnt="0">
        <dgm:presLayoutVars>
          <dgm:dir/>
          <dgm:animLvl val="lvl"/>
          <dgm:resizeHandles val="exact"/>
        </dgm:presLayoutVars>
      </dgm:prSet>
      <dgm:spPr/>
      <dgm:t>
        <a:bodyPr/>
        <a:lstStyle/>
        <a:p>
          <a:endParaRPr lang="zh-TW" altLang="en-US"/>
        </a:p>
      </dgm:t>
    </dgm:pt>
    <dgm:pt modelId="{05D32BCE-F2FF-4AB2-B33A-C1018E51E484}" type="pres">
      <dgm:prSet presAssocID="{CC4EDF8A-37DB-44FB-B93A-C99763AE67CA}" presName="linNode" presStyleCnt="0"/>
      <dgm:spPr/>
    </dgm:pt>
    <dgm:pt modelId="{E2EC63F3-7CF7-46AE-B09B-4E3F52D8675E}" type="pres">
      <dgm:prSet presAssocID="{CC4EDF8A-37DB-44FB-B93A-C99763AE67CA}" presName="parentText" presStyleLbl="node1" presStyleIdx="0" presStyleCnt="2">
        <dgm:presLayoutVars>
          <dgm:chMax val="1"/>
          <dgm:bulletEnabled val="1"/>
        </dgm:presLayoutVars>
      </dgm:prSet>
      <dgm:spPr/>
      <dgm:t>
        <a:bodyPr/>
        <a:lstStyle/>
        <a:p>
          <a:endParaRPr lang="zh-TW" altLang="en-US"/>
        </a:p>
      </dgm:t>
    </dgm:pt>
    <dgm:pt modelId="{06655F98-B4C5-444F-AFBA-6684B11227EA}" type="pres">
      <dgm:prSet presAssocID="{CC4EDF8A-37DB-44FB-B93A-C99763AE67CA}" presName="descendantText" presStyleLbl="alignAccFollowNode1" presStyleIdx="0" presStyleCnt="2">
        <dgm:presLayoutVars>
          <dgm:bulletEnabled val="1"/>
        </dgm:presLayoutVars>
      </dgm:prSet>
      <dgm:spPr/>
      <dgm:t>
        <a:bodyPr/>
        <a:lstStyle/>
        <a:p>
          <a:endParaRPr lang="zh-TW" altLang="en-US"/>
        </a:p>
      </dgm:t>
    </dgm:pt>
    <dgm:pt modelId="{7BDF6647-B89E-432A-A736-31C97BBEFEAB}" type="pres">
      <dgm:prSet presAssocID="{9E48CA71-A017-4958-99F4-C5B1C2076BE3}" presName="sp" presStyleCnt="0"/>
      <dgm:spPr/>
    </dgm:pt>
    <dgm:pt modelId="{5922E30B-E516-4CFE-BB6D-A026FFA5317E}" type="pres">
      <dgm:prSet presAssocID="{2B104006-E4A1-48D1-B1AD-F4C2D205DFED}" presName="linNode" presStyleCnt="0"/>
      <dgm:spPr/>
    </dgm:pt>
    <dgm:pt modelId="{49739D04-1907-4F0B-BC91-7884F45C0819}" type="pres">
      <dgm:prSet presAssocID="{2B104006-E4A1-48D1-B1AD-F4C2D205DFED}" presName="parentText" presStyleLbl="node1" presStyleIdx="1" presStyleCnt="2">
        <dgm:presLayoutVars>
          <dgm:chMax val="1"/>
          <dgm:bulletEnabled val="1"/>
        </dgm:presLayoutVars>
      </dgm:prSet>
      <dgm:spPr/>
      <dgm:t>
        <a:bodyPr/>
        <a:lstStyle/>
        <a:p>
          <a:endParaRPr lang="zh-TW" altLang="en-US"/>
        </a:p>
      </dgm:t>
    </dgm:pt>
    <dgm:pt modelId="{2DF8ECD8-83C7-4B55-AE06-5388141403DB}" type="pres">
      <dgm:prSet presAssocID="{2B104006-E4A1-48D1-B1AD-F4C2D205DFED}" presName="descendantText" presStyleLbl="alignAccFollowNode1" presStyleIdx="1" presStyleCnt="2">
        <dgm:presLayoutVars>
          <dgm:bulletEnabled val="1"/>
        </dgm:presLayoutVars>
      </dgm:prSet>
      <dgm:spPr/>
      <dgm:t>
        <a:bodyPr/>
        <a:lstStyle/>
        <a:p>
          <a:endParaRPr lang="zh-TW" altLang="en-US"/>
        </a:p>
      </dgm:t>
    </dgm:pt>
  </dgm:ptLst>
  <dgm:cxnLst>
    <dgm:cxn modelId="{170B6D0D-4224-4B63-A930-2F7C728DAB8E}" type="presOf" srcId="{2B104006-E4A1-48D1-B1AD-F4C2D205DFED}" destId="{49739D04-1907-4F0B-BC91-7884F45C0819}" srcOrd="0" destOrd="0" presId="urn:microsoft.com/office/officeart/2005/8/layout/vList5"/>
    <dgm:cxn modelId="{2AC69640-5777-4299-B5E1-B5818DAD27DD}" type="presOf" srcId="{CC4EDF8A-37DB-44FB-B93A-C99763AE67CA}" destId="{E2EC63F3-7CF7-46AE-B09B-4E3F52D8675E}" srcOrd="0" destOrd="0" presId="urn:microsoft.com/office/officeart/2005/8/layout/vList5"/>
    <dgm:cxn modelId="{837B1341-00C5-468B-87BE-1E0947F0522A}" srcId="{CC4EDF8A-37DB-44FB-B93A-C99763AE67CA}" destId="{54FA8DBA-6E77-46E2-9DC6-33DC2767B337}" srcOrd="0" destOrd="0" parTransId="{8E2A631F-D1AD-4D76-A012-F686003A0991}" sibTransId="{39785D55-0E66-4765-9C04-21ED4A121A33}"/>
    <dgm:cxn modelId="{FBDC7E05-711E-4DB6-8262-B1D712DE6725}" srcId="{022C8E11-C562-44AE-B27A-2D89F3937ED3}" destId="{CC4EDF8A-37DB-44FB-B93A-C99763AE67CA}" srcOrd="0" destOrd="0" parTransId="{97B70024-C284-44B2-A2C8-4AB930BDE3B6}" sibTransId="{9E48CA71-A017-4958-99F4-C5B1C2076BE3}"/>
    <dgm:cxn modelId="{4EBB9814-6BF6-47A6-AB59-961603C64A02}" srcId="{022C8E11-C562-44AE-B27A-2D89F3937ED3}" destId="{2B104006-E4A1-48D1-B1AD-F4C2D205DFED}" srcOrd="1" destOrd="0" parTransId="{12BD404C-DA8F-4476-A3FA-CF19607A460E}" sibTransId="{23E51634-120D-465A-B4C8-17696042A7EB}"/>
    <dgm:cxn modelId="{B72A5255-A872-45CF-8A60-D89BB0BBB633}" type="presOf" srcId="{022C8E11-C562-44AE-B27A-2D89F3937ED3}" destId="{DCDB092D-1494-4C1C-98E5-F7DB7CA904C1}" srcOrd="0" destOrd="0" presId="urn:microsoft.com/office/officeart/2005/8/layout/vList5"/>
    <dgm:cxn modelId="{3FC9D54B-8A16-431D-AACD-2628F1E083FC}" type="presOf" srcId="{54FA8DBA-6E77-46E2-9DC6-33DC2767B337}" destId="{06655F98-B4C5-444F-AFBA-6684B11227EA}" srcOrd="0" destOrd="0" presId="urn:microsoft.com/office/officeart/2005/8/layout/vList5"/>
    <dgm:cxn modelId="{76E48A9F-889F-4674-899B-19AEDE9B6E63}" type="presOf" srcId="{7D161280-F5CA-427D-BBA7-E522B01A8D91}" destId="{2DF8ECD8-83C7-4B55-AE06-5388141403DB}" srcOrd="0" destOrd="0" presId="urn:microsoft.com/office/officeart/2005/8/layout/vList5"/>
    <dgm:cxn modelId="{847498C4-C2AD-468C-94A5-B08F6325A938}" srcId="{2B104006-E4A1-48D1-B1AD-F4C2D205DFED}" destId="{7D161280-F5CA-427D-BBA7-E522B01A8D91}" srcOrd="0" destOrd="0" parTransId="{3245F5E5-13C3-4B97-93C4-68839C887AE8}" sibTransId="{5D25E2E7-A8BE-4972-9CAE-D809F3D64F5D}"/>
    <dgm:cxn modelId="{28B7B061-2337-425F-9CE4-40D8FF9B6B48}" type="presParOf" srcId="{DCDB092D-1494-4C1C-98E5-F7DB7CA904C1}" destId="{05D32BCE-F2FF-4AB2-B33A-C1018E51E484}" srcOrd="0" destOrd="0" presId="urn:microsoft.com/office/officeart/2005/8/layout/vList5"/>
    <dgm:cxn modelId="{A3A3B999-4ADC-43E2-82CA-D3901C4487AD}" type="presParOf" srcId="{05D32BCE-F2FF-4AB2-B33A-C1018E51E484}" destId="{E2EC63F3-7CF7-46AE-B09B-4E3F52D8675E}" srcOrd="0" destOrd="0" presId="urn:microsoft.com/office/officeart/2005/8/layout/vList5"/>
    <dgm:cxn modelId="{64728333-AB29-405A-87E0-0ADEECF5160E}" type="presParOf" srcId="{05D32BCE-F2FF-4AB2-B33A-C1018E51E484}" destId="{06655F98-B4C5-444F-AFBA-6684B11227EA}" srcOrd="1" destOrd="0" presId="urn:microsoft.com/office/officeart/2005/8/layout/vList5"/>
    <dgm:cxn modelId="{3988B36E-1AD3-4730-B247-9DBEC5CC31AF}" type="presParOf" srcId="{DCDB092D-1494-4C1C-98E5-F7DB7CA904C1}" destId="{7BDF6647-B89E-432A-A736-31C97BBEFEAB}" srcOrd="1" destOrd="0" presId="urn:microsoft.com/office/officeart/2005/8/layout/vList5"/>
    <dgm:cxn modelId="{0D8FB036-687D-4DAA-801E-8E80B6962896}" type="presParOf" srcId="{DCDB092D-1494-4C1C-98E5-F7DB7CA904C1}" destId="{5922E30B-E516-4CFE-BB6D-A026FFA5317E}" srcOrd="2" destOrd="0" presId="urn:microsoft.com/office/officeart/2005/8/layout/vList5"/>
    <dgm:cxn modelId="{FB98841F-7FF2-4139-ACAC-78561517C97D}" type="presParOf" srcId="{5922E30B-E516-4CFE-BB6D-A026FFA5317E}" destId="{49739D04-1907-4F0B-BC91-7884F45C0819}" srcOrd="0" destOrd="0" presId="urn:microsoft.com/office/officeart/2005/8/layout/vList5"/>
    <dgm:cxn modelId="{201B9097-1248-469E-973C-319EAEB19A59}" type="presParOf" srcId="{5922E30B-E516-4CFE-BB6D-A026FFA5317E}" destId="{2DF8ECD8-83C7-4B55-AE06-5388141403D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1EE9BD-70D9-4CAC-8F84-F6516CFA120D}"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zh-TW" altLang="en-US"/>
        </a:p>
      </dgm:t>
    </dgm:pt>
    <dgm:pt modelId="{97898214-9D2E-4655-97CB-91CCCADED7A1}">
      <dgm:prSet/>
      <dgm:spPr/>
      <dgm:t>
        <a:bodyPr/>
        <a:lstStyle/>
        <a:p>
          <a:pPr rtl="0"/>
          <a:r>
            <a:rPr lang="en-US" b="1" baseline="0" dirty="0" smtClean="0">
              <a:latin typeface="Comic Sans MS" pitchFamily="66" charset="0"/>
              <a:ea typeface="微軟正黑體" pitchFamily="34" charset="-120"/>
            </a:rPr>
            <a:t>1.</a:t>
          </a:r>
          <a:r>
            <a:rPr lang="zh-TW" b="1" baseline="0" dirty="0" smtClean="0">
              <a:latin typeface="Comic Sans MS" pitchFamily="66" charset="0"/>
              <a:ea typeface="微軟正黑體" pitchFamily="34" charset="-120"/>
            </a:rPr>
            <a:t>告知身分</a:t>
          </a:r>
          <a:endParaRPr lang="zh-TW" baseline="0" dirty="0">
            <a:latin typeface="Comic Sans MS" pitchFamily="66" charset="0"/>
            <a:ea typeface="微軟正黑體" pitchFamily="34" charset="-120"/>
          </a:endParaRPr>
        </a:p>
      </dgm:t>
    </dgm:pt>
    <dgm:pt modelId="{3CD14137-3593-46B3-8468-AD081020AE18}" type="parTrans" cxnId="{8556C005-6A46-4EC8-AF0E-4B4293591E0A}">
      <dgm:prSet/>
      <dgm:spPr/>
      <dgm:t>
        <a:bodyPr/>
        <a:lstStyle/>
        <a:p>
          <a:endParaRPr lang="zh-TW" altLang="en-US" baseline="0">
            <a:latin typeface="Comic Sans MS" pitchFamily="66" charset="0"/>
            <a:ea typeface="微軟正黑體" pitchFamily="34" charset="-120"/>
          </a:endParaRPr>
        </a:p>
      </dgm:t>
    </dgm:pt>
    <dgm:pt modelId="{6A013C9A-65C5-4C3A-9FBB-2770431348C3}" type="sibTrans" cxnId="{8556C005-6A46-4EC8-AF0E-4B4293591E0A}">
      <dgm:prSet/>
      <dgm:spPr/>
      <dgm:t>
        <a:bodyPr/>
        <a:lstStyle/>
        <a:p>
          <a:endParaRPr lang="zh-TW" altLang="en-US" baseline="0">
            <a:latin typeface="Comic Sans MS" pitchFamily="66" charset="0"/>
            <a:ea typeface="微軟正黑體" pitchFamily="34" charset="-120"/>
          </a:endParaRPr>
        </a:p>
      </dgm:t>
    </dgm:pt>
    <dgm:pt modelId="{DF112D52-8665-4B07-8ECE-0A26B45B63A4}">
      <dgm:prSet/>
      <dgm:spPr/>
      <dgm:t>
        <a:bodyPr/>
        <a:lstStyle/>
        <a:p>
          <a:pPr rtl="0"/>
          <a:r>
            <a:rPr lang="zh-TW" b="0" baseline="0" dirty="0" smtClean="0">
              <a:latin typeface="Comic Sans MS" pitchFamily="66" charset="0"/>
              <a:ea typeface="微軟正黑體" pitchFamily="34" charset="-120"/>
            </a:rPr>
            <a:t>講述故事時，須先告訴消費者自己的身分，通常此時企業須根據故事塑造出最合適的形象</a:t>
          </a:r>
          <a:endParaRPr lang="en-US" b="0" baseline="0" dirty="0">
            <a:latin typeface="Comic Sans MS" pitchFamily="66" charset="0"/>
            <a:ea typeface="微軟正黑體" pitchFamily="34" charset="-120"/>
          </a:endParaRPr>
        </a:p>
      </dgm:t>
    </dgm:pt>
    <dgm:pt modelId="{FBB42C59-F180-49E2-A96F-0403D1E93F05}" type="parTrans" cxnId="{D74D34D7-3912-4725-AC3E-4F5811065A6B}">
      <dgm:prSet/>
      <dgm:spPr/>
      <dgm:t>
        <a:bodyPr/>
        <a:lstStyle/>
        <a:p>
          <a:endParaRPr lang="zh-TW" altLang="en-US" baseline="0">
            <a:latin typeface="Comic Sans MS" pitchFamily="66" charset="0"/>
            <a:ea typeface="微軟正黑體" pitchFamily="34" charset="-120"/>
          </a:endParaRPr>
        </a:p>
      </dgm:t>
    </dgm:pt>
    <dgm:pt modelId="{91CE375C-6024-47D4-AB94-9722632C85F1}" type="sibTrans" cxnId="{D74D34D7-3912-4725-AC3E-4F5811065A6B}">
      <dgm:prSet/>
      <dgm:spPr/>
      <dgm:t>
        <a:bodyPr/>
        <a:lstStyle/>
        <a:p>
          <a:endParaRPr lang="zh-TW" altLang="en-US" baseline="0">
            <a:latin typeface="Comic Sans MS" pitchFamily="66" charset="0"/>
            <a:ea typeface="微軟正黑體" pitchFamily="34" charset="-120"/>
          </a:endParaRPr>
        </a:p>
      </dgm:t>
    </dgm:pt>
    <dgm:pt modelId="{066997B9-EF98-4EF5-82C9-C191CA03B933}">
      <dgm:prSet/>
      <dgm:spPr/>
      <dgm:t>
        <a:bodyPr/>
        <a:lstStyle/>
        <a:p>
          <a:pPr rtl="0"/>
          <a:endParaRPr lang="en-US" b="0" baseline="0" dirty="0">
            <a:latin typeface="Comic Sans MS" pitchFamily="66" charset="0"/>
            <a:ea typeface="微軟正黑體" pitchFamily="34" charset="-120"/>
          </a:endParaRPr>
        </a:p>
      </dgm:t>
    </dgm:pt>
    <dgm:pt modelId="{2E55FB94-9132-4866-89FB-2F0414FFF834}" type="parTrans" cxnId="{92779A1F-4DBD-4C2B-8B20-21EE9022C6D8}">
      <dgm:prSet/>
      <dgm:spPr/>
      <dgm:t>
        <a:bodyPr/>
        <a:lstStyle/>
        <a:p>
          <a:endParaRPr lang="zh-TW" altLang="en-US" baseline="0">
            <a:latin typeface="Comic Sans MS" pitchFamily="66" charset="0"/>
            <a:ea typeface="微軟正黑體" pitchFamily="34" charset="-120"/>
          </a:endParaRPr>
        </a:p>
      </dgm:t>
    </dgm:pt>
    <dgm:pt modelId="{18C4F6CF-5CDB-4D6B-8504-87ED7F155F80}" type="sibTrans" cxnId="{92779A1F-4DBD-4C2B-8B20-21EE9022C6D8}">
      <dgm:prSet/>
      <dgm:spPr/>
      <dgm:t>
        <a:bodyPr/>
        <a:lstStyle/>
        <a:p>
          <a:endParaRPr lang="zh-TW" altLang="en-US" baseline="0">
            <a:latin typeface="Comic Sans MS" pitchFamily="66" charset="0"/>
            <a:ea typeface="微軟正黑體" pitchFamily="34" charset="-120"/>
          </a:endParaRPr>
        </a:p>
      </dgm:t>
    </dgm:pt>
    <dgm:pt modelId="{A534955E-1EFB-46DE-BC3E-F245475967D5}">
      <dgm:prSet/>
      <dgm:spPr/>
      <dgm:t>
        <a:bodyPr/>
        <a:lstStyle/>
        <a:p>
          <a:pPr rtl="0"/>
          <a:r>
            <a:rPr lang="en-US" b="1" baseline="0" dirty="0" smtClean="0">
              <a:latin typeface="Comic Sans MS" pitchFamily="66" charset="0"/>
              <a:ea typeface="微軟正黑體" pitchFamily="34" charset="-120"/>
            </a:rPr>
            <a:t>2.</a:t>
          </a:r>
          <a:r>
            <a:rPr lang="zh-TW" b="1" baseline="0" dirty="0" smtClean="0">
              <a:latin typeface="Comic Sans MS" pitchFamily="66" charset="0"/>
              <a:ea typeface="微軟正黑體" pitchFamily="34" charset="-120"/>
            </a:rPr>
            <a:t>了解消費者</a:t>
          </a:r>
          <a:endParaRPr lang="zh-TW" baseline="0" dirty="0">
            <a:latin typeface="Comic Sans MS" pitchFamily="66" charset="0"/>
            <a:ea typeface="微軟正黑體" pitchFamily="34" charset="-120"/>
          </a:endParaRPr>
        </a:p>
      </dgm:t>
    </dgm:pt>
    <dgm:pt modelId="{494479DA-9F8F-4709-86CA-B50F85E59C29}" type="parTrans" cxnId="{A3323B69-5C0F-49DA-91BE-50357D5D590E}">
      <dgm:prSet/>
      <dgm:spPr/>
      <dgm:t>
        <a:bodyPr/>
        <a:lstStyle/>
        <a:p>
          <a:endParaRPr lang="zh-TW" altLang="en-US" baseline="0">
            <a:latin typeface="Comic Sans MS" pitchFamily="66" charset="0"/>
            <a:ea typeface="微軟正黑體" pitchFamily="34" charset="-120"/>
          </a:endParaRPr>
        </a:p>
      </dgm:t>
    </dgm:pt>
    <dgm:pt modelId="{9C5CA6FD-3E1D-4A5B-B87C-610E9FD89B1D}" type="sibTrans" cxnId="{A3323B69-5C0F-49DA-91BE-50357D5D590E}">
      <dgm:prSet/>
      <dgm:spPr/>
      <dgm:t>
        <a:bodyPr/>
        <a:lstStyle/>
        <a:p>
          <a:endParaRPr lang="zh-TW" altLang="en-US" baseline="0">
            <a:latin typeface="Comic Sans MS" pitchFamily="66" charset="0"/>
            <a:ea typeface="微軟正黑體" pitchFamily="34" charset="-120"/>
          </a:endParaRPr>
        </a:p>
      </dgm:t>
    </dgm:pt>
    <dgm:pt modelId="{C101E48A-AE5F-4176-B0A1-D7E575B2E3CB}">
      <dgm:prSet/>
      <dgm:spPr/>
      <dgm:t>
        <a:bodyPr/>
        <a:lstStyle/>
        <a:p>
          <a:pPr rtl="0"/>
          <a:r>
            <a:rPr lang="zh-TW" b="0" baseline="0" dirty="0" smtClean="0">
              <a:latin typeface="Comic Sans MS" pitchFamily="66" charset="0"/>
              <a:ea typeface="微軟正黑體" pitchFamily="34" charset="-120"/>
            </a:rPr>
            <a:t>企業須透過平常的互動來了解消費者，仔細地觀察互動中的細節與經驗，藉此找出最佳的故事源頭</a:t>
          </a:r>
          <a:endParaRPr lang="zh-TW" b="0" baseline="0" dirty="0">
            <a:latin typeface="Comic Sans MS" pitchFamily="66" charset="0"/>
            <a:ea typeface="微軟正黑體" pitchFamily="34" charset="-120"/>
          </a:endParaRPr>
        </a:p>
      </dgm:t>
    </dgm:pt>
    <dgm:pt modelId="{A6B8126A-7CD1-4550-87D0-97FE94D25671}" type="parTrans" cxnId="{9F0252F0-5E4D-49C4-9BE4-EBBC09689288}">
      <dgm:prSet/>
      <dgm:spPr/>
      <dgm:t>
        <a:bodyPr/>
        <a:lstStyle/>
        <a:p>
          <a:endParaRPr lang="zh-TW" altLang="en-US" baseline="0">
            <a:latin typeface="Comic Sans MS" pitchFamily="66" charset="0"/>
            <a:ea typeface="微軟正黑體" pitchFamily="34" charset="-120"/>
          </a:endParaRPr>
        </a:p>
      </dgm:t>
    </dgm:pt>
    <dgm:pt modelId="{5C24C53D-1921-41A5-9E27-60D340AF46C2}" type="sibTrans" cxnId="{9F0252F0-5E4D-49C4-9BE4-EBBC09689288}">
      <dgm:prSet/>
      <dgm:spPr/>
      <dgm:t>
        <a:bodyPr/>
        <a:lstStyle/>
        <a:p>
          <a:endParaRPr lang="zh-TW" altLang="en-US" baseline="0">
            <a:latin typeface="Comic Sans MS" pitchFamily="66" charset="0"/>
            <a:ea typeface="微軟正黑體" pitchFamily="34" charset="-120"/>
          </a:endParaRPr>
        </a:p>
      </dgm:t>
    </dgm:pt>
    <dgm:pt modelId="{6F76EEFD-17CD-49DE-9426-1754DE5F97DD}" type="pres">
      <dgm:prSet presAssocID="{F41EE9BD-70D9-4CAC-8F84-F6516CFA120D}" presName="Name0" presStyleCnt="0">
        <dgm:presLayoutVars>
          <dgm:dir/>
          <dgm:resizeHandles val="exact"/>
        </dgm:presLayoutVars>
      </dgm:prSet>
      <dgm:spPr/>
      <dgm:t>
        <a:bodyPr/>
        <a:lstStyle/>
        <a:p>
          <a:endParaRPr lang="zh-TW" altLang="en-US"/>
        </a:p>
      </dgm:t>
    </dgm:pt>
    <dgm:pt modelId="{E2B3BAD3-C0C8-48E1-886B-6F6F1C3126F9}" type="pres">
      <dgm:prSet presAssocID="{F41EE9BD-70D9-4CAC-8F84-F6516CFA120D}" presName="bkgdShp" presStyleLbl="alignAccFollowNode1" presStyleIdx="0" presStyleCnt="1"/>
      <dgm:spPr/>
    </dgm:pt>
    <dgm:pt modelId="{F7C90CF1-5178-456F-8B16-F7F1A456A5A3}" type="pres">
      <dgm:prSet presAssocID="{F41EE9BD-70D9-4CAC-8F84-F6516CFA120D}" presName="linComp" presStyleCnt="0"/>
      <dgm:spPr/>
    </dgm:pt>
    <dgm:pt modelId="{09F56876-795F-45D2-9DD7-358E169A2B91}" type="pres">
      <dgm:prSet presAssocID="{97898214-9D2E-4655-97CB-91CCCADED7A1}" presName="compNode" presStyleCnt="0"/>
      <dgm:spPr/>
    </dgm:pt>
    <dgm:pt modelId="{0028F165-0010-4896-B2B2-806C804F86F7}" type="pres">
      <dgm:prSet presAssocID="{97898214-9D2E-4655-97CB-91CCCADED7A1}" presName="node" presStyleLbl="node1" presStyleIdx="0" presStyleCnt="2">
        <dgm:presLayoutVars>
          <dgm:bulletEnabled val="1"/>
        </dgm:presLayoutVars>
      </dgm:prSet>
      <dgm:spPr/>
      <dgm:t>
        <a:bodyPr/>
        <a:lstStyle/>
        <a:p>
          <a:endParaRPr lang="zh-TW" altLang="en-US"/>
        </a:p>
      </dgm:t>
    </dgm:pt>
    <dgm:pt modelId="{18D74B2E-21AF-46F2-9B47-63B39CD3FA99}" type="pres">
      <dgm:prSet presAssocID="{97898214-9D2E-4655-97CB-91CCCADED7A1}" presName="invisiNode" presStyleLbl="node1" presStyleIdx="0" presStyleCnt="2"/>
      <dgm:spPr/>
    </dgm:pt>
    <dgm:pt modelId="{8CA98E40-AC3B-4197-8D16-071F51A9C73A}" type="pres">
      <dgm:prSet presAssocID="{97898214-9D2E-4655-97CB-91CCCADED7A1}" presName="imagNode" presStyleLbl="fgImgPlace1" presStyleIdx="0" presStyleCnt="2" custScaleY="113567"/>
      <dgm:spPr>
        <a:blipFill rotWithShape="0">
          <a:blip xmlns:r="http://schemas.openxmlformats.org/officeDocument/2006/relationships" r:embed="rId1"/>
          <a:stretch>
            <a:fillRect/>
          </a:stretch>
        </a:blipFill>
      </dgm:spPr>
    </dgm:pt>
    <dgm:pt modelId="{4E08C91F-6D95-4E36-A56B-9FE6D571D87E}" type="pres">
      <dgm:prSet presAssocID="{6A013C9A-65C5-4C3A-9FBB-2770431348C3}" presName="sibTrans" presStyleLbl="sibTrans2D1" presStyleIdx="0" presStyleCnt="0"/>
      <dgm:spPr/>
      <dgm:t>
        <a:bodyPr/>
        <a:lstStyle/>
        <a:p>
          <a:endParaRPr lang="zh-TW" altLang="en-US"/>
        </a:p>
      </dgm:t>
    </dgm:pt>
    <dgm:pt modelId="{7E1789C3-D619-487C-B8A2-4DE07AF18FDF}" type="pres">
      <dgm:prSet presAssocID="{A534955E-1EFB-46DE-BC3E-F245475967D5}" presName="compNode" presStyleCnt="0"/>
      <dgm:spPr/>
    </dgm:pt>
    <dgm:pt modelId="{9E300284-E76F-4B34-8799-417E2098294A}" type="pres">
      <dgm:prSet presAssocID="{A534955E-1EFB-46DE-BC3E-F245475967D5}" presName="node" presStyleLbl="node1" presStyleIdx="1" presStyleCnt="2">
        <dgm:presLayoutVars>
          <dgm:bulletEnabled val="1"/>
        </dgm:presLayoutVars>
      </dgm:prSet>
      <dgm:spPr/>
      <dgm:t>
        <a:bodyPr/>
        <a:lstStyle/>
        <a:p>
          <a:endParaRPr lang="zh-TW" altLang="en-US"/>
        </a:p>
      </dgm:t>
    </dgm:pt>
    <dgm:pt modelId="{B936FBA1-27EA-47BB-89BC-7708ACF83CDD}" type="pres">
      <dgm:prSet presAssocID="{A534955E-1EFB-46DE-BC3E-F245475967D5}" presName="invisiNode" presStyleLbl="node1" presStyleIdx="1" presStyleCnt="2"/>
      <dgm:spPr/>
    </dgm:pt>
    <dgm:pt modelId="{D27A3722-FFA9-4487-80E1-3DDEC6DC2D9E}" type="pres">
      <dgm:prSet presAssocID="{A534955E-1EFB-46DE-BC3E-F245475967D5}" presName="imagNode" presStyleLbl="fgImgPlace1" presStyleIdx="1" presStyleCnt="2" custScaleY="113567"/>
      <dgm:spPr>
        <a:blipFill rotWithShape="0">
          <a:blip xmlns:r="http://schemas.openxmlformats.org/officeDocument/2006/relationships" r:embed="rId2"/>
          <a:stretch>
            <a:fillRect/>
          </a:stretch>
        </a:blipFill>
      </dgm:spPr>
    </dgm:pt>
  </dgm:ptLst>
  <dgm:cxnLst>
    <dgm:cxn modelId="{8556C005-6A46-4EC8-AF0E-4B4293591E0A}" srcId="{F41EE9BD-70D9-4CAC-8F84-F6516CFA120D}" destId="{97898214-9D2E-4655-97CB-91CCCADED7A1}" srcOrd="0" destOrd="0" parTransId="{3CD14137-3593-46B3-8468-AD081020AE18}" sibTransId="{6A013C9A-65C5-4C3A-9FBB-2770431348C3}"/>
    <dgm:cxn modelId="{2CCBAFA4-1983-412B-842C-E5409842FB9C}" type="presOf" srcId="{6A013C9A-65C5-4C3A-9FBB-2770431348C3}" destId="{4E08C91F-6D95-4E36-A56B-9FE6D571D87E}" srcOrd="0" destOrd="0" presId="urn:microsoft.com/office/officeart/2005/8/layout/pList2"/>
    <dgm:cxn modelId="{A3323B69-5C0F-49DA-91BE-50357D5D590E}" srcId="{F41EE9BD-70D9-4CAC-8F84-F6516CFA120D}" destId="{A534955E-1EFB-46DE-BC3E-F245475967D5}" srcOrd="1" destOrd="0" parTransId="{494479DA-9F8F-4709-86CA-B50F85E59C29}" sibTransId="{9C5CA6FD-3E1D-4A5B-B87C-610E9FD89B1D}"/>
    <dgm:cxn modelId="{72E2E3BF-EB2F-446D-8C10-05B96B71CE09}" type="presOf" srcId="{A534955E-1EFB-46DE-BC3E-F245475967D5}" destId="{9E300284-E76F-4B34-8799-417E2098294A}" srcOrd="0" destOrd="0" presId="urn:microsoft.com/office/officeart/2005/8/layout/pList2"/>
    <dgm:cxn modelId="{92779A1F-4DBD-4C2B-8B20-21EE9022C6D8}" srcId="{97898214-9D2E-4655-97CB-91CCCADED7A1}" destId="{066997B9-EF98-4EF5-82C9-C191CA03B933}" srcOrd="1" destOrd="0" parTransId="{2E55FB94-9132-4866-89FB-2F0414FFF834}" sibTransId="{18C4F6CF-5CDB-4D6B-8504-87ED7F155F80}"/>
    <dgm:cxn modelId="{C074D1EF-DBA5-4781-A5E0-0F5A0CFF4F8C}" type="presOf" srcId="{97898214-9D2E-4655-97CB-91CCCADED7A1}" destId="{0028F165-0010-4896-B2B2-806C804F86F7}" srcOrd="0" destOrd="0" presId="urn:microsoft.com/office/officeart/2005/8/layout/pList2"/>
    <dgm:cxn modelId="{DE3820F8-1816-48FC-BAB7-5377CF94789D}" type="presOf" srcId="{DF112D52-8665-4B07-8ECE-0A26B45B63A4}" destId="{0028F165-0010-4896-B2B2-806C804F86F7}" srcOrd="0" destOrd="1" presId="urn:microsoft.com/office/officeart/2005/8/layout/pList2"/>
    <dgm:cxn modelId="{92AAEE98-3AD8-4E15-8B86-744DD5AE88DA}" type="presOf" srcId="{066997B9-EF98-4EF5-82C9-C191CA03B933}" destId="{0028F165-0010-4896-B2B2-806C804F86F7}" srcOrd="0" destOrd="2" presId="urn:microsoft.com/office/officeart/2005/8/layout/pList2"/>
    <dgm:cxn modelId="{9F0252F0-5E4D-49C4-9BE4-EBBC09689288}" srcId="{A534955E-1EFB-46DE-BC3E-F245475967D5}" destId="{C101E48A-AE5F-4176-B0A1-D7E575B2E3CB}" srcOrd="0" destOrd="0" parTransId="{A6B8126A-7CD1-4550-87D0-97FE94D25671}" sibTransId="{5C24C53D-1921-41A5-9E27-60D340AF46C2}"/>
    <dgm:cxn modelId="{D74D34D7-3912-4725-AC3E-4F5811065A6B}" srcId="{97898214-9D2E-4655-97CB-91CCCADED7A1}" destId="{DF112D52-8665-4B07-8ECE-0A26B45B63A4}" srcOrd="0" destOrd="0" parTransId="{FBB42C59-F180-49E2-A96F-0403D1E93F05}" sibTransId="{91CE375C-6024-47D4-AB94-9722632C85F1}"/>
    <dgm:cxn modelId="{A8E34473-FC5D-4CA3-96A7-A270B4D9B61E}" type="presOf" srcId="{C101E48A-AE5F-4176-B0A1-D7E575B2E3CB}" destId="{9E300284-E76F-4B34-8799-417E2098294A}" srcOrd="0" destOrd="1" presId="urn:microsoft.com/office/officeart/2005/8/layout/pList2"/>
    <dgm:cxn modelId="{AD4816E1-4CA2-4B56-AA1D-283975D543BE}" type="presOf" srcId="{F41EE9BD-70D9-4CAC-8F84-F6516CFA120D}" destId="{6F76EEFD-17CD-49DE-9426-1754DE5F97DD}" srcOrd="0" destOrd="0" presId="urn:microsoft.com/office/officeart/2005/8/layout/pList2"/>
    <dgm:cxn modelId="{D88C5947-DF62-44B4-9E39-25CFD889AE1C}" type="presParOf" srcId="{6F76EEFD-17CD-49DE-9426-1754DE5F97DD}" destId="{E2B3BAD3-C0C8-48E1-886B-6F6F1C3126F9}" srcOrd="0" destOrd="0" presId="urn:microsoft.com/office/officeart/2005/8/layout/pList2"/>
    <dgm:cxn modelId="{BE59CA40-8557-4D75-9D01-20235D51498D}" type="presParOf" srcId="{6F76EEFD-17CD-49DE-9426-1754DE5F97DD}" destId="{F7C90CF1-5178-456F-8B16-F7F1A456A5A3}" srcOrd="1" destOrd="0" presId="urn:microsoft.com/office/officeart/2005/8/layout/pList2"/>
    <dgm:cxn modelId="{733C625E-B79F-4E92-B086-B73C051BD4B1}" type="presParOf" srcId="{F7C90CF1-5178-456F-8B16-F7F1A456A5A3}" destId="{09F56876-795F-45D2-9DD7-358E169A2B91}" srcOrd="0" destOrd="0" presId="urn:microsoft.com/office/officeart/2005/8/layout/pList2"/>
    <dgm:cxn modelId="{93EACFD1-D4E3-4051-9E57-66B7D48EA200}" type="presParOf" srcId="{09F56876-795F-45D2-9DD7-358E169A2B91}" destId="{0028F165-0010-4896-B2B2-806C804F86F7}" srcOrd="0" destOrd="0" presId="urn:microsoft.com/office/officeart/2005/8/layout/pList2"/>
    <dgm:cxn modelId="{0F60F47D-250C-4F24-84AD-27D28C64C893}" type="presParOf" srcId="{09F56876-795F-45D2-9DD7-358E169A2B91}" destId="{18D74B2E-21AF-46F2-9B47-63B39CD3FA99}" srcOrd="1" destOrd="0" presId="urn:microsoft.com/office/officeart/2005/8/layout/pList2"/>
    <dgm:cxn modelId="{A038EC92-FC2F-4EBA-87BE-6736074EA7AA}" type="presParOf" srcId="{09F56876-795F-45D2-9DD7-358E169A2B91}" destId="{8CA98E40-AC3B-4197-8D16-071F51A9C73A}" srcOrd="2" destOrd="0" presId="urn:microsoft.com/office/officeart/2005/8/layout/pList2"/>
    <dgm:cxn modelId="{028B7578-E855-4939-9C20-86E8B39CBD8B}" type="presParOf" srcId="{F7C90CF1-5178-456F-8B16-F7F1A456A5A3}" destId="{4E08C91F-6D95-4E36-A56B-9FE6D571D87E}" srcOrd="1" destOrd="0" presId="urn:microsoft.com/office/officeart/2005/8/layout/pList2"/>
    <dgm:cxn modelId="{87524D52-55D9-4258-834F-8762DF89E8DE}" type="presParOf" srcId="{F7C90CF1-5178-456F-8B16-F7F1A456A5A3}" destId="{7E1789C3-D619-487C-B8A2-4DE07AF18FDF}" srcOrd="2" destOrd="0" presId="urn:microsoft.com/office/officeart/2005/8/layout/pList2"/>
    <dgm:cxn modelId="{266D91D2-1702-4623-BC9B-69202DD4C39E}" type="presParOf" srcId="{7E1789C3-D619-487C-B8A2-4DE07AF18FDF}" destId="{9E300284-E76F-4B34-8799-417E2098294A}" srcOrd="0" destOrd="0" presId="urn:microsoft.com/office/officeart/2005/8/layout/pList2"/>
    <dgm:cxn modelId="{582C3CA6-D6F9-49E9-9B32-F9C290DBA577}" type="presParOf" srcId="{7E1789C3-D619-487C-B8A2-4DE07AF18FDF}" destId="{B936FBA1-27EA-47BB-89BC-7708ACF83CDD}" srcOrd="1" destOrd="0" presId="urn:microsoft.com/office/officeart/2005/8/layout/pList2"/>
    <dgm:cxn modelId="{1B21B227-6AC1-4332-B46E-C20F67F497C4}" type="presParOf" srcId="{7E1789C3-D619-487C-B8A2-4DE07AF18FDF}" destId="{D27A3722-FFA9-4487-80E1-3DDEC6DC2D9E}"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6397B1-B503-414E-B229-E7561F8E0A67}"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zh-TW" altLang="en-US"/>
        </a:p>
      </dgm:t>
    </dgm:pt>
    <dgm:pt modelId="{ECC10A08-D16D-46A5-BBFA-A0C97D1CA3C2}">
      <dgm:prSet/>
      <dgm:spPr/>
      <dgm:t>
        <a:bodyPr/>
        <a:lstStyle/>
        <a:p>
          <a:pPr rtl="0"/>
          <a:r>
            <a:rPr lang="en-US" b="1" baseline="0" dirty="0" smtClean="0">
              <a:latin typeface="Comic Sans MS" pitchFamily="66" charset="0"/>
              <a:ea typeface="微軟正黑體" pitchFamily="34" charset="-120"/>
            </a:rPr>
            <a:t>3.</a:t>
          </a:r>
          <a:r>
            <a:rPr lang="zh-TW" b="1" baseline="0" dirty="0" smtClean="0">
              <a:latin typeface="Comic Sans MS" pitchFamily="66" charset="0"/>
              <a:ea typeface="微軟正黑體" pitchFamily="34" charset="-120"/>
            </a:rPr>
            <a:t>關係連結</a:t>
          </a:r>
          <a:endParaRPr lang="zh-TW" baseline="0" dirty="0">
            <a:latin typeface="Comic Sans MS" pitchFamily="66" charset="0"/>
            <a:ea typeface="微軟正黑體" pitchFamily="34" charset="-120"/>
          </a:endParaRPr>
        </a:p>
      </dgm:t>
    </dgm:pt>
    <dgm:pt modelId="{6B9943CD-2ED3-4225-ADEB-C5EF3277D178}" type="parTrans" cxnId="{CED95D8D-4528-4AF3-93DC-34D10E24F9EE}">
      <dgm:prSet/>
      <dgm:spPr/>
      <dgm:t>
        <a:bodyPr/>
        <a:lstStyle/>
        <a:p>
          <a:endParaRPr lang="zh-TW" altLang="en-US" baseline="0">
            <a:latin typeface="Comic Sans MS" pitchFamily="66" charset="0"/>
            <a:ea typeface="微軟正黑體" pitchFamily="34" charset="-120"/>
          </a:endParaRPr>
        </a:p>
      </dgm:t>
    </dgm:pt>
    <dgm:pt modelId="{D849CB5E-0123-4DA9-A530-2AC61054C859}" type="sibTrans" cxnId="{CED95D8D-4528-4AF3-93DC-34D10E24F9EE}">
      <dgm:prSet/>
      <dgm:spPr/>
      <dgm:t>
        <a:bodyPr/>
        <a:lstStyle/>
        <a:p>
          <a:endParaRPr lang="zh-TW" altLang="en-US" baseline="0">
            <a:latin typeface="Comic Sans MS" pitchFamily="66" charset="0"/>
            <a:ea typeface="微軟正黑體" pitchFamily="34" charset="-120"/>
          </a:endParaRPr>
        </a:p>
      </dgm:t>
    </dgm:pt>
    <dgm:pt modelId="{CD3973CB-45E2-42D1-9C2A-1F4B55DDB479}">
      <dgm:prSet/>
      <dgm:spPr/>
      <dgm:t>
        <a:bodyPr/>
        <a:lstStyle/>
        <a:p>
          <a:pPr rtl="0"/>
          <a:r>
            <a:rPr lang="zh-TW" b="0" baseline="0" dirty="0" smtClean="0">
              <a:latin typeface="Comic Sans MS" pitchFamily="66" charset="0"/>
              <a:ea typeface="微軟正黑體" pitchFamily="34" charset="-120"/>
            </a:rPr>
            <a:t>是指建立更好的關係，以掌握住消費者重視的溝通點，來傳遞最真實的感覺，藉此打動消費者的心</a:t>
          </a:r>
          <a:endParaRPr lang="en-US" b="0" baseline="0" dirty="0">
            <a:latin typeface="Comic Sans MS" pitchFamily="66" charset="0"/>
            <a:ea typeface="微軟正黑體" pitchFamily="34" charset="-120"/>
          </a:endParaRPr>
        </a:p>
      </dgm:t>
    </dgm:pt>
    <dgm:pt modelId="{C7A001FE-3939-4BF7-ABDF-5024BB46262C}" type="parTrans" cxnId="{CC09B6CA-4394-44F4-94AD-89F9EFF7BAD1}">
      <dgm:prSet/>
      <dgm:spPr/>
      <dgm:t>
        <a:bodyPr/>
        <a:lstStyle/>
        <a:p>
          <a:endParaRPr lang="zh-TW" altLang="en-US" baseline="0">
            <a:latin typeface="Comic Sans MS" pitchFamily="66" charset="0"/>
            <a:ea typeface="微軟正黑體" pitchFamily="34" charset="-120"/>
          </a:endParaRPr>
        </a:p>
      </dgm:t>
    </dgm:pt>
    <dgm:pt modelId="{EB953F8C-C4E8-4187-AF91-BC796E9D8113}" type="sibTrans" cxnId="{CC09B6CA-4394-44F4-94AD-89F9EFF7BAD1}">
      <dgm:prSet/>
      <dgm:spPr/>
      <dgm:t>
        <a:bodyPr/>
        <a:lstStyle/>
        <a:p>
          <a:endParaRPr lang="zh-TW" altLang="en-US" baseline="0">
            <a:latin typeface="Comic Sans MS" pitchFamily="66" charset="0"/>
            <a:ea typeface="微軟正黑體" pitchFamily="34" charset="-120"/>
          </a:endParaRPr>
        </a:p>
      </dgm:t>
    </dgm:pt>
    <dgm:pt modelId="{77C4DF5A-F651-47FC-9A1C-1E99F8A4F2C7}">
      <dgm:prSet/>
      <dgm:spPr/>
      <dgm:t>
        <a:bodyPr/>
        <a:lstStyle/>
        <a:p>
          <a:pPr rtl="0"/>
          <a:r>
            <a:rPr lang="en-US" b="1" baseline="0" dirty="0" smtClean="0">
              <a:latin typeface="Comic Sans MS" pitchFamily="66" charset="0"/>
              <a:ea typeface="微軟正黑體" pitchFamily="34" charset="-120"/>
            </a:rPr>
            <a:t>4.</a:t>
          </a:r>
          <a:r>
            <a:rPr lang="zh-TW" b="1" baseline="0" dirty="0" smtClean="0">
              <a:latin typeface="Comic Sans MS" pitchFamily="66" charset="0"/>
              <a:ea typeface="微軟正黑體" pitchFamily="34" charset="-120"/>
            </a:rPr>
            <a:t>消費者參與</a:t>
          </a:r>
          <a:endParaRPr lang="zh-TW" baseline="0" dirty="0">
            <a:latin typeface="Comic Sans MS" pitchFamily="66" charset="0"/>
            <a:ea typeface="微軟正黑體" pitchFamily="34" charset="-120"/>
          </a:endParaRPr>
        </a:p>
      </dgm:t>
    </dgm:pt>
    <dgm:pt modelId="{B679060C-3DF8-42D4-9DCE-5F595AEBE995}" type="parTrans" cxnId="{02A0E3E2-E497-480C-86EC-9A695BB1E933}">
      <dgm:prSet/>
      <dgm:spPr/>
      <dgm:t>
        <a:bodyPr/>
        <a:lstStyle/>
        <a:p>
          <a:endParaRPr lang="zh-TW" altLang="en-US" baseline="0">
            <a:latin typeface="Comic Sans MS" pitchFamily="66" charset="0"/>
            <a:ea typeface="微軟正黑體" pitchFamily="34" charset="-120"/>
          </a:endParaRPr>
        </a:p>
      </dgm:t>
    </dgm:pt>
    <dgm:pt modelId="{4450D4D8-DF9D-4D1F-9CD9-AD81199429D9}" type="sibTrans" cxnId="{02A0E3E2-E497-480C-86EC-9A695BB1E933}">
      <dgm:prSet/>
      <dgm:spPr/>
      <dgm:t>
        <a:bodyPr/>
        <a:lstStyle/>
        <a:p>
          <a:endParaRPr lang="zh-TW" altLang="en-US" baseline="0">
            <a:latin typeface="Comic Sans MS" pitchFamily="66" charset="0"/>
            <a:ea typeface="微軟正黑體" pitchFamily="34" charset="-120"/>
          </a:endParaRPr>
        </a:p>
      </dgm:t>
    </dgm:pt>
    <dgm:pt modelId="{EA9B5C68-7A97-45BA-98E3-E7DAF32B5379}">
      <dgm:prSet/>
      <dgm:spPr/>
      <dgm:t>
        <a:bodyPr/>
        <a:lstStyle/>
        <a:p>
          <a:pPr rtl="0"/>
          <a:r>
            <a:rPr lang="zh-TW" b="0" baseline="0" dirty="0" smtClean="0">
              <a:latin typeface="Comic Sans MS" pitchFamily="66" charset="0"/>
              <a:ea typeface="微軟正黑體" pitchFamily="34" charset="-120"/>
            </a:rPr>
            <a:t>故事行銷的極致在於邀請消費者參與故事的發展</a:t>
          </a:r>
          <a:endParaRPr lang="zh-TW" b="0" baseline="0" dirty="0">
            <a:latin typeface="Comic Sans MS" pitchFamily="66" charset="0"/>
            <a:ea typeface="微軟正黑體" pitchFamily="34" charset="-120"/>
          </a:endParaRPr>
        </a:p>
      </dgm:t>
    </dgm:pt>
    <dgm:pt modelId="{64AD0B07-333C-465B-A315-491231838F11}" type="parTrans" cxnId="{88675FE4-E6F0-48DA-AAE7-D13B15A4F513}">
      <dgm:prSet/>
      <dgm:spPr/>
      <dgm:t>
        <a:bodyPr/>
        <a:lstStyle/>
        <a:p>
          <a:endParaRPr lang="zh-TW" altLang="en-US" baseline="0">
            <a:latin typeface="Comic Sans MS" pitchFamily="66" charset="0"/>
            <a:ea typeface="微軟正黑體" pitchFamily="34" charset="-120"/>
          </a:endParaRPr>
        </a:p>
      </dgm:t>
    </dgm:pt>
    <dgm:pt modelId="{4CC78589-2736-44C2-895D-75B6D20498D4}" type="sibTrans" cxnId="{88675FE4-E6F0-48DA-AAE7-D13B15A4F513}">
      <dgm:prSet/>
      <dgm:spPr/>
      <dgm:t>
        <a:bodyPr/>
        <a:lstStyle/>
        <a:p>
          <a:endParaRPr lang="zh-TW" altLang="en-US" baseline="0">
            <a:latin typeface="Comic Sans MS" pitchFamily="66" charset="0"/>
            <a:ea typeface="微軟正黑體" pitchFamily="34" charset="-120"/>
          </a:endParaRPr>
        </a:p>
      </dgm:t>
    </dgm:pt>
    <dgm:pt modelId="{74C0EAD0-E28B-44FD-8704-419D10631879}" type="pres">
      <dgm:prSet presAssocID="{A16397B1-B503-414E-B229-E7561F8E0A67}" presName="Name0" presStyleCnt="0">
        <dgm:presLayoutVars>
          <dgm:dir/>
          <dgm:resizeHandles val="exact"/>
        </dgm:presLayoutVars>
      </dgm:prSet>
      <dgm:spPr/>
      <dgm:t>
        <a:bodyPr/>
        <a:lstStyle/>
        <a:p>
          <a:endParaRPr lang="zh-TW" altLang="en-US"/>
        </a:p>
      </dgm:t>
    </dgm:pt>
    <dgm:pt modelId="{72AA2E3D-061E-4F74-A113-8AF2E0F231C5}" type="pres">
      <dgm:prSet presAssocID="{A16397B1-B503-414E-B229-E7561F8E0A67}" presName="bkgdShp" presStyleLbl="alignAccFollowNode1" presStyleIdx="0" presStyleCnt="1"/>
      <dgm:spPr/>
    </dgm:pt>
    <dgm:pt modelId="{C3002FA4-9CA5-48A9-AAD1-10C9F608FAAE}" type="pres">
      <dgm:prSet presAssocID="{A16397B1-B503-414E-B229-E7561F8E0A67}" presName="linComp" presStyleCnt="0"/>
      <dgm:spPr/>
    </dgm:pt>
    <dgm:pt modelId="{8F32F1AB-ABFE-4013-9F94-FAFF6B807717}" type="pres">
      <dgm:prSet presAssocID="{ECC10A08-D16D-46A5-BBFA-A0C97D1CA3C2}" presName="compNode" presStyleCnt="0"/>
      <dgm:spPr/>
    </dgm:pt>
    <dgm:pt modelId="{07582119-AEAF-41CF-9422-889E7EA70153}" type="pres">
      <dgm:prSet presAssocID="{ECC10A08-D16D-46A5-BBFA-A0C97D1CA3C2}" presName="node" presStyleLbl="node1" presStyleIdx="0" presStyleCnt="2">
        <dgm:presLayoutVars>
          <dgm:bulletEnabled val="1"/>
        </dgm:presLayoutVars>
      </dgm:prSet>
      <dgm:spPr/>
      <dgm:t>
        <a:bodyPr/>
        <a:lstStyle/>
        <a:p>
          <a:endParaRPr lang="zh-TW" altLang="en-US"/>
        </a:p>
      </dgm:t>
    </dgm:pt>
    <dgm:pt modelId="{D665DE0E-2D2D-4B13-B88A-748D2E81C4A4}" type="pres">
      <dgm:prSet presAssocID="{ECC10A08-D16D-46A5-BBFA-A0C97D1CA3C2}" presName="invisiNode" presStyleLbl="node1" presStyleIdx="0" presStyleCnt="2"/>
      <dgm:spPr/>
    </dgm:pt>
    <dgm:pt modelId="{35C7D902-A090-4753-B7E7-21CEE407FF2D}" type="pres">
      <dgm:prSet presAssocID="{ECC10A08-D16D-46A5-BBFA-A0C97D1CA3C2}" presName="imagNode" presStyleLbl="fgImgPlace1" presStyleIdx="0" presStyleCnt="2" custScaleY="113567"/>
      <dgm:spPr>
        <a:blipFill rotWithShape="0">
          <a:blip xmlns:r="http://schemas.openxmlformats.org/officeDocument/2006/relationships" r:embed="rId1"/>
          <a:stretch>
            <a:fillRect/>
          </a:stretch>
        </a:blipFill>
      </dgm:spPr>
    </dgm:pt>
    <dgm:pt modelId="{F41F27A5-3F63-4200-83A5-9A43F9C3E5C4}" type="pres">
      <dgm:prSet presAssocID="{D849CB5E-0123-4DA9-A530-2AC61054C859}" presName="sibTrans" presStyleLbl="sibTrans2D1" presStyleIdx="0" presStyleCnt="0"/>
      <dgm:spPr/>
      <dgm:t>
        <a:bodyPr/>
        <a:lstStyle/>
        <a:p>
          <a:endParaRPr lang="zh-TW" altLang="en-US"/>
        </a:p>
      </dgm:t>
    </dgm:pt>
    <dgm:pt modelId="{112FA8F3-05EC-47A0-A83C-18E943C295B6}" type="pres">
      <dgm:prSet presAssocID="{77C4DF5A-F651-47FC-9A1C-1E99F8A4F2C7}" presName="compNode" presStyleCnt="0"/>
      <dgm:spPr/>
    </dgm:pt>
    <dgm:pt modelId="{C4E7323B-749B-41A5-BDCE-96A7CE2F2EB9}" type="pres">
      <dgm:prSet presAssocID="{77C4DF5A-F651-47FC-9A1C-1E99F8A4F2C7}" presName="node" presStyleLbl="node1" presStyleIdx="1" presStyleCnt="2">
        <dgm:presLayoutVars>
          <dgm:bulletEnabled val="1"/>
        </dgm:presLayoutVars>
      </dgm:prSet>
      <dgm:spPr/>
      <dgm:t>
        <a:bodyPr/>
        <a:lstStyle/>
        <a:p>
          <a:endParaRPr lang="zh-TW" altLang="en-US"/>
        </a:p>
      </dgm:t>
    </dgm:pt>
    <dgm:pt modelId="{3D99532E-2CA4-447C-8CE1-0A1DAF9128E4}" type="pres">
      <dgm:prSet presAssocID="{77C4DF5A-F651-47FC-9A1C-1E99F8A4F2C7}" presName="invisiNode" presStyleLbl="node1" presStyleIdx="1" presStyleCnt="2"/>
      <dgm:spPr/>
    </dgm:pt>
    <dgm:pt modelId="{5CF5791D-826A-40D7-90BA-11CF44E01D60}" type="pres">
      <dgm:prSet presAssocID="{77C4DF5A-F651-47FC-9A1C-1E99F8A4F2C7}" presName="imagNode" presStyleLbl="fgImgPlace1" presStyleIdx="1" presStyleCnt="2" custScaleY="113567"/>
      <dgm:spPr>
        <a:blipFill rotWithShape="0">
          <a:blip xmlns:r="http://schemas.openxmlformats.org/officeDocument/2006/relationships" r:embed="rId2"/>
          <a:stretch>
            <a:fillRect/>
          </a:stretch>
        </a:blipFill>
      </dgm:spPr>
    </dgm:pt>
  </dgm:ptLst>
  <dgm:cxnLst>
    <dgm:cxn modelId="{CED95D8D-4528-4AF3-93DC-34D10E24F9EE}" srcId="{A16397B1-B503-414E-B229-E7561F8E0A67}" destId="{ECC10A08-D16D-46A5-BBFA-A0C97D1CA3C2}" srcOrd="0" destOrd="0" parTransId="{6B9943CD-2ED3-4225-ADEB-C5EF3277D178}" sibTransId="{D849CB5E-0123-4DA9-A530-2AC61054C859}"/>
    <dgm:cxn modelId="{41C75BB9-EF42-4BBE-92E4-090652394588}" type="presOf" srcId="{ECC10A08-D16D-46A5-BBFA-A0C97D1CA3C2}" destId="{07582119-AEAF-41CF-9422-889E7EA70153}" srcOrd="0" destOrd="0" presId="urn:microsoft.com/office/officeart/2005/8/layout/pList2"/>
    <dgm:cxn modelId="{88675FE4-E6F0-48DA-AAE7-D13B15A4F513}" srcId="{77C4DF5A-F651-47FC-9A1C-1E99F8A4F2C7}" destId="{EA9B5C68-7A97-45BA-98E3-E7DAF32B5379}" srcOrd="0" destOrd="0" parTransId="{64AD0B07-333C-465B-A315-491231838F11}" sibTransId="{4CC78589-2736-44C2-895D-75B6D20498D4}"/>
    <dgm:cxn modelId="{02A0E3E2-E497-480C-86EC-9A695BB1E933}" srcId="{A16397B1-B503-414E-B229-E7561F8E0A67}" destId="{77C4DF5A-F651-47FC-9A1C-1E99F8A4F2C7}" srcOrd="1" destOrd="0" parTransId="{B679060C-3DF8-42D4-9DCE-5F595AEBE995}" sibTransId="{4450D4D8-DF9D-4D1F-9CD9-AD81199429D9}"/>
    <dgm:cxn modelId="{E8C21D4D-EFCA-46D9-B5BA-CD49A4455624}" type="presOf" srcId="{CD3973CB-45E2-42D1-9C2A-1F4B55DDB479}" destId="{07582119-AEAF-41CF-9422-889E7EA70153}" srcOrd="0" destOrd="1" presId="urn:microsoft.com/office/officeart/2005/8/layout/pList2"/>
    <dgm:cxn modelId="{CC09B6CA-4394-44F4-94AD-89F9EFF7BAD1}" srcId="{ECC10A08-D16D-46A5-BBFA-A0C97D1CA3C2}" destId="{CD3973CB-45E2-42D1-9C2A-1F4B55DDB479}" srcOrd="0" destOrd="0" parTransId="{C7A001FE-3939-4BF7-ABDF-5024BB46262C}" sibTransId="{EB953F8C-C4E8-4187-AF91-BC796E9D8113}"/>
    <dgm:cxn modelId="{00D43BB9-755B-46C7-B6D9-E31426F96DE1}" type="presOf" srcId="{D849CB5E-0123-4DA9-A530-2AC61054C859}" destId="{F41F27A5-3F63-4200-83A5-9A43F9C3E5C4}" srcOrd="0" destOrd="0" presId="urn:microsoft.com/office/officeart/2005/8/layout/pList2"/>
    <dgm:cxn modelId="{95555D4E-DDF2-4327-8686-E00B6D53B858}" type="presOf" srcId="{A16397B1-B503-414E-B229-E7561F8E0A67}" destId="{74C0EAD0-E28B-44FD-8704-419D10631879}" srcOrd="0" destOrd="0" presId="urn:microsoft.com/office/officeart/2005/8/layout/pList2"/>
    <dgm:cxn modelId="{7E3C983C-AAFA-4630-A64B-14E0B5BE3055}" type="presOf" srcId="{EA9B5C68-7A97-45BA-98E3-E7DAF32B5379}" destId="{C4E7323B-749B-41A5-BDCE-96A7CE2F2EB9}" srcOrd="0" destOrd="1" presId="urn:microsoft.com/office/officeart/2005/8/layout/pList2"/>
    <dgm:cxn modelId="{AACE4231-C06A-4E2A-8BC1-99971C0EF4B4}" type="presOf" srcId="{77C4DF5A-F651-47FC-9A1C-1E99F8A4F2C7}" destId="{C4E7323B-749B-41A5-BDCE-96A7CE2F2EB9}" srcOrd="0" destOrd="0" presId="urn:microsoft.com/office/officeart/2005/8/layout/pList2"/>
    <dgm:cxn modelId="{AC4D28F0-33CC-47A5-9FB0-0A691EE01069}" type="presParOf" srcId="{74C0EAD0-E28B-44FD-8704-419D10631879}" destId="{72AA2E3D-061E-4F74-A113-8AF2E0F231C5}" srcOrd="0" destOrd="0" presId="urn:microsoft.com/office/officeart/2005/8/layout/pList2"/>
    <dgm:cxn modelId="{7CD0995B-EFF8-4236-B31E-B86048225338}" type="presParOf" srcId="{74C0EAD0-E28B-44FD-8704-419D10631879}" destId="{C3002FA4-9CA5-48A9-AAD1-10C9F608FAAE}" srcOrd="1" destOrd="0" presId="urn:microsoft.com/office/officeart/2005/8/layout/pList2"/>
    <dgm:cxn modelId="{B4629CB5-37A0-482B-9825-46A6FB47EFBA}" type="presParOf" srcId="{C3002FA4-9CA5-48A9-AAD1-10C9F608FAAE}" destId="{8F32F1AB-ABFE-4013-9F94-FAFF6B807717}" srcOrd="0" destOrd="0" presId="urn:microsoft.com/office/officeart/2005/8/layout/pList2"/>
    <dgm:cxn modelId="{DAF234E6-2B2C-40E1-94D5-F2BC85BA5FB5}" type="presParOf" srcId="{8F32F1AB-ABFE-4013-9F94-FAFF6B807717}" destId="{07582119-AEAF-41CF-9422-889E7EA70153}" srcOrd="0" destOrd="0" presId="urn:microsoft.com/office/officeart/2005/8/layout/pList2"/>
    <dgm:cxn modelId="{D7AE0167-319A-40B1-A797-847793A3F1FE}" type="presParOf" srcId="{8F32F1AB-ABFE-4013-9F94-FAFF6B807717}" destId="{D665DE0E-2D2D-4B13-B88A-748D2E81C4A4}" srcOrd="1" destOrd="0" presId="urn:microsoft.com/office/officeart/2005/8/layout/pList2"/>
    <dgm:cxn modelId="{81A75CE1-EC5D-4B26-A680-C74B9FBBBFA6}" type="presParOf" srcId="{8F32F1AB-ABFE-4013-9F94-FAFF6B807717}" destId="{35C7D902-A090-4753-B7E7-21CEE407FF2D}" srcOrd="2" destOrd="0" presId="urn:microsoft.com/office/officeart/2005/8/layout/pList2"/>
    <dgm:cxn modelId="{5D7751F4-E47B-4995-9FD6-B6E52219E88F}" type="presParOf" srcId="{C3002FA4-9CA5-48A9-AAD1-10C9F608FAAE}" destId="{F41F27A5-3F63-4200-83A5-9A43F9C3E5C4}" srcOrd="1" destOrd="0" presId="urn:microsoft.com/office/officeart/2005/8/layout/pList2"/>
    <dgm:cxn modelId="{E782095B-2AF1-475B-A2DB-A97D25809783}" type="presParOf" srcId="{C3002FA4-9CA5-48A9-AAD1-10C9F608FAAE}" destId="{112FA8F3-05EC-47A0-A83C-18E943C295B6}" srcOrd="2" destOrd="0" presId="urn:microsoft.com/office/officeart/2005/8/layout/pList2"/>
    <dgm:cxn modelId="{7DCBD451-E3EB-4AD2-B3AA-92BFC9702E70}" type="presParOf" srcId="{112FA8F3-05EC-47A0-A83C-18E943C295B6}" destId="{C4E7323B-749B-41A5-BDCE-96A7CE2F2EB9}" srcOrd="0" destOrd="0" presId="urn:microsoft.com/office/officeart/2005/8/layout/pList2"/>
    <dgm:cxn modelId="{3D13D128-2D84-453B-981D-63397258C999}" type="presParOf" srcId="{112FA8F3-05EC-47A0-A83C-18E943C295B6}" destId="{3D99532E-2CA4-447C-8CE1-0A1DAF9128E4}" srcOrd="1" destOrd="0" presId="urn:microsoft.com/office/officeart/2005/8/layout/pList2"/>
    <dgm:cxn modelId="{19E5E3AC-C890-4A47-981E-8E33A0826592}" type="presParOf" srcId="{112FA8F3-05EC-47A0-A83C-18E943C295B6}" destId="{5CF5791D-826A-40D7-90BA-11CF44E01D60}"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48414D-1DA1-43B8-A2FD-A7864A1E8060}">
      <dsp:nvSpPr>
        <dsp:cNvPr id="0" name=""/>
        <dsp:cNvSpPr/>
      </dsp:nvSpPr>
      <dsp:spPr>
        <a:xfrm>
          <a:off x="2531" y="1124"/>
          <a:ext cx="2129134" cy="2518506"/>
        </a:xfrm>
        <a:prstGeom prst="roundRect">
          <a:avLst>
            <a:gd name="adj" fmla="val 10000"/>
          </a:avLst>
        </a:prstGeom>
        <a:solidFill>
          <a:schemeClr val="accent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zh-TW" altLang="en-US" sz="5000" kern="1200" dirty="0" smtClean="0">
              <a:latin typeface="Comic Sans MS" pitchFamily="66" charset="0"/>
              <a:ea typeface="微軟正黑體" pitchFamily="34" charset="-120"/>
            </a:rPr>
            <a:t>本章架構</a:t>
          </a:r>
          <a:endParaRPr lang="zh-TW" altLang="en-US" sz="5000" kern="1200" dirty="0">
            <a:latin typeface="Comic Sans MS" pitchFamily="66" charset="0"/>
            <a:ea typeface="微軟正黑體" pitchFamily="34" charset="-120"/>
          </a:endParaRPr>
        </a:p>
      </dsp:txBody>
      <dsp:txXfrm>
        <a:off x="2531" y="1124"/>
        <a:ext cx="2129134" cy="2518506"/>
      </dsp:txXfrm>
    </dsp:sp>
    <dsp:sp modelId="{44AD15B9-4F30-4483-9923-C7539549C255}">
      <dsp:nvSpPr>
        <dsp:cNvPr id="0" name=""/>
        <dsp:cNvSpPr/>
      </dsp:nvSpPr>
      <dsp:spPr>
        <a:xfrm>
          <a:off x="2531" y="2738169"/>
          <a:ext cx="500737" cy="2518506"/>
        </a:xfrm>
        <a:prstGeom prst="roundRect">
          <a:avLst>
            <a:gd name="adj" fmla="val 10000"/>
          </a:avLst>
        </a:prstGeom>
        <a:solidFill>
          <a:schemeClr val="accent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en-US" sz="1600" kern="1200" dirty="0" smtClean="0">
              <a:latin typeface="Comic Sans MS" pitchFamily="66" charset="0"/>
              <a:ea typeface="微軟正黑體" pitchFamily="34" charset="-120"/>
            </a:rPr>
            <a:t>4P </a:t>
          </a:r>
          <a:r>
            <a:rPr lang="zh-TW" altLang="en-US" sz="1600" kern="1200" dirty="0" smtClean="0">
              <a:latin typeface="Comic Sans MS" pitchFamily="66" charset="0"/>
              <a:ea typeface="微軟正黑體" pitchFamily="34" charset="-120"/>
            </a:rPr>
            <a:t>的概念</a:t>
          </a:r>
          <a:endParaRPr lang="zh-TW" altLang="en-US" sz="1600" kern="1200" dirty="0">
            <a:latin typeface="Comic Sans MS" pitchFamily="66" charset="0"/>
            <a:ea typeface="微軟正黑體" pitchFamily="34" charset="-120"/>
          </a:endParaRPr>
        </a:p>
      </dsp:txBody>
      <dsp:txXfrm>
        <a:off x="2531" y="2738169"/>
        <a:ext cx="500737" cy="2518506"/>
      </dsp:txXfrm>
    </dsp:sp>
    <dsp:sp modelId="{36CD345A-0026-459C-9818-19B526FCE136}">
      <dsp:nvSpPr>
        <dsp:cNvPr id="0" name=""/>
        <dsp:cNvSpPr/>
      </dsp:nvSpPr>
      <dsp:spPr>
        <a:xfrm>
          <a:off x="545330" y="2738169"/>
          <a:ext cx="500737" cy="2518506"/>
        </a:xfrm>
        <a:prstGeom prst="roundRect">
          <a:avLst>
            <a:gd name="adj" fmla="val 10000"/>
          </a:avLst>
        </a:prstGeom>
        <a:solidFill>
          <a:schemeClr val="accent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en-US" sz="1600" kern="1200" dirty="0" smtClean="0">
              <a:latin typeface="Comic Sans MS" pitchFamily="66" charset="0"/>
              <a:ea typeface="微軟正黑體" pitchFamily="34" charset="-120"/>
            </a:rPr>
            <a:t>4C </a:t>
          </a:r>
          <a:r>
            <a:rPr lang="zh-TW" altLang="en-US" sz="1600" kern="1200" dirty="0" smtClean="0">
              <a:latin typeface="Comic Sans MS" pitchFamily="66" charset="0"/>
              <a:ea typeface="微軟正黑體" pitchFamily="34" charset="-120"/>
            </a:rPr>
            <a:t>的概念</a:t>
          </a:r>
        </a:p>
      </dsp:txBody>
      <dsp:txXfrm>
        <a:off x="545330" y="2738169"/>
        <a:ext cx="500737" cy="2518506"/>
      </dsp:txXfrm>
    </dsp:sp>
    <dsp:sp modelId="{37FED480-07D6-4FC5-A39C-7CF98D82336F}">
      <dsp:nvSpPr>
        <dsp:cNvPr id="0" name=""/>
        <dsp:cNvSpPr/>
      </dsp:nvSpPr>
      <dsp:spPr>
        <a:xfrm>
          <a:off x="1088129" y="2738169"/>
          <a:ext cx="500737" cy="2518506"/>
        </a:xfrm>
        <a:prstGeom prst="roundRect">
          <a:avLst>
            <a:gd name="adj" fmla="val 10000"/>
          </a:avLst>
        </a:prstGeom>
        <a:solidFill>
          <a:schemeClr val="accent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Comic Sans MS" pitchFamily="66" charset="0"/>
              <a:ea typeface="微軟正黑體" pitchFamily="34" charset="-120"/>
            </a:rPr>
            <a:t>網路行銷的應用</a:t>
          </a:r>
        </a:p>
      </dsp:txBody>
      <dsp:txXfrm>
        <a:off x="1088129" y="2738169"/>
        <a:ext cx="500737" cy="2518506"/>
      </dsp:txXfrm>
    </dsp:sp>
    <dsp:sp modelId="{073EB614-1943-4F1B-B7CC-46C4F01AF66E}">
      <dsp:nvSpPr>
        <dsp:cNvPr id="0" name=""/>
        <dsp:cNvSpPr/>
      </dsp:nvSpPr>
      <dsp:spPr>
        <a:xfrm>
          <a:off x="1630928" y="2738169"/>
          <a:ext cx="500737" cy="2518506"/>
        </a:xfrm>
        <a:prstGeom prst="roundRect">
          <a:avLst>
            <a:gd name="adj" fmla="val 10000"/>
          </a:avLst>
        </a:prstGeom>
        <a:solidFill>
          <a:schemeClr val="accent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Comic Sans MS" pitchFamily="66" charset="0"/>
              <a:ea typeface="微軟正黑體" pitchFamily="34" charset="-120"/>
            </a:rPr>
            <a:t>結論</a:t>
          </a:r>
        </a:p>
      </dsp:txBody>
      <dsp:txXfrm>
        <a:off x="1630928" y="2738169"/>
        <a:ext cx="500737" cy="2518506"/>
      </dsp:txXfrm>
    </dsp:sp>
    <dsp:sp modelId="{1B424443-B62E-422B-8C5F-5893D7CC4ECA}">
      <dsp:nvSpPr>
        <dsp:cNvPr id="0" name=""/>
        <dsp:cNvSpPr/>
      </dsp:nvSpPr>
      <dsp:spPr>
        <a:xfrm>
          <a:off x="2215789" y="1124"/>
          <a:ext cx="5928729" cy="251850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zh-TW" altLang="en-US" sz="5000" kern="1200" dirty="0" smtClean="0">
              <a:latin typeface="Comic Sans MS" pitchFamily="66" charset="0"/>
              <a:ea typeface="微軟正黑體" pitchFamily="34" charset="-120"/>
            </a:rPr>
            <a:t>學習重點</a:t>
          </a:r>
          <a:endParaRPr lang="zh-TW" altLang="en-US" sz="5000" kern="1200" dirty="0">
            <a:latin typeface="Comic Sans MS" pitchFamily="66" charset="0"/>
            <a:ea typeface="微軟正黑體" pitchFamily="34" charset="-120"/>
          </a:endParaRPr>
        </a:p>
      </dsp:txBody>
      <dsp:txXfrm>
        <a:off x="2215789" y="1124"/>
        <a:ext cx="5928729" cy="2518506"/>
      </dsp:txXfrm>
    </dsp:sp>
    <dsp:sp modelId="{94C53467-3D00-45C2-84D6-FB3D3FDED7B8}">
      <dsp:nvSpPr>
        <dsp:cNvPr id="0" name=""/>
        <dsp:cNvSpPr/>
      </dsp:nvSpPr>
      <dsp:spPr>
        <a:xfrm>
          <a:off x="2215789" y="2738169"/>
          <a:ext cx="500737" cy="251850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Comic Sans MS" pitchFamily="66" charset="0"/>
              <a:ea typeface="微軟正黑體" pitchFamily="34" charset="-120"/>
            </a:rPr>
            <a:t>產品</a:t>
          </a:r>
          <a:endParaRPr lang="zh-TW" altLang="en-US" sz="1600" kern="1200" dirty="0">
            <a:latin typeface="Comic Sans MS" pitchFamily="66" charset="0"/>
            <a:ea typeface="微軟正黑體" pitchFamily="34" charset="-120"/>
          </a:endParaRPr>
        </a:p>
      </dsp:txBody>
      <dsp:txXfrm>
        <a:off x="2215789" y="2738169"/>
        <a:ext cx="500737" cy="2518506"/>
      </dsp:txXfrm>
    </dsp:sp>
    <dsp:sp modelId="{45E4FA48-0879-4FD8-B351-02D17BC0BDEB}">
      <dsp:nvSpPr>
        <dsp:cNvPr id="0" name=""/>
        <dsp:cNvSpPr/>
      </dsp:nvSpPr>
      <dsp:spPr>
        <a:xfrm>
          <a:off x="2758588" y="2738169"/>
          <a:ext cx="500737" cy="251850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Comic Sans MS" pitchFamily="66" charset="0"/>
              <a:ea typeface="微軟正黑體" pitchFamily="34" charset="-120"/>
            </a:rPr>
            <a:t>價格</a:t>
          </a:r>
        </a:p>
      </dsp:txBody>
      <dsp:txXfrm>
        <a:off x="2758588" y="2738169"/>
        <a:ext cx="500737" cy="2518506"/>
      </dsp:txXfrm>
    </dsp:sp>
    <dsp:sp modelId="{775236A4-F5B1-441D-A0EA-7117E30E4B36}">
      <dsp:nvSpPr>
        <dsp:cNvPr id="0" name=""/>
        <dsp:cNvSpPr/>
      </dsp:nvSpPr>
      <dsp:spPr>
        <a:xfrm>
          <a:off x="3301388" y="2738169"/>
          <a:ext cx="500737" cy="251850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Comic Sans MS" pitchFamily="66" charset="0"/>
              <a:ea typeface="微軟正黑體" pitchFamily="34" charset="-120"/>
            </a:rPr>
            <a:t>推廣</a:t>
          </a:r>
        </a:p>
      </dsp:txBody>
      <dsp:txXfrm>
        <a:off x="3301388" y="2738169"/>
        <a:ext cx="500737" cy="2518506"/>
      </dsp:txXfrm>
    </dsp:sp>
    <dsp:sp modelId="{9399342F-EAE6-41EA-A8E4-18AA05D90C3B}">
      <dsp:nvSpPr>
        <dsp:cNvPr id="0" name=""/>
        <dsp:cNvSpPr/>
      </dsp:nvSpPr>
      <dsp:spPr>
        <a:xfrm>
          <a:off x="3844187" y="2738169"/>
          <a:ext cx="500737" cy="251850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Comic Sans MS" pitchFamily="66" charset="0"/>
              <a:ea typeface="微軟正黑體" pitchFamily="34" charset="-120"/>
            </a:rPr>
            <a:t>通路</a:t>
          </a:r>
        </a:p>
      </dsp:txBody>
      <dsp:txXfrm>
        <a:off x="3844187" y="2738169"/>
        <a:ext cx="500737" cy="2518506"/>
      </dsp:txXfrm>
    </dsp:sp>
    <dsp:sp modelId="{E99386B2-305A-4129-A8C0-BC703D3C65E5}">
      <dsp:nvSpPr>
        <dsp:cNvPr id="0" name=""/>
        <dsp:cNvSpPr/>
      </dsp:nvSpPr>
      <dsp:spPr>
        <a:xfrm>
          <a:off x="4386986" y="2738169"/>
          <a:ext cx="500737" cy="251850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Comic Sans MS" pitchFamily="66" charset="0"/>
              <a:ea typeface="微軟正黑體" pitchFamily="34" charset="-120"/>
            </a:rPr>
            <a:t>顧客關係</a:t>
          </a:r>
        </a:p>
      </dsp:txBody>
      <dsp:txXfrm>
        <a:off x="4386986" y="2738169"/>
        <a:ext cx="500737" cy="2518506"/>
      </dsp:txXfrm>
    </dsp:sp>
    <dsp:sp modelId="{7606AD0F-EE8F-4B87-8623-FED2631DFBAF}">
      <dsp:nvSpPr>
        <dsp:cNvPr id="0" name=""/>
        <dsp:cNvSpPr/>
      </dsp:nvSpPr>
      <dsp:spPr>
        <a:xfrm>
          <a:off x="4929785" y="2738169"/>
          <a:ext cx="500737" cy="251850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Comic Sans MS" pitchFamily="66" charset="0"/>
              <a:ea typeface="微軟正黑體" pitchFamily="34" charset="-120"/>
            </a:rPr>
            <a:t>成本</a:t>
          </a:r>
        </a:p>
      </dsp:txBody>
      <dsp:txXfrm>
        <a:off x="4929785" y="2738169"/>
        <a:ext cx="500737" cy="2518506"/>
      </dsp:txXfrm>
    </dsp:sp>
    <dsp:sp modelId="{EA85788F-8588-4CE4-A7A2-A155EED067D2}">
      <dsp:nvSpPr>
        <dsp:cNvPr id="0" name=""/>
        <dsp:cNvSpPr/>
      </dsp:nvSpPr>
      <dsp:spPr>
        <a:xfrm>
          <a:off x="5472584" y="2738169"/>
          <a:ext cx="500737" cy="251850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Comic Sans MS" pitchFamily="66" charset="0"/>
              <a:ea typeface="微軟正黑體" pitchFamily="34" charset="-120"/>
            </a:rPr>
            <a:t>溝通</a:t>
          </a:r>
        </a:p>
      </dsp:txBody>
      <dsp:txXfrm>
        <a:off x="5472584" y="2738169"/>
        <a:ext cx="500737" cy="2518506"/>
      </dsp:txXfrm>
    </dsp:sp>
    <dsp:sp modelId="{A67A2217-87AA-42B5-8189-7297D38DC807}">
      <dsp:nvSpPr>
        <dsp:cNvPr id="0" name=""/>
        <dsp:cNvSpPr/>
      </dsp:nvSpPr>
      <dsp:spPr>
        <a:xfrm>
          <a:off x="6015384" y="2738169"/>
          <a:ext cx="500737" cy="251850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Comic Sans MS" pitchFamily="66" charset="0"/>
              <a:ea typeface="微軟正黑體" pitchFamily="34" charset="-120"/>
            </a:rPr>
            <a:t>便利</a:t>
          </a:r>
        </a:p>
      </dsp:txBody>
      <dsp:txXfrm>
        <a:off x="6015384" y="2738169"/>
        <a:ext cx="500737" cy="2518506"/>
      </dsp:txXfrm>
    </dsp:sp>
    <dsp:sp modelId="{1F1E3114-D6FD-45A1-BB9E-07DD3332C1D4}">
      <dsp:nvSpPr>
        <dsp:cNvPr id="0" name=""/>
        <dsp:cNvSpPr/>
      </dsp:nvSpPr>
      <dsp:spPr>
        <a:xfrm>
          <a:off x="6558183" y="2738169"/>
          <a:ext cx="500737" cy="251850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Comic Sans MS" pitchFamily="66" charset="0"/>
              <a:ea typeface="微軟正黑體" pitchFamily="34" charset="-120"/>
            </a:rPr>
            <a:t>故事行銷</a:t>
          </a:r>
        </a:p>
      </dsp:txBody>
      <dsp:txXfrm>
        <a:off x="6558183" y="2738169"/>
        <a:ext cx="500737" cy="2518506"/>
      </dsp:txXfrm>
    </dsp:sp>
    <dsp:sp modelId="{26118435-1660-4FFE-89A8-15693776B815}">
      <dsp:nvSpPr>
        <dsp:cNvPr id="0" name=""/>
        <dsp:cNvSpPr/>
      </dsp:nvSpPr>
      <dsp:spPr>
        <a:xfrm>
          <a:off x="7100982" y="2738169"/>
          <a:ext cx="500737" cy="251850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Comic Sans MS" pitchFamily="66" charset="0"/>
              <a:ea typeface="微軟正黑體" pitchFamily="34" charset="-120"/>
            </a:rPr>
            <a:t>感動行銷</a:t>
          </a:r>
        </a:p>
      </dsp:txBody>
      <dsp:txXfrm>
        <a:off x="7100982" y="2738169"/>
        <a:ext cx="500737" cy="2518506"/>
      </dsp:txXfrm>
    </dsp:sp>
    <dsp:sp modelId="{034581C2-BBB1-449F-B5B7-6F0060886472}">
      <dsp:nvSpPr>
        <dsp:cNvPr id="0" name=""/>
        <dsp:cNvSpPr/>
      </dsp:nvSpPr>
      <dsp:spPr>
        <a:xfrm>
          <a:off x="7643781" y="2738169"/>
          <a:ext cx="500737" cy="251850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Comic Sans MS" pitchFamily="66" charset="0"/>
              <a:ea typeface="微軟正黑體" pitchFamily="34" charset="-120"/>
            </a:rPr>
            <a:t>微電影行銷</a:t>
          </a:r>
        </a:p>
      </dsp:txBody>
      <dsp:txXfrm>
        <a:off x="7643781" y="2738169"/>
        <a:ext cx="500737" cy="25185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F0850C-B54E-44D9-8D01-6D4EBD217EC2}">
      <dsp:nvSpPr>
        <dsp:cNvPr id="0" name=""/>
        <dsp:cNvSpPr/>
      </dsp:nvSpPr>
      <dsp:spPr>
        <a:xfrm>
          <a:off x="3250703" y="1905617"/>
          <a:ext cx="1645642" cy="1446565"/>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en-US" altLang="zh-TW" sz="5900" kern="1200" baseline="0" dirty="0" smtClean="0">
              <a:latin typeface="Comic Sans MS" pitchFamily="66" charset="0"/>
              <a:ea typeface="微軟正黑體" pitchFamily="34" charset="-120"/>
            </a:rPr>
            <a:t>4P</a:t>
          </a:r>
          <a:endParaRPr lang="zh-TW" altLang="en-US" sz="5900" kern="1200" baseline="0" dirty="0">
            <a:latin typeface="Comic Sans MS" pitchFamily="66" charset="0"/>
            <a:ea typeface="微軟正黑體" pitchFamily="34" charset="-120"/>
          </a:endParaRPr>
        </a:p>
      </dsp:txBody>
      <dsp:txXfrm>
        <a:off x="3250703" y="1905617"/>
        <a:ext cx="1645642" cy="1446565"/>
      </dsp:txXfrm>
    </dsp:sp>
    <dsp:sp modelId="{9611B2CE-D3EA-42CE-860A-399D43C70238}">
      <dsp:nvSpPr>
        <dsp:cNvPr id="0" name=""/>
        <dsp:cNvSpPr/>
      </dsp:nvSpPr>
      <dsp:spPr>
        <a:xfrm rot="16200000">
          <a:off x="3855356" y="1671468"/>
          <a:ext cx="436337" cy="31960"/>
        </a:xfrm>
        <a:custGeom>
          <a:avLst/>
          <a:gdLst/>
          <a:ahLst/>
          <a:cxnLst/>
          <a:rect l="0" t="0" r="0" b="0"/>
          <a:pathLst>
            <a:path>
              <a:moveTo>
                <a:pt x="0" y="15980"/>
              </a:moveTo>
              <a:lnTo>
                <a:pt x="436337" y="1598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baseline="0">
            <a:latin typeface="Comic Sans MS" pitchFamily="66" charset="0"/>
            <a:ea typeface="微軟正黑體" pitchFamily="34" charset="-120"/>
          </a:endParaRPr>
        </a:p>
      </dsp:txBody>
      <dsp:txXfrm rot="16200000">
        <a:off x="4062616" y="1676539"/>
        <a:ext cx="21816" cy="21816"/>
      </dsp:txXfrm>
    </dsp:sp>
    <dsp:sp modelId="{896C9293-175E-4AE8-B81C-B76C3BDC5668}">
      <dsp:nvSpPr>
        <dsp:cNvPr id="0" name=""/>
        <dsp:cNvSpPr/>
      </dsp:nvSpPr>
      <dsp:spPr>
        <a:xfrm>
          <a:off x="2890661" y="22713"/>
          <a:ext cx="2365727" cy="1446565"/>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baseline="0" dirty="0" smtClean="0">
              <a:latin typeface="Comic Sans MS" pitchFamily="66" charset="0"/>
              <a:ea typeface="微軟正黑體" pitchFamily="34" charset="-120"/>
            </a:rPr>
            <a:t>產品 </a:t>
          </a:r>
          <a:r>
            <a:rPr lang="en-US" altLang="en-US" sz="2400" kern="1200" baseline="0" dirty="0" smtClean="0">
              <a:latin typeface="Comic Sans MS" pitchFamily="66" charset="0"/>
              <a:ea typeface="微軟正黑體" pitchFamily="34" charset="-120"/>
            </a:rPr>
            <a:t>(</a:t>
          </a:r>
          <a:r>
            <a:rPr lang="en-US" altLang="en-US" sz="2400" kern="1200" baseline="0" dirty="0" smtClean="0">
              <a:solidFill>
                <a:schemeClr val="accent1"/>
              </a:solidFill>
              <a:latin typeface="Comic Sans MS" pitchFamily="66" charset="0"/>
              <a:ea typeface="微軟正黑體" pitchFamily="34" charset="-120"/>
            </a:rPr>
            <a:t>P</a:t>
          </a:r>
          <a:r>
            <a:rPr lang="en-US" altLang="en-US" sz="2400" kern="1200" baseline="0" dirty="0" smtClean="0">
              <a:latin typeface="Comic Sans MS" pitchFamily="66" charset="0"/>
              <a:ea typeface="微軟正黑體" pitchFamily="34" charset="-120"/>
            </a:rPr>
            <a:t>roduct)</a:t>
          </a:r>
          <a:endParaRPr lang="zh-TW" altLang="en-US" sz="2400" kern="1200" baseline="0" dirty="0">
            <a:latin typeface="Comic Sans MS" pitchFamily="66" charset="0"/>
            <a:ea typeface="微軟正黑體" pitchFamily="34" charset="-120"/>
          </a:endParaRPr>
        </a:p>
      </dsp:txBody>
      <dsp:txXfrm>
        <a:off x="2890661" y="22713"/>
        <a:ext cx="2365727" cy="1446565"/>
      </dsp:txXfrm>
    </dsp:sp>
    <dsp:sp modelId="{AEC8B725-3196-4FA7-8EF9-2446FBA7DD98}">
      <dsp:nvSpPr>
        <dsp:cNvPr id="0" name=""/>
        <dsp:cNvSpPr/>
      </dsp:nvSpPr>
      <dsp:spPr>
        <a:xfrm>
          <a:off x="4896346" y="2612919"/>
          <a:ext cx="453293" cy="31960"/>
        </a:xfrm>
        <a:custGeom>
          <a:avLst/>
          <a:gdLst/>
          <a:ahLst/>
          <a:cxnLst/>
          <a:rect l="0" t="0" r="0" b="0"/>
          <a:pathLst>
            <a:path>
              <a:moveTo>
                <a:pt x="0" y="15980"/>
              </a:moveTo>
              <a:lnTo>
                <a:pt x="453293" y="1598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baseline="0">
            <a:latin typeface="Comic Sans MS" pitchFamily="66" charset="0"/>
            <a:ea typeface="微軟正黑體" pitchFamily="34" charset="-120"/>
          </a:endParaRPr>
        </a:p>
      </dsp:txBody>
      <dsp:txXfrm>
        <a:off x="5111660" y="2617567"/>
        <a:ext cx="22664" cy="22664"/>
      </dsp:txXfrm>
    </dsp:sp>
    <dsp:sp modelId="{A12241E4-754A-4F6D-93F5-1D98D9362403}">
      <dsp:nvSpPr>
        <dsp:cNvPr id="0" name=""/>
        <dsp:cNvSpPr/>
      </dsp:nvSpPr>
      <dsp:spPr>
        <a:xfrm>
          <a:off x="5349639" y="1905617"/>
          <a:ext cx="2365727" cy="1446565"/>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baseline="0" dirty="0" smtClean="0">
              <a:latin typeface="Comic Sans MS" pitchFamily="66" charset="0"/>
              <a:ea typeface="微軟正黑體" pitchFamily="34" charset="-120"/>
            </a:rPr>
            <a:t>價格 </a:t>
          </a:r>
          <a:r>
            <a:rPr lang="en-US" altLang="en-US" sz="2400" kern="1200" baseline="0" dirty="0" smtClean="0">
              <a:latin typeface="Comic Sans MS" pitchFamily="66" charset="0"/>
              <a:ea typeface="微軟正黑體" pitchFamily="34" charset="-120"/>
            </a:rPr>
            <a:t>(</a:t>
          </a:r>
          <a:r>
            <a:rPr lang="en-US" altLang="en-US" sz="2400" kern="1200" baseline="0" dirty="0" smtClean="0">
              <a:solidFill>
                <a:schemeClr val="accent1"/>
              </a:solidFill>
              <a:latin typeface="Comic Sans MS" pitchFamily="66" charset="0"/>
              <a:ea typeface="微軟正黑體" pitchFamily="34" charset="-120"/>
            </a:rPr>
            <a:t>P</a:t>
          </a:r>
          <a:r>
            <a:rPr lang="en-US" altLang="en-US" sz="2400" kern="1200" baseline="0" dirty="0" smtClean="0">
              <a:latin typeface="Comic Sans MS" pitchFamily="66" charset="0"/>
              <a:ea typeface="微軟正黑體" pitchFamily="34" charset="-120"/>
            </a:rPr>
            <a:t>rice)</a:t>
          </a:r>
          <a:endParaRPr lang="zh-TW" altLang="en-US" sz="2400" kern="1200" baseline="0" dirty="0">
            <a:latin typeface="Comic Sans MS" pitchFamily="66" charset="0"/>
            <a:ea typeface="微軟正黑體" pitchFamily="34" charset="-120"/>
          </a:endParaRPr>
        </a:p>
      </dsp:txBody>
      <dsp:txXfrm>
        <a:off x="5349639" y="1905617"/>
        <a:ext cx="2365727" cy="1446565"/>
      </dsp:txXfrm>
    </dsp:sp>
    <dsp:sp modelId="{98AE335E-0665-4BFB-95F9-846CD34CA2F2}">
      <dsp:nvSpPr>
        <dsp:cNvPr id="0" name=""/>
        <dsp:cNvSpPr/>
      </dsp:nvSpPr>
      <dsp:spPr>
        <a:xfrm rot="5400000">
          <a:off x="3855356" y="3554371"/>
          <a:ext cx="436337" cy="31960"/>
        </a:xfrm>
        <a:custGeom>
          <a:avLst/>
          <a:gdLst/>
          <a:ahLst/>
          <a:cxnLst/>
          <a:rect l="0" t="0" r="0" b="0"/>
          <a:pathLst>
            <a:path>
              <a:moveTo>
                <a:pt x="0" y="15980"/>
              </a:moveTo>
              <a:lnTo>
                <a:pt x="436337" y="1598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baseline="0">
            <a:latin typeface="Comic Sans MS" pitchFamily="66" charset="0"/>
            <a:ea typeface="微軟正黑體" pitchFamily="34" charset="-120"/>
          </a:endParaRPr>
        </a:p>
      </dsp:txBody>
      <dsp:txXfrm rot="5400000">
        <a:off x="4062616" y="3559443"/>
        <a:ext cx="21816" cy="21816"/>
      </dsp:txXfrm>
    </dsp:sp>
    <dsp:sp modelId="{FD87651D-7102-4C26-8DE2-43B9EF83D6CA}">
      <dsp:nvSpPr>
        <dsp:cNvPr id="0" name=""/>
        <dsp:cNvSpPr/>
      </dsp:nvSpPr>
      <dsp:spPr>
        <a:xfrm>
          <a:off x="2890661" y="3788520"/>
          <a:ext cx="2365727" cy="1446565"/>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baseline="0" dirty="0" smtClean="0">
              <a:latin typeface="Comic Sans MS" pitchFamily="66" charset="0"/>
              <a:ea typeface="微軟正黑體" pitchFamily="34" charset="-120"/>
            </a:rPr>
            <a:t>推廣 </a:t>
          </a:r>
          <a:r>
            <a:rPr lang="en-US" altLang="en-US" sz="2400" kern="1200" baseline="0" dirty="0" smtClean="0">
              <a:latin typeface="Comic Sans MS" pitchFamily="66" charset="0"/>
              <a:ea typeface="微軟正黑體" pitchFamily="34" charset="-120"/>
            </a:rPr>
            <a:t>(</a:t>
          </a:r>
          <a:r>
            <a:rPr lang="en-US" altLang="en-US" sz="2400" kern="1200" baseline="0" dirty="0" smtClean="0">
              <a:solidFill>
                <a:schemeClr val="accent1"/>
              </a:solidFill>
              <a:latin typeface="Comic Sans MS" pitchFamily="66" charset="0"/>
              <a:ea typeface="微軟正黑體" pitchFamily="34" charset="-120"/>
            </a:rPr>
            <a:t>P</a:t>
          </a:r>
          <a:r>
            <a:rPr lang="en-US" altLang="en-US" sz="2400" kern="1200" baseline="0" dirty="0" smtClean="0">
              <a:latin typeface="Comic Sans MS" pitchFamily="66" charset="0"/>
              <a:ea typeface="微軟正黑體" pitchFamily="34" charset="-120"/>
            </a:rPr>
            <a:t>romotion)</a:t>
          </a:r>
          <a:endParaRPr lang="zh-TW" altLang="en-US" sz="2400" kern="1200" baseline="0" dirty="0">
            <a:latin typeface="Comic Sans MS" pitchFamily="66" charset="0"/>
            <a:ea typeface="微軟正黑體" pitchFamily="34" charset="-120"/>
          </a:endParaRPr>
        </a:p>
      </dsp:txBody>
      <dsp:txXfrm>
        <a:off x="2890661" y="3788520"/>
        <a:ext cx="2365727" cy="1446565"/>
      </dsp:txXfrm>
    </dsp:sp>
    <dsp:sp modelId="{2FDFC242-824E-4A45-BDD8-88C38CF60EEE}">
      <dsp:nvSpPr>
        <dsp:cNvPr id="0" name=""/>
        <dsp:cNvSpPr/>
      </dsp:nvSpPr>
      <dsp:spPr>
        <a:xfrm rot="10800000">
          <a:off x="2786885" y="2612919"/>
          <a:ext cx="463818" cy="31960"/>
        </a:xfrm>
        <a:custGeom>
          <a:avLst/>
          <a:gdLst/>
          <a:ahLst/>
          <a:cxnLst/>
          <a:rect l="0" t="0" r="0" b="0"/>
          <a:pathLst>
            <a:path>
              <a:moveTo>
                <a:pt x="0" y="15980"/>
              </a:moveTo>
              <a:lnTo>
                <a:pt x="463818" y="1598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baseline="0">
            <a:latin typeface="Comic Sans MS" pitchFamily="66" charset="0"/>
            <a:ea typeface="微軟正黑體" pitchFamily="34" charset="-120"/>
          </a:endParaRPr>
        </a:p>
      </dsp:txBody>
      <dsp:txXfrm rot="10800000">
        <a:off x="3007199" y="2617304"/>
        <a:ext cx="23190" cy="23190"/>
      </dsp:txXfrm>
    </dsp:sp>
    <dsp:sp modelId="{50F33796-9567-4B3B-BB9E-9CDE9281FB45}">
      <dsp:nvSpPr>
        <dsp:cNvPr id="0" name=""/>
        <dsp:cNvSpPr/>
      </dsp:nvSpPr>
      <dsp:spPr>
        <a:xfrm>
          <a:off x="421157" y="1905617"/>
          <a:ext cx="2365727" cy="1446565"/>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baseline="0" dirty="0" smtClean="0">
              <a:latin typeface="Comic Sans MS" pitchFamily="66" charset="0"/>
              <a:ea typeface="微軟正黑體" pitchFamily="34" charset="-120"/>
            </a:rPr>
            <a:t>通路 </a:t>
          </a:r>
          <a:r>
            <a:rPr lang="en-US" altLang="en-US" sz="2400" kern="1200" baseline="0" dirty="0" smtClean="0">
              <a:latin typeface="Comic Sans MS" pitchFamily="66" charset="0"/>
              <a:ea typeface="微軟正黑體" pitchFamily="34" charset="-120"/>
            </a:rPr>
            <a:t>(</a:t>
          </a:r>
          <a:r>
            <a:rPr lang="en-US" altLang="en-US" sz="2400" kern="1200" baseline="0" dirty="0" smtClean="0">
              <a:solidFill>
                <a:schemeClr val="accent1"/>
              </a:solidFill>
              <a:latin typeface="Comic Sans MS" pitchFamily="66" charset="0"/>
              <a:ea typeface="微軟正黑體" pitchFamily="34" charset="-120"/>
            </a:rPr>
            <a:t>P</a:t>
          </a:r>
          <a:r>
            <a:rPr lang="en-US" altLang="en-US" sz="2400" kern="1200" baseline="0" dirty="0" smtClean="0">
              <a:latin typeface="Comic Sans MS" pitchFamily="66" charset="0"/>
              <a:ea typeface="微軟正黑體" pitchFamily="34" charset="-120"/>
            </a:rPr>
            <a:t>lace)</a:t>
          </a:r>
          <a:endParaRPr lang="zh-TW" altLang="en-US" sz="2400" kern="1200" baseline="0" dirty="0">
            <a:latin typeface="Comic Sans MS" pitchFamily="66" charset="0"/>
            <a:ea typeface="微軟正黑體" pitchFamily="34" charset="-120"/>
          </a:endParaRPr>
        </a:p>
      </dsp:txBody>
      <dsp:txXfrm>
        <a:off x="421157" y="1905617"/>
        <a:ext cx="2365727" cy="144656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78FF35-762E-4E4B-8745-005EC6AB4F92}">
      <dsp:nvSpPr>
        <dsp:cNvPr id="0" name=""/>
        <dsp:cNvSpPr/>
      </dsp:nvSpPr>
      <dsp:spPr>
        <a:xfrm rot="5400000">
          <a:off x="5033725" y="-1971588"/>
          <a:ext cx="1012537" cy="521411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zh-TW" sz="1700" b="0" kern="1200" baseline="0" dirty="0" smtClean="0">
              <a:solidFill>
                <a:schemeClr val="tx1"/>
              </a:solidFill>
              <a:latin typeface="Comic Sans MS" pitchFamily="66" charset="0"/>
              <a:ea typeface="微軟正黑體" pitchFamily="34" charset="-120"/>
            </a:rPr>
            <a:t>廣告是利用付費的大眾媒體 </a:t>
          </a:r>
          <a:r>
            <a:rPr lang="en-US" sz="1700" b="0" kern="1200" baseline="0" dirty="0" smtClean="0">
              <a:solidFill>
                <a:schemeClr val="tx1"/>
              </a:solidFill>
              <a:latin typeface="Comic Sans MS" pitchFamily="66" charset="0"/>
              <a:ea typeface="微軟正黑體" pitchFamily="34" charset="-120"/>
            </a:rPr>
            <a:t>(Paid Mass Media)</a:t>
          </a:r>
          <a:r>
            <a:rPr lang="zh-TW" sz="1700" b="0" kern="1200" baseline="0" dirty="0" smtClean="0">
              <a:solidFill>
                <a:schemeClr val="tx1"/>
              </a:solidFill>
              <a:latin typeface="Comic Sans MS" pitchFamily="66" charset="0"/>
              <a:ea typeface="微軟正黑體" pitchFamily="34" charset="-120"/>
            </a:rPr>
            <a:t>，像電視、報紙或網站頁面等</a:t>
          </a:r>
          <a:endParaRPr lang="en-US" sz="1700" b="0" kern="1200" baseline="0" dirty="0">
            <a:solidFill>
              <a:schemeClr val="tx1"/>
            </a:solidFill>
            <a:latin typeface="Comic Sans MS" pitchFamily="66" charset="0"/>
            <a:ea typeface="微軟正黑體" pitchFamily="34" charset="-120"/>
          </a:endParaRPr>
        </a:p>
      </dsp:txBody>
      <dsp:txXfrm rot="5400000">
        <a:off x="5033725" y="-1971588"/>
        <a:ext cx="1012537" cy="5214112"/>
      </dsp:txXfrm>
    </dsp:sp>
    <dsp:sp modelId="{A56973FF-4D34-4720-A406-78EB4B1F063E}">
      <dsp:nvSpPr>
        <dsp:cNvPr id="0" name=""/>
        <dsp:cNvSpPr/>
      </dsp:nvSpPr>
      <dsp:spPr>
        <a:xfrm>
          <a:off x="0" y="2631"/>
          <a:ext cx="2932938" cy="126567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b="1" kern="1200" baseline="0" dirty="0" smtClean="0">
              <a:solidFill>
                <a:schemeClr val="bg1"/>
              </a:solidFill>
              <a:latin typeface="Comic Sans MS" pitchFamily="66" charset="0"/>
              <a:ea typeface="微軟正黑體" pitchFamily="34" charset="-120"/>
            </a:rPr>
            <a:t>1.</a:t>
          </a:r>
          <a:r>
            <a:rPr lang="zh-TW" sz="2500" b="1" kern="1200" baseline="0" dirty="0" smtClean="0">
              <a:solidFill>
                <a:schemeClr val="bg1"/>
              </a:solidFill>
              <a:latin typeface="Comic Sans MS" pitchFamily="66" charset="0"/>
              <a:ea typeface="微軟正黑體" pitchFamily="34" charset="-120"/>
            </a:rPr>
            <a:t>廣告 </a:t>
          </a:r>
          <a:r>
            <a:rPr lang="en-US" sz="2500" b="1" kern="1200" baseline="0" dirty="0" smtClean="0">
              <a:solidFill>
                <a:schemeClr val="bg1"/>
              </a:solidFill>
              <a:latin typeface="Comic Sans MS" pitchFamily="66" charset="0"/>
              <a:ea typeface="微軟正黑體" pitchFamily="34" charset="-120"/>
            </a:rPr>
            <a:t>(Advertising)</a:t>
          </a:r>
          <a:endParaRPr lang="zh-TW" sz="2500" kern="1200" baseline="0" dirty="0">
            <a:solidFill>
              <a:schemeClr val="bg1"/>
            </a:solidFill>
            <a:latin typeface="Comic Sans MS" pitchFamily="66" charset="0"/>
            <a:ea typeface="微軟正黑體" pitchFamily="34" charset="-120"/>
          </a:endParaRPr>
        </a:p>
      </dsp:txBody>
      <dsp:txXfrm>
        <a:off x="0" y="2631"/>
        <a:ext cx="2932938" cy="1265671"/>
      </dsp:txXfrm>
    </dsp:sp>
    <dsp:sp modelId="{3D634883-B7C5-4353-A8E3-5C978216F183}">
      <dsp:nvSpPr>
        <dsp:cNvPr id="0" name=""/>
        <dsp:cNvSpPr/>
      </dsp:nvSpPr>
      <dsp:spPr>
        <a:xfrm rot="5400000">
          <a:off x="5033725" y="-642633"/>
          <a:ext cx="1012537" cy="5214112"/>
        </a:xfrm>
        <a:prstGeom prst="round2SameRect">
          <a:avLst/>
        </a:prstGeom>
        <a:solidFill>
          <a:schemeClr val="accent2">
            <a:tint val="40000"/>
            <a:alpha val="90000"/>
            <a:hueOff val="1608414"/>
            <a:satOff val="-1395"/>
            <a:lumOff val="-51"/>
            <a:alphaOff val="0"/>
          </a:schemeClr>
        </a:solidFill>
        <a:ln w="9525" cap="flat" cmpd="sng" algn="ctr">
          <a:solidFill>
            <a:schemeClr val="accent2">
              <a:tint val="40000"/>
              <a:alpha val="90000"/>
              <a:hueOff val="1608414"/>
              <a:satOff val="-1395"/>
              <a:lumOff val="-5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zh-TW" sz="1700" b="0" kern="1200" baseline="0" dirty="0" smtClean="0">
              <a:solidFill>
                <a:schemeClr val="tx1"/>
              </a:solidFill>
              <a:latin typeface="Comic Sans MS" pitchFamily="66" charset="0"/>
              <a:ea typeface="微軟正黑體" pitchFamily="34" charset="-120"/>
            </a:rPr>
            <a:t>利用新聞報導或新聞事件，以不付費的方式，將產品或公司的相關資訊傳播給大眾。</a:t>
          </a:r>
          <a:endParaRPr lang="en-US" sz="1700" b="0" kern="1200" baseline="0" dirty="0">
            <a:solidFill>
              <a:schemeClr val="tx1"/>
            </a:solidFill>
            <a:latin typeface="Comic Sans MS" pitchFamily="66" charset="0"/>
            <a:ea typeface="微軟正黑體" pitchFamily="34" charset="-120"/>
          </a:endParaRPr>
        </a:p>
      </dsp:txBody>
      <dsp:txXfrm rot="5400000">
        <a:off x="5033725" y="-642633"/>
        <a:ext cx="1012537" cy="5214112"/>
      </dsp:txXfrm>
    </dsp:sp>
    <dsp:sp modelId="{A1B89AF8-19BC-4D67-9316-8222BC38B118}">
      <dsp:nvSpPr>
        <dsp:cNvPr id="0" name=""/>
        <dsp:cNvSpPr/>
      </dsp:nvSpPr>
      <dsp:spPr>
        <a:xfrm>
          <a:off x="0" y="1331586"/>
          <a:ext cx="2932938" cy="1265671"/>
        </a:xfrm>
        <a:prstGeom prst="roundRect">
          <a:avLst/>
        </a:prstGeom>
        <a:gradFill rotWithShape="0">
          <a:gsLst>
            <a:gs pos="0">
              <a:schemeClr val="accent2">
                <a:hueOff val="1285430"/>
                <a:satOff val="-19556"/>
                <a:lumOff val="2026"/>
                <a:alphaOff val="0"/>
                <a:shade val="51000"/>
                <a:satMod val="130000"/>
              </a:schemeClr>
            </a:gs>
            <a:gs pos="80000">
              <a:schemeClr val="accent2">
                <a:hueOff val="1285430"/>
                <a:satOff val="-19556"/>
                <a:lumOff val="2026"/>
                <a:alphaOff val="0"/>
                <a:shade val="93000"/>
                <a:satMod val="130000"/>
              </a:schemeClr>
            </a:gs>
            <a:gs pos="100000">
              <a:schemeClr val="accent2">
                <a:hueOff val="1285430"/>
                <a:satOff val="-19556"/>
                <a:lumOff val="20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b="1" kern="1200" baseline="0" dirty="0" smtClean="0">
              <a:solidFill>
                <a:schemeClr val="bg1"/>
              </a:solidFill>
              <a:latin typeface="Comic Sans MS" pitchFamily="66" charset="0"/>
              <a:ea typeface="微軟正黑體" pitchFamily="34" charset="-120"/>
            </a:rPr>
            <a:t>2.</a:t>
          </a:r>
          <a:r>
            <a:rPr lang="zh-TW" sz="2500" b="1" kern="1200" baseline="0" dirty="0" smtClean="0">
              <a:solidFill>
                <a:schemeClr val="bg1"/>
              </a:solidFill>
              <a:latin typeface="Comic Sans MS" pitchFamily="66" charset="0"/>
              <a:ea typeface="微軟正黑體" pitchFamily="34" charset="-120"/>
            </a:rPr>
            <a:t>公關 </a:t>
          </a:r>
          <a:r>
            <a:rPr lang="en-US" sz="2500" b="1" kern="1200" baseline="0" dirty="0" smtClean="0">
              <a:solidFill>
                <a:schemeClr val="bg1"/>
              </a:solidFill>
              <a:latin typeface="Comic Sans MS" pitchFamily="66" charset="0"/>
              <a:ea typeface="微軟正黑體" pitchFamily="34" charset="-120"/>
            </a:rPr>
            <a:t>(Public Relation)</a:t>
          </a:r>
          <a:endParaRPr lang="zh-TW" sz="2500" kern="1200" baseline="0" dirty="0">
            <a:solidFill>
              <a:schemeClr val="bg1"/>
            </a:solidFill>
            <a:latin typeface="Comic Sans MS" pitchFamily="66" charset="0"/>
            <a:ea typeface="微軟正黑體" pitchFamily="34" charset="-120"/>
          </a:endParaRPr>
        </a:p>
      </dsp:txBody>
      <dsp:txXfrm>
        <a:off x="0" y="1331586"/>
        <a:ext cx="2932938" cy="1265671"/>
      </dsp:txXfrm>
    </dsp:sp>
    <dsp:sp modelId="{2EC1C00E-C289-4D25-B9C2-009895EB9952}">
      <dsp:nvSpPr>
        <dsp:cNvPr id="0" name=""/>
        <dsp:cNvSpPr/>
      </dsp:nvSpPr>
      <dsp:spPr>
        <a:xfrm rot="5400000">
          <a:off x="5033725" y="686321"/>
          <a:ext cx="1012537" cy="5214112"/>
        </a:xfrm>
        <a:prstGeom prst="round2SameRect">
          <a:avLst/>
        </a:prstGeom>
        <a:solidFill>
          <a:schemeClr val="accent2">
            <a:tint val="40000"/>
            <a:alpha val="90000"/>
            <a:hueOff val="3216828"/>
            <a:satOff val="-2790"/>
            <a:lumOff val="-102"/>
            <a:alphaOff val="0"/>
          </a:schemeClr>
        </a:solidFill>
        <a:ln w="9525" cap="flat" cmpd="sng" algn="ctr">
          <a:solidFill>
            <a:schemeClr val="accent2">
              <a:tint val="40000"/>
              <a:alpha val="90000"/>
              <a:hueOff val="3216828"/>
              <a:satOff val="-2790"/>
              <a:lumOff val="-10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zh-TW" sz="1700" b="0" kern="1200" baseline="0" dirty="0" smtClean="0">
              <a:solidFill>
                <a:schemeClr val="tx1"/>
              </a:solidFill>
              <a:latin typeface="Comic Sans MS" pitchFamily="66" charset="0"/>
              <a:ea typeface="微軟正黑體" pitchFamily="34" charset="-120"/>
            </a:rPr>
            <a:t>人員銷售是「一對一」或者「面對面」的小眾式溝通，銷售的人員就是訊息傳播的媒介</a:t>
          </a:r>
          <a:endParaRPr lang="en-US" sz="1700" b="0" kern="1200" baseline="0" dirty="0">
            <a:solidFill>
              <a:schemeClr val="tx1"/>
            </a:solidFill>
            <a:latin typeface="Comic Sans MS" pitchFamily="66" charset="0"/>
            <a:ea typeface="微軟正黑體" pitchFamily="34" charset="-120"/>
          </a:endParaRPr>
        </a:p>
      </dsp:txBody>
      <dsp:txXfrm rot="5400000">
        <a:off x="5033725" y="686321"/>
        <a:ext cx="1012537" cy="5214112"/>
      </dsp:txXfrm>
    </dsp:sp>
    <dsp:sp modelId="{D3697483-4736-4687-A39A-80E344FAAB1A}">
      <dsp:nvSpPr>
        <dsp:cNvPr id="0" name=""/>
        <dsp:cNvSpPr/>
      </dsp:nvSpPr>
      <dsp:spPr>
        <a:xfrm>
          <a:off x="0" y="2660541"/>
          <a:ext cx="2932938" cy="1265671"/>
        </a:xfrm>
        <a:prstGeom prst="roundRect">
          <a:avLst/>
        </a:prstGeom>
        <a:gradFill rotWithShape="0">
          <a:gsLst>
            <a:gs pos="0">
              <a:schemeClr val="accent2">
                <a:hueOff val="2570860"/>
                <a:satOff val="-39113"/>
                <a:lumOff val="4052"/>
                <a:alphaOff val="0"/>
                <a:shade val="51000"/>
                <a:satMod val="130000"/>
              </a:schemeClr>
            </a:gs>
            <a:gs pos="80000">
              <a:schemeClr val="accent2">
                <a:hueOff val="2570860"/>
                <a:satOff val="-39113"/>
                <a:lumOff val="4052"/>
                <a:alphaOff val="0"/>
                <a:shade val="93000"/>
                <a:satMod val="130000"/>
              </a:schemeClr>
            </a:gs>
            <a:gs pos="100000">
              <a:schemeClr val="accent2">
                <a:hueOff val="2570860"/>
                <a:satOff val="-39113"/>
                <a:lumOff val="40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b="1" kern="1200" baseline="0" dirty="0" smtClean="0">
              <a:solidFill>
                <a:schemeClr val="bg1"/>
              </a:solidFill>
              <a:latin typeface="Comic Sans MS" pitchFamily="66" charset="0"/>
              <a:ea typeface="微軟正黑體" pitchFamily="34" charset="-120"/>
            </a:rPr>
            <a:t>3.</a:t>
          </a:r>
          <a:r>
            <a:rPr lang="zh-TW" sz="2500" b="1" kern="1200" baseline="0" dirty="0" smtClean="0">
              <a:solidFill>
                <a:schemeClr val="bg1"/>
              </a:solidFill>
              <a:latin typeface="Comic Sans MS" pitchFamily="66" charset="0"/>
              <a:ea typeface="微軟正黑體" pitchFamily="34" charset="-120"/>
            </a:rPr>
            <a:t>人員銷售 </a:t>
          </a:r>
          <a:r>
            <a:rPr lang="en-US" sz="2500" b="1" kern="1200" baseline="0" dirty="0" smtClean="0">
              <a:solidFill>
                <a:schemeClr val="bg1"/>
              </a:solidFill>
              <a:latin typeface="Comic Sans MS" pitchFamily="66" charset="0"/>
              <a:ea typeface="微軟正黑體" pitchFamily="34" charset="-120"/>
            </a:rPr>
            <a:t>(Personal Selling)</a:t>
          </a:r>
          <a:endParaRPr lang="zh-TW" sz="2500" kern="1200" baseline="0" dirty="0">
            <a:solidFill>
              <a:schemeClr val="bg1"/>
            </a:solidFill>
            <a:latin typeface="Comic Sans MS" pitchFamily="66" charset="0"/>
            <a:ea typeface="微軟正黑體" pitchFamily="34" charset="-120"/>
          </a:endParaRPr>
        </a:p>
      </dsp:txBody>
      <dsp:txXfrm>
        <a:off x="0" y="2660541"/>
        <a:ext cx="2932938" cy="1265671"/>
      </dsp:txXfrm>
    </dsp:sp>
    <dsp:sp modelId="{7DEB9A5F-FD7D-4977-99E1-5C4E62C2ABE5}">
      <dsp:nvSpPr>
        <dsp:cNvPr id="0" name=""/>
        <dsp:cNvSpPr/>
      </dsp:nvSpPr>
      <dsp:spPr>
        <a:xfrm rot="5400000">
          <a:off x="5033725" y="2015276"/>
          <a:ext cx="1012537" cy="5214112"/>
        </a:xfrm>
        <a:prstGeom prst="round2SameRect">
          <a:avLst/>
        </a:prstGeom>
        <a:solidFill>
          <a:schemeClr val="accent2">
            <a:tint val="40000"/>
            <a:alpha val="90000"/>
            <a:hueOff val="4825241"/>
            <a:satOff val="-4185"/>
            <a:lumOff val="-153"/>
            <a:alphaOff val="0"/>
          </a:schemeClr>
        </a:solidFill>
        <a:ln w="9525" cap="flat" cmpd="sng" algn="ctr">
          <a:solidFill>
            <a:schemeClr val="accent2">
              <a:tint val="40000"/>
              <a:alpha val="90000"/>
              <a:hueOff val="4825241"/>
              <a:satOff val="-4185"/>
              <a:lumOff val="-15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zh-TW" sz="1700" b="0" kern="1200" baseline="0" dirty="0" smtClean="0">
              <a:solidFill>
                <a:schemeClr val="tx1"/>
              </a:solidFill>
              <a:latin typeface="Comic Sans MS" pitchFamily="66" charset="0"/>
              <a:ea typeface="微軟正黑體" pitchFamily="34" charset="-120"/>
            </a:rPr>
            <a:t>銷售促銷就是在很短的期間，使用產品以外的一些刺激物 </a:t>
          </a:r>
          <a:r>
            <a:rPr lang="en-US" sz="1700" b="0" kern="1200" baseline="0" dirty="0" smtClean="0">
              <a:solidFill>
                <a:schemeClr val="tx1"/>
              </a:solidFill>
              <a:latin typeface="Comic Sans MS" pitchFamily="66" charset="0"/>
              <a:ea typeface="微軟正黑體" pitchFamily="34" charset="-120"/>
            </a:rPr>
            <a:t>(Incentives)</a:t>
          </a:r>
          <a:r>
            <a:rPr lang="zh-TW" sz="1700" b="0" kern="1200" baseline="0" dirty="0" smtClean="0">
              <a:solidFill>
                <a:schemeClr val="tx1"/>
              </a:solidFill>
              <a:latin typeface="Comic Sans MS" pitchFamily="66" charset="0"/>
              <a:ea typeface="微軟正黑體" pitchFamily="34" charset="-120"/>
            </a:rPr>
            <a:t>，刺激產品銷售的相關活動</a:t>
          </a:r>
          <a:endParaRPr lang="zh-TW" sz="1700" b="0" kern="1200" baseline="0" dirty="0">
            <a:solidFill>
              <a:schemeClr val="tx1"/>
            </a:solidFill>
            <a:latin typeface="Comic Sans MS" pitchFamily="66" charset="0"/>
            <a:ea typeface="微軟正黑體" pitchFamily="34" charset="-120"/>
          </a:endParaRPr>
        </a:p>
      </dsp:txBody>
      <dsp:txXfrm rot="5400000">
        <a:off x="5033725" y="2015276"/>
        <a:ext cx="1012537" cy="5214112"/>
      </dsp:txXfrm>
    </dsp:sp>
    <dsp:sp modelId="{3C264BD4-D5B8-454B-945E-9673083D6500}">
      <dsp:nvSpPr>
        <dsp:cNvPr id="0" name=""/>
        <dsp:cNvSpPr/>
      </dsp:nvSpPr>
      <dsp:spPr>
        <a:xfrm>
          <a:off x="0" y="3989496"/>
          <a:ext cx="2932938" cy="1265671"/>
        </a:xfrm>
        <a:prstGeom prst="roundRect">
          <a:avLst/>
        </a:prstGeom>
        <a:gradFill rotWithShape="0">
          <a:gsLst>
            <a:gs pos="0">
              <a:schemeClr val="accent2">
                <a:hueOff val="3856290"/>
                <a:satOff val="-58669"/>
                <a:lumOff val="6078"/>
                <a:alphaOff val="0"/>
                <a:shade val="51000"/>
                <a:satMod val="130000"/>
              </a:schemeClr>
            </a:gs>
            <a:gs pos="80000">
              <a:schemeClr val="accent2">
                <a:hueOff val="3856290"/>
                <a:satOff val="-58669"/>
                <a:lumOff val="6078"/>
                <a:alphaOff val="0"/>
                <a:shade val="93000"/>
                <a:satMod val="130000"/>
              </a:schemeClr>
            </a:gs>
            <a:gs pos="100000">
              <a:schemeClr val="accent2">
                <a:hueOff val="3856290"/>
                <a:satOff val="-58669"/>
                <a:lumOff val="6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b="1" kern="1200" baseline="0" dirty="0" smtClean="0">
              <a:solidFill>
                <a:schemeClr val="bg1"/>
              </a:solidFill>
              <a:latin typeface="Comic Sans MS" pitchFamily="66" charset="0"/>
              <a:ea typeface="微軟正黑體" pitchFamily="34" charset="-120"/>
            </a:rPr>
            <a:t>4.</a:t>
          </a:r>
          <a:r>
            <a:rPr lang="zh-TW" sz="2500" b="1" kern="1200" baseline="0" dirty="0" smtClean="0">
              <a:solidFill>
                <a:schemeClr val="bg1"/>
              </a:solidFill>
              <a:latin typeface="Comic Sans MS" pitchFamily="66" charset="0"/>
              <a:ea typeface="微軟正黑體" pitchFamily="34" charset="-120"/>
            </a:rPr>
            <a:t>銷售促銷 </a:t>
          </a:r>
          <a:r>
            <a:rPr lang="en-US" sz="2500" b="1" kern="1200" baseline="0" dirty="0" smtClean="0">
              <a:solidFill>
                <a:schemeClr val="bg1"/>
              </a:solidFill>
              <a:latin typeface="Comic Sans MS" pitchFamily="66" charset="0"/>
              <a:ea typeface="微軟正黑體" pitchFamily="34" charset="-120"/>
            </a:rPr>
            <a:t>(Sale Promotion)</a:t>
          </a:r>
          <a:endParaRPr lang="zh-TW" sz="2500" kern="1200" baseline="0" dirty="0">
            <a:solidFill>
              <a:schemeClr val="bg1"/>
            </a:solidFill>
            <a:latin typeface="Comic Sans MS" pitchFamily="66" charset="0"/>
            <a:ea typeface="微軟正黑體" pitchFamily="34" charset="-120"/>
          </a:endParaRPr>
        </a:p>
      </dsp:txBody>
      <dsp:txXfrm>
        <a:off x="0" y="3989496"/>
        <a:ext cx="2932938" cy="126567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F0850C-B54E-44D9-8D01-6D4EBD217EC2}">
      <dsp:nvSpPr>
        <dsp:cNvPr id="0" name=""/>
        <dsp:cNvSpPr/>
      </dsp:nvSpPr>
      <dsp:spPr>
        <a:xfrm>
          <a:off x="3250703" y="1905617"/>
          <a:ext cx="1645642" cy="144656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en-US" altLang="zh-TW" sz="5900" kern="1200" baseline="0" dirty="0" smtClean="0">
              <a:latin typeface="Comic Sans MS" pitchFamily="66" charset="0"/>
              <a:ea typeface="微軟正黑體" pitchFamily="34" charset="-120"/>
            </a:rPr>
            <a:t>4C</a:t>
          </a:r>
          <a:endParaRPr lang="zh-TW" altLang="en-US" sz="5900" kern="1200" baseline="0" dirty="0">
            <a:latin typeface="Comic Sans MS" pitchFamily="66" charset="0"/>
            <a:ea typeface="微軟正黑體" pitchFamily="34" charset="-120"/>
          </a:endParaRPr>
        </a:p>
      </dsp:txBody>
      <dsp:txXfrm>
        <a:off x="3250703" y="1905617"/>
        <a:ext cx="1645642" cy="1446565"/>
      </dsp:txXfrm>
    </dsp:sp>
    <dsp:sp modelId="{9611B2CE-D3EA-42CE-860A-399D43C70238}">
      <dsp:nvSpPr>
        <dsp:cNvPr id="0" name=""/>
        <dsp:cNvSpPr/>
      </dsp:nvSpPr>
      <dsp:spPr>
        <a:xfrm rot="16200000">
          <a:off x="3855356" y="1671468"/>
          <a:ext cx="436337" cy="31960"/>
        </a:xfrm>
        <a:custGeom>
          <a:avLst/>
          <a:gdLst/>
          <a:ahLst/>
          <a:cxnLst/>
          <a:rect l="0" t="0" r="0" b="0"/>
          <a:pathLst>
            <a:path>
              <a:moveTo>
                <a:pt x="0" y="15980"/>
              </a:moveTo>
              <a:lnTo>
                <a:pt x="436337" y="15980"/>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baseline="0">
            <a:latin typeface="Comic Sans MS" pitchFamily="66" charset="0"/>
            <a:ea typeface="微軟正黑體" pitchFamily="34" charset="-120"/>
          </a:endParaRPr>
        </a:p>
      </dsp:txBody>
      <dsp:txXfrm rot="16200000">
        <a:off x="4062616" y="1676539"/>
        <a:ext cx="21816" cy="21816"/>
      </dsp:txXfrm>
    </dsp:sp>
    <dsp:sp modelId="{896C9293-175E-4AE8-B81C-B76C3BDC5668}">
      <dsp:nvSpPr>
        <dsp:cNvPr id="0" name=""/>
        <dsp:cNvSpPr/>
      </dsp:nvSpPr>
      <dsp:spPr>
        <a:xfrm>
          <a:off x="2890661" y="22713"/>
          <a:ext cx="2365727" cy="144656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pPr>
          <a:r>
            <a:rPr lang="zh-TW" altLang="en-US" sz="2400" kern="1200" baseline="0" dirty="0" smtClean="0">
              <a:latin typeface="Comic Sans MS" pitchFamily="66" charset="0"/>
              <a:ea typeface="微軟正黑體" pitchFamily="34" charset="-120"/>
            </a:rPr>
            <a:t>顧客關係 </a:t>
          </a:r>
          <a:r>
            <a:rPr lang="en-US" altLang="en-US" sz="2000" kern="1200" baseline="0" dirty="0" smtClean="0">
              <a:latin typeface="Comic Sans MS" pitchFamily="66" charset="0"/>
              <a:ea typeface="微軟正黑體" pitchFamily="34" charset="-120"/>
            </a:rPr>
            <a:t>(</a:t>
          </a:r>
          <a:r>
            <a:rPr lang="en-US" altLang="en-US" sz="2000" kern="1200" baseline="0" dirty="0" smtClean="0">
              <a:solidFill>
                <a:schemeClr val="accent2"/>
              </a:solidFill>
              <a:latin typeface="Comic Sans MS" pitchFamily="66" charset="0"/>
              <a:ea typeface="微軟正黑體" pitchFamily="34" charset="-120"/>
            </a:rPr>
            <a:t>C</a:t>
          </a:r>
          <a:r>
            <a:rPr lang="en-US" altLang="en-US" sz="2000" kern="1200" baseline="0" dirty="0" smtClean="0">
              <a:latin typeface="Comic Sans MS" pitchFamily="66" charset="0"/>
              <a:ea typeface="微軟正黑體" pitchFamily="34" charset="-120"/>
            </a:rPr>
            <a:t>onsumer</a:t>
          </a:r>
          <a:r>
            <a:rPr lang="zh-TW" altLang="en-US" sz="2000" kern="1200" baseline="0" dirty="0" smtClean="0">
              <a:latin typeface="Comic Sans MS" pitchFamily="66" charset="0"/>
              <a:ea typeface="微軟正黑體" pitchFamily="34" charset="-120"/>
            </a:rPr>
            <a:t> </a:t>
          </a:r>
          <a:r>
            <a:rPr lang="en-US" altLang="en-US" sz="2000" kern="1200" baseline="0" dirty="0" smtClean="0">
              <a:latin typeface="Comic Sans MS" pitchFamily="66" charset="0"/>
              <a:ea typeface="微軟正黑體" pitchFamily="34" charset="-120"/>
            </a:rPr>
            <a:t>Relationship)</a:t>
          </a:r>
          <a:endParaRPr lang="zh-TW" altLang="en-US" sz="2000" kern="1200" baseline="0" dirty="0">
            <a:latin typeface="Comic Sans MS" pitchFamily="66" charset="0"/>
            <a:ea typeface="微軟正黑體" pitchFamily="34" charset="-120"/>
          </a:endParaRPr>
        </a:p>
      </dsp:txBody>
      <dsp:txXfrm>
        <a:off x="2890661" y="22713"/>
        <a:ext cx="2365727" cy="1446565"/>
      </dsp:txXfrm>
    </dsp:sp>
    <dsp:sp modelId="{AEC8B725-3196-4FA7-8EF9-2446FBA7DD98}">
      <dsp:nvSpPr>
        <dsp:cNvPr id="0" name=""/>
        <dsp:cNvSpPr/>
      </dsp:nvSpPr>
      <dsp:spPr>
        <a:xfrm>
          <a:off x="4896346" y="2612919"/>
          <a:ext cx="453293" cy="31960"/>
        </a:xfrm>
        <a:custGeom>
          <a:avLst/>
          <a:gdLst/>
          <a:ahLst/>
          <a:cxnLst/>
          <a:rect l="0" t="0" r="0" b="0"/>
          <a:pathLst>
            <a:path>
              <a:moveTo>
                <a:pt x="0" y="15980"/>
              </a:moveTo>
              <a:lnTo>
                <a:pt x="453293" y="15980"/>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baseline="0">
            <a:latin typeface="Comic Sans MS" pitchFamily="66" charset="0"/>
            <a:ea typeface="微軟正黑體" pitchFamily="34" charset="-120"/>
          </a:endParaRPr>
        </a:p>
      </dsp:txBody>
      <dsp:txXfrm>
        <a:off x="5111660" y="2617567"/>
        <a:ext cx="22664" cy="22664"/>
      </dsp:txXfrm>
    </dsp:sp>
    <dsp:sp modelId="{A12241E4-754A-4F6D-93F5-1D98D9362403}">
      <dsp:nvSpPr>
        <dsp:cNvPr id="0" name=""/>
        <dsp:cNvSpPr/>
      </dsp:nvSpPr>
      <dsp:spPr>
        <a:xfrm>
          <a:off x="5349639" y="1905617"/>
          <a:ext cx="2365727" cy="144656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baseline="0" dirty="0" smtClean="0">
              <a:latin typeface="Comic Sans MS" pitchFamily="66" charset="0"/>
              <a:ea typeface="微軟正黑體" pitchFamily="34" charset="-120"/>
            </a:rPr>
            <a:t>成本 </a:t>
          </a:r>
          <a:r>
            <a:rPr lang="en-US" altLang="en-US" sz="2400" kern="1200" baseline="0" dirty="0" smtClean="0">
              <a:latin typeface="Comic Sans MS" pitchFamily="66" charset="0"/>
              <a:ea typeface="微軟正黑體" pitchFamily="34" charset="-120"/>
            </a:rPr>
            <a:t>(</a:t>
          </a:r>
          <a:r>
            <a:rPr lang="en-US" altLang="en-US" sz="2400" kern="1200" baseline="0" dirty="0" smtClean="0">
              <a:solidFill>
                <a:schemeClr val="accent2"/>
              </a:solidFill>
              <a:latin typeface="Comic Sans MS" pitchFamily="66" charset="0"/>
              <a:ea typeface="微軟正黑體" pitchFamily="34" charset="-120"/>
            </a:rPr>
            <a:t>C</a:t>
          </a:r>
          <a:r>
            <a:rPr lang="en-US" altLang="en-US" sz="2400" kern="1200" baseline="0" dirty="0" smtClean="0">
              <a:latin typeface="Comic Sans MS" pitchFamily="66" charset="0"/>
              <a:ea typeface="微軟正黑體" pitchFamily="34" charset="-120"/>
            </a:rPr>
            <a:t>ost)</a:t>
          </a:r>
          <a:endParaRPr lang="zh-TW" altLang="en-US" sz="2400" kern="1200" baseline="0" dirty="0">
            <a:latin typeface="Comic Sans MS" pitchFamily="66" charset="0"/>
            <a:ea typeface="微軟正黑體" pitchFamily="34" charset="-120"/>
          </a:endParaRPr>
        </a:p>
      </dsp:txBody>
      <dsp:txXfrm>
        <a:off x="5349639" y="1905617"/>
        <a:ext cx="2365727" cy="1446565"/>
      </dsp:txXfrm>
    </dsp:sp>
    <dsp:sp modelId="{98AE335E-0665-4BFB-95F9-846CD34CA2F2}">
      <dsp:nvSpPr>
        <dsp:cNvPr id="0" name=""/>
        <dsp:cNvSpPr/>
      </dsp:nvSpPr>
      <dsp:spPr>
        <a:xfrm rot="5400000">
          <a:off x="3855356" y="3554371"/>
          <a:ext cx="436337" cy="31960"/>
        </a:xfrm>
        <a:custGeom>
          <a:avLst/>
          <a:gdLst/>
          <a:ahLst/>
          <a:cxnLst/>
          <a:rect l="0" t="0" r="0" b="0"/>
          <a:pathLst>
            <a:path>
              <a:moveTo>
                <a:pt x="0" y="15980"/>
              </a:moveTo>
              <a:lnTo>
                <a:pt x="436337" y="15980"/>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baseline="0">
            <a:latin typeface="Comic Sans MS" pitchFamily="66" charset="0"/>
            <a:ea typeface="微軟正黑體" pitchFamily="34" charset="-120"/>
          </a:endParaRPr>
        </a:p>
      </dsp:txBody>
      <dsp:txXfrm rot="5400000">
        <a:off x="4062616" y="3559443"/>
        <a:ext cx="21816" cy="21816"/>
      </dsp:txXfrm>
    </dsp:sp>
    <dsp:sp modelId="{FD87651D-7102-4C26-8DE2-43B9EF83D6CA}">
      <dsp:nvSpPr>
        <dsp:cNvPr id="0" name=""/>
        <dsp:cNvSpPr/>
      </dsp:nvSpPr>
      <dsp:spPr>
        <a:xfrm>
          <a:off x="2890661" y="3788520"/>
          <a:ext cx="2365727" cy="144656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1066800">
            <a:lnSpc>
              <a:spcPct val="90000"/>
            </a:lnSpc>
            <a:spcBef>
              <a:spcPct val="0"/>
            </a:spcBef>
            <a:spcAft>
              <a:spcPct val="35000"/>
            </a:spcAft>
          </a:pPr>
          <a:r>
            <a:rPr lang="zh-TW" altLang="en-US" sz="2400" kern="1200" baseline="0" dirty="0" smtClean="0">
              <a:latin typeface="Comic Sans MS" pitchFamily="66" charset="0"/>
              <a:ea typeface="微軟正黑體" pitchFamily="34" charset="-120"/>
            </a:rPr>
            <a:t>溝通 </a:t>
          </a:r>
          <a:r>
            <a:rPr lang="en-US" altLang="en-US" sz="1700" kern="1200" baseline="0" dirty="0" smtClean="0">
              <a:latin typeface="Comic Sans MS" pitchFamily="66" charset="0"/>
              <a:ea typeface="微軟正黑體" pitchFamily="34" charset="-120"/>
            </a:rPr>
            <a:t>(</a:t>
          </a:r>
          <a:r>
            <a:rPr lang="en-US" altLang="en-US" sz="1700" kern="1200" baseline="0" dirty="0" smtClean="0">
              <a:solidFill>
                <a:schemeClr val="accent2"/>
              </a:solidFill>
              <a:latin typeface="Comic Sans MS" pitchFamily="66" charset="0"/>
              <a:ea typeface="微軟正黑體" pitchFamily="34" charset="-120"/>
            </a:rPr>
            <a:t>C</a:t>
          </a:r>
          <a:r>
            <a:rPr lang="en-US" altLang="en-US" sz="1700" kern="1200" baseline="0" dirty="0" smtClean="0">
              <a:latin typeface="Comic Sans MS" pitchFamily="66" charset="0"/>
              <a:ea typeface="微軟正黑體" pitchFamily="34" charset="-120"/>
            </a:rPr>
            <a:t>ommunication)</a:t>
          </a:r>
          <a:endParaRPr lang="zh-TW" altLang="en-US" sz="1700" kern="1200" baseline="0" dirty="0">
            <a:latin typeface="Comic Sans MS" pitchFamily="66" charset="0"/>
            <a:ea typeface="微軟正黑體" pitchFamily="34" charset="-120"/>
          </a:endParaRPr>
        </a:p>
      </dsp:txBody>
      <dsp:txXfrm>
        <a:off x="2890661" y="3788520"/>
        <a:ext cx="2365727" cy="1446565"/>
      </dsp:txXfrm>
    </dsp:sp>
    <dsp:sp modelId="{2FDFC242-824E-4A45-BDD8-88C38CF60EEE}">
      <dsp:nvSpPr>
        <dsp:cNvPr id="0" name=""/>
        <dsp:cNvSpPr/>
      </dsp:nvSpPr>
      <dsp:spPr>
        <a:xfrm rot="10800000">
          <a:off x="2786885" y="2612919"/>
          <a:ext cx="463818" cy="31960"/>
        </a:xfrm>
        <a:custGeom>
          <a:avLst/>
          <a:gdLst/>
          <a:ahLst/>
          <a:cxnLst/>
          <a:rect l="0" t="0" r="0" b="0"/>
          <a:pathLst>
            <a:path>
              <a:moveTo>
                <a:pt x="0" y="15980"/>
              </a:moveTo>
              <a:lnTo>
                <a:pt x="463818" y="15980"/>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baseline="0">
            <a:latin typeface="Comic Sans MS" pitchFamily="66" charset="0"/>
            <a:ea typeface="微軟正黑體" pitchFamily="34" charset="-120"/>
          </a:endParaRPr>
        </a:p>
      </dsp:txBody>
      <dsp:txXfrm rot="10800000">
        <a:off x="3007199" y="2617304"/>
        <a:ext cx="23190" cy="23190"/>
      </dsp:txXfrm>
    </dsp:sp>
    <dsp:sp modelId="{50F33796-9567-4B3B-BB9E-9CDE9281FB45}">
      <dsp:nvSpPr>
        <dsp:cNvPr id="0" name=""/>
        <dsp:cNvSpPr/>
      </dsp:nvSpPr>
      <dsp:spPr>
        <a:xfrm>
          <a:off x="421157" y="1905617"/>
          <a:ext cx="2365727" cy="144656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baseline="0" dirty="0" smtClean="0">
              <a:latin typeface="Comic Sans MS" pitchFamily="66" charset="0"/>
              <a:ea typeface="微軟正黑體" pitchFamily="34" charset="-120"/>
            </a:rPr>
            <a:t>便利 </a:t>
          </a:r>
          <a:r>
            <a:rPr lang="en-US" altLang="en-US" sz="2000" kern="1200" baseline="0" dirty="0" smtClean="0">
              <a:latin typeface="Comic Sans MS" pitchFamily="66" charset="0"/>
              <a:ea typeface="微軟正黑體" pitchFamily="34" charset="-120"/>
            </a:rPr>
            <a:t>(</a:t>
          </a:r>
          <a:r>
            <a:rPr lang="en-US" altLang="en-US" sz="2000" kern="1200" baseline="0" dirty="0" smtClean="0">
              <a:solidFill>
                <a:schemeClr val="accent2"/>
              </a:solidFill>
              <a:latin typeface="Comic Sans MS" pitchFamily="66" charset="0"/>
              <a:ea typeface="微軟正黑體" pitchFamily="34" charset="-120"/>
            </a:rPr>
            <a:t>C</a:t>
          </a:r>
          <a:r>
            <a:rPr lang="en-US" altLang="en-US" sz="2000" kern="1200" baseline="0" dirty="0" smtClean="0">
              <a:latin typeface="Comic Sans MS" pitchFamily="66" charset="0"/>
              <a:ea typeface="微軟正黑體" pitchFamily="34" charset="-120"/>
            </a:rPr>
            <a:t>onvenience)</a:t>
          </a:r>
          <a:endParaRPr lang="zh-TW" altLang="en-US" sz="2000" kern="1200" baseline="0" dirty="0">
            <a:latin typeface="Comic Sans MS" pitchFamily="66" charset="0"/>
            <a:ea typeface="微軟正黑體" pitchFamily="34" charset="-120"/>
          </a:endParaRPr>
        </a:p>
      </dsp:txBody>
      <dsp:txXfrm>
        <a:off x="421157" y="1905617"/>
        <a:ext cx="2365727" cy="144656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8E415E-CE45-41D5-B0AB-629E2471A30C}">
      <dsp:nvSpPr>
        <dsp:cNvPr id="0" name=""/>
        <dsp:cNvSpPr/>
      </dsp:nvSpPr>
      <dsp:spPr>
        <a:xfrm>
          <a:off x="1749710" y="538764"/>
          <a:ext cx="2117203" cy="1711526"/>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baseline="0" dirty="0" smtClean="0">
              <a:latin typeface="Comic Sans MS" pitchFamily="66" charset="0"/>
              <a:ea typeface="微軟正黑體" pitchFamily="34" charset="-120"/>
            </a:rPr>
            <a:t>好的資料庫規劃</a:t>
          </a:r>
          <a:endParaRPr lang="zh-TW" altLang="en-US" sz="2000" kern="1200" baseline="0" dirty="0">
            <a:latin typeface="Comic Sans MS" pitchFamily="66" charset="0"/>
            <a:ea typeface="微軟正黑體" pitchFamily="34" charset="-120"/>
          </a:endParaRPr>
        </a:p>
      </dsp:txBody>
      <dsp:txXfrm>
        <a:off x="1749710" y="538764"/>
        <a:ext cx="2117203" cy="1711526"/>
      </dsp:txXfrm>
    </dsp:sp>
    <dsp:sp modelId="{0E764AF0-6C5D-4FD4-A3D6-1705A6691083}">
      <dsp:nvSpPr>
        <dsp:cNvPr id="0" name=""/>
        <dsp:cNvSpPr/>
      </dsp:nvSpPr>
      <dsp:spPr>
        <a:xfrm rot="3622902">
          <a:off x="3229602" y="2456980"/>
          <a:ext cx="576068" cy="370510"/>
        </a:xfrm>
        <a:prstGeom prst="lef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baseline="0">
            <a:latin typeface="Comic Sans MS" pitchFamily="66" charset="0"/>
            <a:ea typeface="微軟正黑體" pitchFamily="34" charset="-120"/>
          </a:endParaRPr>
        </a:p>
      </dsp:txBody>
      <dsp:txXfrm rot="3622902">
        <a:off x="3229602" y="2456980"/>
        <a:ext cx="576068" cy="370510"/>
      </dsp:txXfrm>
    </dsp:sp>
    <dsp:sp modelId="{9EB38322-0625-47C7-98B1-D88DFB66FC3D}">
      <dsp:nvSpPr>
        <dsp:cNvPr id="0" name=""/>
        <dsp:cNvSpPr/>
      </dsp:nvSpPr>
      <dsp:spPr>
        <a:xfrm>
          <a:off x="3168358" y="3034181"/>
          <a:ext cx="2117203" cy="1711526"/>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baseline="0" dirty="0" smtClean="0">
              <a:latin typeface="Comic Sans MS" pitchFamily="66" charset="0"/>
              <a:ea typeface="微軟正黑體" pitchFamily="34" charset="-120"/>
            </a:rPr>
            <a:t>試驗與評估各種促銷工具</a:t>
          </a:r>
          <a:endParaRPr lang="zh-TW" altLang="en-US" sz="2000" kern="1200" baseline="0" dirty="0">
            <a:latin typeface="Comic Sans MS" pitchFamily="66" charset="0"/>
            <a:ea typeface="微軟正黑體" pitchFamily="34" charset="-120"/>
          </a:endParaRPr>
        </a:p>
      </dsp:txBody>
      <dsp:txXfrm>
        <a:off x="3168358" y="3034181"/>
        <a:ext cx="2117203" cy="1711526"/>
      </dsp:txXfrm>
    </dsp:sp>
    <dsp:sp modelId="{4A9533DA-78CF-481E-8770-65C11FD25498}">
      <dsp:nvSpPr>
        <dsp:cNvPr id="0" name=""/>
        <dsp:cNvSpPr/>
      </dsp:nvSpPr>
      <dsp:spPr>
        <a:xfrm rot="10799982">
          <a:off x="2520281" y="3704696"/>
          <a:ext cx="576068" cy="370510"/>
        </a:xfrm>
        <a:prstGeom prst="lef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baseline="0">
            <a:latin typeface="Comic Sans MS" pitchFamily="66" charset="0"/>
            <a:ea typeface="微軟正黑體" pitchFamily="34" charset="-120"/>
          </a:endParaRPr>
        </a:p>
      </dsp:txBody>
      <dsp:txXfrm rot="10799982">
        <a:off x="2520281" y="3704696"/>
        <a:ext cx="576068" cy="370510"/>
      </dsp:txXfrm>
    </dsp:sp>
    <dsp:sp modelId="{7D8989DC-EBE2-472F-B0EA-EE8A24780039}">
      <dsp:nvSpPr>
        <dsp:cNvPr id="0" name=""/>
        <dsp:cNvSpPr/>
      </dsp:nvSpPr>
      <dsp:spPr>
        <a:xfrm>
          <a:off x="331069" y="3034196"/>
          <a:ext cx="2117203" cy="1711526"/>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baseline="0" dirty="0" smtClean="0">
              <a:latin typeface="Comic Sans MS" pitchFamily="66" charset="0"/>
              <a:ea typeface="微軟正黑體" pitchFamily="34" charset="-120"/>
            </a:rPr>
            <a:t>了解顧客的真正價值</a:t>
          </a:r>
          <a:endParaRPr lang="zh-TW" altLang="en-US" sz="2000" kern="1200" baseline="0" dirty="0">
            <a:latin typeface="Comic Sans MS" pitchFamily="66" charset="0"/>
            <a:ea typeface="微軟正黑體" pitchFamily="34" charset="-120"/>
          </a:endParaRPr>
        </a:p>
      </dsp:txBody>
      <dsp:txXfrm>
        <a:off x="331069" y="3034196"/>
        <a:ext cx="2117203" cy="1711526"/>
      </dsp:txXfrm>
    </dsp:sp>
    <dsp:sp modelId="{3BF5A47B-257D-48AF-8AC3-FFD9B1D74B9D}">
      <dsp:nvSpPr>
        <dsp:cNvPr id="0" name=""/>
        <dsp:cNvSpPr/>
      </dsp:nvSpPr>
      <dsp:spPr>
        <a:xfrm rot="17977081">
          <a:off x="1810957" y="2456988"/>
          <a:ext cx="576068" cy="370510"/>
        </a:xfrm>
        <a:prstGeom prst="lef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baseline="0">
            <a:latin typeface="Comic Sans MS" pitchFamily="66" charset="0"/>
            <a:ea typeface="微軟正黑體" pitchFamily="34" charset="-120"/>
          </a:endParaRPr>
        </a:p>
      </dsp:txBody>
      <dsp:txXfrm rot="17977081">
        <a:off x="1810957" y="2456988"/>
        <a:ext cx="576068" cy="37051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655F98-B4C5-444F-AFBA-6684B11227EA}">
      <dsp:nvSpPr>
        <dsp:cNvPr id="0" name=""/>
        <dsp:cNvSpPr/>
      </dsp:nvSpPr>
      <dsp:spPr>
        <a:xfrm rot="5400000">
          <a:off x="4514106" y="-1324632"/>
          <a:ext cx="2051774" cy="5214112"/>
        </a:xfrm>
        <a:prstGeom prst="round2Same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zh-TW" sz="2900" b="0" kern="1200" baseline="0" smtClean="0">
              <a:solidFill>
                <a:schemeClr val="tx1"/>
              </a:solidFill>
              <a:latin typeface="Comic Sans MS" pitchFamily="66" charset="0"/>
              <a:ea typeface="微軟正黑體" pitchFamily="34" charset="-120"/>
            </a:rPr>
            <a:t>對於消費者而言，貨幣成本是指消費者獲取產品或服務時，所需付出的貨幣支出</a:t>
          </a:r>
          <a:endParaRPr lang="en-US" sz="2900" b="0" kern="1200" baseline="0" dirty="0">
            <a:solidFill>
              <a:schemeClr val="tx1"/>
            </a:solidFill>
            <a:latin typeface="Comic Sans MS" pitchFamily="66" charset="0"/>
            <a:ea typeface="微軟正黑體" pitchFamily="34" charset="-120"/>
          </a:endParaRPr>
        </a:p>
      </dsp:txBody>
      <dsp:txXfrm rot="5400000">
        <a:off x="4514106" y="-1324632"/>
        <a:ext cx="2051774" cy="5214112"/>
      </dsp:txXfrm>
    </dsp:sp>
    <dsp:sp modelId="{E2EC63F3-7CF7-46AE-B09B-4E3F52D8675E}">
      <dsp:nvSpPr>
        <dsp:cNvPr id="0" name=""/>
        <dsp:cNvSpPr/>
      </dsp:nvSpPr>
      <dsp:spPr>
        <a:xfrm>
          <a:off x="0" y="64"/>
          <a:ext cx="2932938" cy="2564717"/>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b="1" kern="1200" baseline="0" dirty="0" smtClean="0">
              <a:solidFill>
                <a:schemeClr val="bg1"/>
              </a:solidFill>
              <a:latin typeface="Comic Sans MS" pitchFamily="66" charset="0"/>
              <a:ea typeface="微軟正黑體" pitchFamily="34" charset="-120"/>
            </a:rPr>
            <a:t>1.</a:t>
          </a:r>
          <a:r>
            <a:rPr lang="zh-TW" sz="3100" b="1" kern="1200" baseline="0" dirty="0" smtClean="0">
              <a:solidFill>
                <a:schemeClr val="bg1"/>
              </a:solidFill>
              <a:latin typeface="Comic Sans MS" pitchFamily="66" charset="0"/>
              <a:ea typeface="微軟正黑體" pitchFamily="34" charset="-120"/>
            </a:rPr>
            <a:t>貨幣成本 </a:t>
          </a:r>
          <a:r>
            <a:rPr lang="en-US" sz="3100" b="1" kern="1200" baseline="0" dirty="0" smtClean="0">
              <a:solidFill>
                <a:schemeClr val="bg1"/>
              </a:solidFill>
              <a:latin typeface="Comic Sans MS" pitchFamily="66" charset="0"/>
              <a:ea typeface="微軟正黑體" pitchFamily="34" charset="-120"/>
            </a:rPr>
            <a:t>(Monetary Cost)</a:t>
          </a:r>
          <a:endParaRPr lang="zh-TW" sz="3100" b="1" kern="1200" baseline="0" dirty="0">
            <a:solidFill>
              <a:schemeClr val="bg1"/>
            </a:solidFill>
            <a:latin typeface="Comic Sans MS" pitchFamily="66" charset="0"/>
            <a:ea typeface="微軟正黑體" pitchFamily="34" charset="-120"/>
          </a:endParaRPr>
        </a:p>
      </dsp:txBody>
      <dsp:txXfrm>
        <a:off x="0" y="64"/>
        <a:ext cx="2932938" cy="2564717"/>
      </dsp:txXfrm>
    </dsp:sp>
    <dsp:sp modelId="{2DF8ECD8-83C7-4B55-AE06-5388141403DB}">
      <dsp:nvSpPr>
        <dsp:cNvPr id="0" name=""/>
        <dsp:cNvSpPr/>
      </dsp:nvSpPr>
      <dsp:spPr>
        <a:xfrm rot="5400000">
          <a:off x="4514106" y="1368320"/>
          <a:ext cx="2051774" cy="5214112"/>
        </a:xfrm>
        <a:prstGeom prst="round2SameRect">
          <a:avLst/>
        </a:prstGeom>
        <a:solidFill>
          <a:schemeClr val="accent5">
            <a:tint val="40000"/>
            <a:alpha val="90000"/>
            <a:hueOff val="-12423244"/>
            <a:satOff val="-3350"/>
            <a:lumOff val="-7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zh-TW" sz="2900" b="0" kern="1200" baseline="0" smtClean="0">
              <a:solidFill>
                <a:schemeClr val="tx1"/>
              </a:solidFill>
              <a:latin typeface="Comic Sans MS" pitchFamily="66" charset="0"/>
              <a:ea typeface="微軟正黑體" pitchFamily="34" charset="-120"/>
            </a:rPr>
            <a:t>非貨幣成本的概念是非金錢上的損失，像是時間、精力與心理成本。</a:t>
          </a:r>
          <a:endParaRPr lang="zh-TW" sz="2900" b="0" kern="1200" baseline="0" dirty="0">
            <a:solidFill>
              <a:schemeClr val="tx1"/>
            </a:solidFill>
            <a:latin typeface="Comic Sans MS" pitchFamily="66" charset="0"/>
            <a:ea typeface="微軟正黑體" pitchFamily="34" charset="-120"/>
          </a:endParaRPr>
        </a:p>
      </dsp:txBody>
      <dsp:txXfrm rot="5400000">
        <a:off x="4514106" y="1368320"/>
        <a:ext cx="2051774" cy="5214112"/>
      </dsp:txXfrm>
    </dsp:sp>
    <dsp:sp modelId="{49739D04-1907-4F0B-BC91-7884F45C0819}">
      <dsp:nvSpPr>
        <dsp:cNvPr id="0" name=""/>
        <dsp:cNvSpPr/>
      </dsp:nvSpPr>
      <dsp:spPr>
        <a:xfrm>
          <a:off x="0" y="2693017"/>
          <a:ext cx="2932938" cy="2564717"/>
        </a:xfrm>
        <a:prstGeom prst="roundRect">
          <a:avLst/>
        </a:prstGeom>
        <a:solidFill>
          <a:schemeClr val="accent5">
            <a:hueOff val="-11429256"/>
            <a:satOff val="2100"/>
            <a:lumOff val="-549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b="1" kern="1200" baseline="0" smtClean="0">
              <a:solidFill>
                <a:schemeClr val="bg1"/>
              </a:solidFill>
              <a:latin typeface="Comic Sans MS" pitchFamily="66" charset="0"/>
              <a:ea typeface="微軟正黑體" pitchFamily="34" charset="-120"/>
            </a:rPr>
            <a:t>2.</a:t>
          </a:r>
          <a:r>
            <a:rPr lang="zh-TW" sz="3100" b="1" kern="1200" baseline="0" smtClean="0">
              <a:solidFill>
                <a:schemeClr val="bg1"/>
              </a:solidFill>
              <a:latin typeface="Comic Sans MS" pitchFamily="66" charset="0"/>
              <a:ea typeface="微軟正黑體" pitchFamily="34" charset="-120"/>
            </a:rPr>
            <a:t>非貨幣成本 </a:t>
          </a:r>
          <a:r>
            <a:rPr lang="en-US" sz="3100" b="1" kern="1200" baseline="0" smtClean="0">
              <a:solidFill>
                <a:schemeClr val="bg1"/>
              </a:solidFill>
              <a:latin typeface="Comic Sans MS" pitchFamily="66" charset="0"/>
              <a:ea typeface="微軟正黑體" pitchFamily="34" charset="-120"/>
            </a:rPr>
            <a:t>(Non-Monetary Cost)</a:t>
          </a:r>
          <a:endParaRPr lang="zh-TW" sz="3100" b="1" kern="1200" baseline="0" dirty="0">
            <a:solidFill>
              <a:schemeClr val="bg1"/>
            </a:solidFill>
            <a:latin typeface="Comic Sans MS" pitchFamily="66" charset="0"/>
            <a:ea typeface="微軟正黑體" pitchFamily="34" charset="-120"/>
          </a:endParaRPr>
        </a:p>
      </dsp:txBody>
      <dsp:txXfrm>
        <a:off x="0" y="2693017"/>
        <a:ext cx="2932938" cy="256471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B3BAD3-C0C8-48E1-886B-6F6F1C3126F9}">
      <dsp:nvSpPr>
        <dsp:cNvPr id="0" name=""/>
        <dsp:cNvSpPr/>
      </dsp:nvSpPr>
      <dsp:spPr>
        <a:xfrm>
          <a:off x="0" y="0"/>
          <a:ext cx="6480720" cy="236601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A98E40-AC3B-4197-8D16-071F51A9C73A}">
      <dsp:nvSpPr>
        <dsp:cNvPr id="0" name=""/>
        <dsp:cNvSpPr/>
      </dsp:nvSpPr>
      <dsp:spPr>
        <a:xfrm>
          <a:off x="195165" y="197769"/>
          <a:ext cx="2900185" cy="197047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28F165-0010-4896-B2B2-806C804F86F7}">
      <dsp:nvSpPr>
        <dsp:cNvPr id="0" name=""/>
        <dsp:cNvSpPr/>
      </dsp:nvSpPr>
      <dsp:spPr>
        <a:xfrm rot="10800000">
          <a:off x="195165" y="2366010"/>
          <a:ext cx="2900185" cy="289179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l" defTabSz="977900" rtl="0">
            <a:lnSpc>
              <a:spcPct val="90000"/>
            </a:lnSpc>
            <a:spcBef>
              <a:spcPct val="0"/>
            </a:spcBef>
            <a:spcAft>
              <a:spcPct val="35000"/>
            </a:spcAft>
          </a:pPr>
          <a:r>
            <a:rPr lang="en-US" sz="2200" b="1" kern="1200" baseline="0" dirty="0" smtClean="0">
              <a:latin typeface="Comic Sans MS" pitchFamily="66" charset="0"/>
              <a:ea typeface="微軟正黑體" pitchFamily="34" charset="-120"/>
            </a:rPr>
            <a:t>1.</a:t>
          </a:r>
          <a:r>
            <a:rPr lang="zh-TW" sz="2200" b="1" kern="1200" baseline="0" dirty="0" smtClean="0">
              <a:latin typeface="Comic Sans MS" pitchFamily="66" charset="0"/>
              <a:ea typeface="微軟正黑體" pitchFamily="34" charset="-120"/>
            </a:rPr>
            <a:t>告知身分</a:t>
          </a:r>
          <a:endParaRPr lang="zh-TW" sz="2200" kern="1200" baseline="0" dirty="0">
            <a:latin typeface="Comic Sans MS" pitchFamily="66" charset="0"/>
            <a:ea typeface="微軟正黑體" pitchFamily="34" charset="-120"/>
          </a:endParaRPr>
        </a:p>
        <a:p>
          <a:pPr marL="171450" lvl="1" indent="-171450" algn="l" defTabSz="755650" rtl="0">
            <a:lnSpc>
              <a:spcPct val="90000"/>
            </a:lnSpc>
            <a:spcBef>
              <a:spcPct val="0"/>
            </a:spcBef>
            <a:spcAft>
              <a:spcPct val="15000"/>
            </a:spcAft>
            <a:buChar char="••"/>
          </a:pPr>
          <a:r>
            <a:rPr lang="zh-TW" sz="1700" b="0" kern="1200" baseline="0" dirty="0" smtClean="0">
              <a:latin typeface="Comic Sans MS" pitchFamily="66" charset="0"/>
              <a:ea typeface="微軟正黑體" pitchFamily="34" charset="-120"/>
            </a:rPr>
            <a:t>講述故事時，須先告訴消費者自己的身分，通常此時企業須根據故事塑造出最合適的形象</a:t>
          </a:r>
          <a:endParaRPr lang="en-US" sz="1700" b="0" kern="1200" baseline="0" dirty="0">
            <a:latin typeface="Comic Sans MS" pitchFamily="66" charset="0"/>
            <a:ea typeface="微軟正黑體" pitchFamily="34" charset="-120"/>
          </a:endParaRPr>
        </a:p>
        <a:p>
          <a:pPr marL="171450" lvl="1" indent="-171450" algn="l" defTabSz="755650" rtl="0">
            <a:lnSpc>
              <a:spcPct val="90000"/>
            </a:lnSpc>
            <a:spcBef>
              <a:spcPct val="0"/>
            </a:spcBef>
            <a:spcAft>
              <a:spcPct val="15000"/>
            </a:spcAft>
            <a:buChar char="••"/>
          </a:pPr>
          <a:endParaRPr lang="en-US" sz="1700" b="0" kern="1200" baseline="0" dirty="0">
            <a:latin typeface="Comic Sans MS" pitchFamily="66" charset="0"/>
            <a:ea typeface="微軟正黑體" pitchFamily="34" charset="-120"/>
          </a:endParaRPr>
        </a:p>
      </dsp:txBody>
      <dsp:txXfrm rot="10800000">
        <a:off x="195165" y="2366010"/>
        <a:ext cx="2900185" cy="2891790"/>
      </dsp:txXfrm>
    </dsp:sp>
    <dsp:sp modelId="{D27A3722-FFA9-4487-80E1-3DDEC6DC2D9E}">
      <dsp:nvSpPr>
        <dsp:cNvPr id="0" name=""/>
        <dsp:cNvSpPr/>
      </dsp:nvSpPr>
      <dsp:spPr>
        <a:xfrm>
          <a:off x="3385369" y="197769"/>
          <a:ext cx="2900185" cy="197047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300284-E76F-4B34-8799-417E2098294A}">
      <dsp:nvSpPr>
        <dsp:cNvPr id="0" name=""/>
        <dsp:cNvSpPr/>
      </dsp:nvSpPr>
      <dsp:spPr>
        <a:xfrm rot="10800000">
          <a:off x="3385369" y="2366010"/>
          <a:ext cx="2900185" cy="289179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l" defTabSz="977900" rtl="0">
            <a:lnSpc>
              <a:spcPct val="90000"/>
            </a:lnSpc>
            <a:spcBef>
              <a:spcPct val="0"/>
            </a:spcBef>
            <a:spcAft>
              <a:spcPct val="35000"/>
            </a:spcAft>
          </a:pPr>
          <a:r>
            <a:rPr lang="en-US" sz="2200" b="1" kern="1200" baseline="0" dirty="0" smtClean="0">
              <a:latin typeface="Comic Sans MS" pitchFamily="66" charset="0"/>
              <a:ea typeface="微軟正黑體" pitchFamily="34" charset="-120"/>
            </a:rPr>
            <a:t>2.</a:t>
          </a:r>
          <a:r>
            <a:rPr lang="zh-TW" sz="2200" b="1" kern="1200" baseline="0" dirty="0" smtClean="0">
              <a:latin typeface="Comic Sans MS" pitchFamily="66" charset="0"/>
              <a:ea typeface="微軟正黑體" pitchFamily="34" charset="-120"/>
            </a:rPr>
            <a:t>了解消費者</a:t>
          </a:r>
          <a:endParaRPr lang="zh-TW" sz="2200" kern="1200" baseline="0" dirty="0">
            <a:latin typeface="Comic Sans MS" pitchFamily="66" charset="0"/>
            <a:ea typeface="微軟正黑體" pitchFamily="34" charset="-120"/>
          </a:endParaRPr>
        </a:p>
        <a:p>
          <a:pPr marL="171450" lvl="1" indent="-171450" algn="l" defTabSz="755650" rtl="0">
            <a:lnSpc>
              <a:spcPct val="90000"/>
            </a:lnSpc>
            <a:spcBef>
              <a:spcPct val="0"/>
            </a:spcBef>
            <a:spcAft>
              <a:spcPct val="15000"/>
            </a:spcAft>
            <a:buChar char="••"/>
          </a:pPr>
          <a:r>
            <a:rPr lang="zh-TW" sz="1700" b="0" kern="1200" baseline="0" dirty="0" smtClean="0">
              <a:latin typeface="Comic Sans MS" pitchFamily="66" charset="0"/>
              <a:ea typeface="微軟正黑體" pitchFamily="34" charset="-120"/>
            </a:rPr>
            <a:t>企業須透過平常的互動來了解消費者，仔細地觀察互動中的細節與經驗，藉此找出最佳的故事源頭</a:t>
          </a:r>
          <a:endParaRPr lang="zh-TW" sz="1700" b="0" kern="1200" baseline="0" dirty="0">
            <a:latin typeface="Comic Sans MS" pitchFamily="66" charset="0"/>
            <a:ea typeface="微軟正黑體" pitchFamily="34" charset="-120"/>
          </a:endParaRPr>
        </a:p>
      </dsp:txBody>
      <dsp:txXfrm rot="10800000">
        <a:off x="3385369" y="2366010"/>
        <a:ext cx="2900185" cy="289179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AA2E3D-061E-4F74-A113-8AF2E0F231C5}">
      <dsp:nvSpPr>
        <dsp:cNvPr id="0" name=""/>
        <dsp:cNvSpPr/>
      </dsp:nvSpPr>
      <dsp:spPr>
        <a:xfrm>
          <a:off x="0" y="0"/>
          <a:ext cx="6408712" cy="236601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C7D902-A090-4753-B7E7-21CEE407FF2D}">
      <dsp:nvSpPr>
        <dsp:cNvPr id="0" name=""/>
        <dsp:cNvSpPr/>
      </dsp:nvSpPr>
      <dsp:spPr>
        <a:xfrm>
          <a:off x="192996" y="197769"/>
          <a:ext cx="2867961" cy="197047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582119-AEAF-41CF-9422-889E7EA70153}">
      <dsp:nvSpPr>
        <dsp:cNvPr id="0" name=""/>
        <dsp:cNvSpPr/>
      </dsp:nvSpPr>
      <dsp:spPr>
        <a:xfrm rot="10800000">
          <a:off x="192996" y="2366010"/>
          <a:ext cx="2867961" cy="289179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l" defTabSz="1022350" rtl="0">
            <a:lnSpc>
              <a:spcPct val="90000"/>
            </a:lnSpc>
            <a:spcBef>
              <a:spcPct val="0"/>
            </a:spcBef>
            <a:spcAft>
              <a:spcPct val="35000"/>
            </a:spcAft>
          </a:pPr>
          <a:r>
            <a:rPr lang="en-US" sz="2300" b="1" kern="1200" baseline="0" dirty="0" smtClean="0">
              <a:latin typeface="Comic Sans MS" pitchFamily="66" charset="0"/>
              <a:ea typeface="微軟正黑體" pitchFamily="34" charset="-120"/>
            </a:rPr>
            <a:t>3.</a:t>
          </a:r>
          <a:r>
            <a:rPr lang="zh-TW" sz="2300" b="1" kern="1200" baseline="0" dirty="0" smtClean="0">
              <a:latin typeface="Comic Sans MS" pitchFamily="66" charset="0"/>
              <a:ea typeface="微軟正黑體" pitchFamily="34" charset="-120"/>
            </a:rPr>
            <a:t>關係連結</a:t>
          </a:r>
          <a:endParaRPr lang="zh-TW" sz="2300" kern="1200" baseline="0" dirty="0">
            <a:latin typeface="Comic Sans MS" pitchFamily="66" charset="0"/>
            <a:ea typeface="微軟正黑體" pitchFamily="34" charset="-120"/>
          </a:endParaRPr>
        </a:p>
        <a:p>
          <a:pPr marL="171450" lvl="1" indent="-171450" algn="l" defTabSz="800100" rtl="0">
            <a:lnSpc>
              <a:spcPct val="90000"/>
            </a:lnSpc>
            <a:spcBef>
              <a:spcPct val="0"/>
            </a:spcBef>
            <a:spcAft>
              <a:spcPct val="15000"/>
            </a:spcAft>
            <a:buChar char="••"/>
          </a:pPr>
          <a:r>
            <a:rPr lang="zh-TW" sz="1800" b="0" kern="1200" baseline="0" dirty="0" smtClean="0">
              <a:latin typeface="Comic Sans MS" pitchFamily="66" charset="0"/>
              <a:ea typeface="微軟正黑體" pitchFamily="34" charset="-120"/>
            </a:rPr>
            <a:t>是指建立更好的關係，以掌握住消費者重視的溝通點，來傳遞最真實的感覺，藉此打動消費者的心</a:t>
          </a:r>
          <a:endParaRPr lang="en-US" sz="1800" b="0" kern="1200" baseline="0" dirty="0">
            <a:latin typeface="Comic Sans MS" pitchFamily="66" charset="0"/>
            <a:ea typeface="微軟正黑體" pitchFamily="34" charset="-120"/>
          </a:endParaRPr>
        </a:p>
      </dsp:txBody>
      <dsp:txXfrm rot="10800000">
        <a:off x="192996" y="2366010"/>
        <a:ext cx="2867961" cy="2891790"/>
      </dsp:txXfrm>
    </dsp:sp>
    <dsp:sp modelId="{5CF5791D-826A-40D7-90BA-11CF44E01D60}">
      <dsp:nvSpPr>
        <dsp:cNvPr id="0" name=""/>
        <dsp:cNvSpPr/>
      </dsp:nvSpPr>
      <dsp:spPr>
        <a:xfrm>
          <a:off x="3347754" y="197769"/>
          <a:ext cx="2867961" cy="197047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E7323B-749B-41A5-BDCE-96A7CE2F2EB9}">
      <dsp:nvSpPr>
        <dsp:cNvPr id="0" name=""/>
        <dsp:cNvSpPr/>
      </dsp:nvSpPr>
      <dsp:spPr>
        <a:xfrm rot="10800000">
          <a:off x="3347754" y="2366010"/>
          <a:ext cx="2867961" cy="289179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l" defTabSz="1022350" rtl="0">
            <a:lnSpc>
              <a:spcPct val="90000"/>
            </a:lnSpc>
            <a:spcBef>
              <a:spcPct val="0"/>
            </a:spcBef>
            <a:spcAft>
              <a:spcPct val="35000"/>
            </a:spcAft>
          </a:pPr>
          <a:r>
            <a:rPr lang="en-US" sz="2300" b="1" kern="1200" baseline="0" dirty="0" smtClean="0">
              <a:latin typeface="Comic Sans MS" pitchFamily="66" charset="0"/>
              <a:ea typeface="微軟正黑體" pitchFamily="34" charset="-120"/>
            </a:rPr>
            <a:t>4.</a:t>
          </a:r>
          <a:r>
            <a:rPr lang="zh-TW" sz="2300" b="1" kern="1200" baseline="0" dirty="0" smtClean="0">
              <a:latin typeface="Comic Sans MS" pitchFamily="66" charset="0"/>
              <a:ea typeface="微軟正黑體" pitchFamily="34" charset="-120"/>
            </a:rPr>
            <a:t>消費者參與</a:t>
          </a:r>
          <a:endParaRPr lang="zh-TW" sz="2300" kern="1200" baseline="0" dirty="0">
            <a:latin typeface="Comic Sans MS" pitchFamily="66" charset="0"/>
            <a:ea typeface="微軟正黑體" pitchFamily="34" charset="-120"/>
          </a:endParaRPr>
        </a:p>
        <a:p>
          <a:pPr marL="171450" lvl="1" indent="-171450" algn="l" defTabSz="800100" rtl="0">
            <a:lnSpc>
              <a:spcPct val="90000"/>
            </a:lnSpc>
            <a:spcBef>
              <a:spcPct val="0"/>
            </a:spcBef>
            <a:spcAft>
              <a:spcPct val="15000"/>
            </a:spcAft>
            <a:buChar char="••"/>
          </a:pPr>
          <a:r>
            <a:rPr lang="zh-TW" sz="1800" b="0" kern="1200" baseline="0" dirty="0" smtClean="0">
              <a:latin typeface="Comic Sans MS" pitchFamily="66" charset="0"/>
              <a:ea typeface="微軟正黑體" pitchFamily="34" charset="-120"/>
            </a:rPr>
            <a:t>故事行銷的極致在於邀請消費者參與故事的發展</a:t>
          </a:r>
          <a:endParaRPr lang="zh-TW" sz="1800" b="0" kern="1200" baseline="0" dirty="0">
            <a:latin typeface="Comic Sans MS" pitchFamily="66" charset="0"/>
            <a:ea typeface="微軟正黑體" pitchFamily="34" charset="-120"/>
          </a:endParaRPr>
        </a:p>
      </dsp:txBody>
      <dsp:txXfrm rot="10800000">
        <a:off x="3347754" y="2366010"/>
        <a:ext cx="2867961" cy="28917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01C8E-1B55-4A42-BBAB-DD36E01F151E}" type="datetimeFigureOut">
              <a:rPr lang="zh-TW" altLang="en-US" smtClean="0"/>
              <a:pPr/>
              <a:t>2015/4/27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DD22F-5C51-4EE9-B183-E01CCDD29B9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ltGray">
      <p:bgPr>
        <a:blipFill dpi="0" rotWithShape="0">
          <a:blip r:embed="rId2" cstate="print">
            <a:alphaModFix amt="80000"/>
            <a:lum/>
          </a:blip>
          <a:srcRect/>
          <a:stretch>
            <a:fillRect t="-6000" b="-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0" y="1052736"/>
            <a:ext cx="9144000" cy="2232248"/>
          </a:xfrm>
          <a:gradFill>
            <a:gsLst>
              <a:gs pos="100000">
                <a:schemeClr val="accent1">
                  <a:gamma/>
                  <a:shade val="46275"/>
                  <a:invGamma/>
                  <a:alpha val="0"/>
                </a:schemeClr>
              </a:gs>
              <a:gs pos="50000">
                <a:schemeClr val="accent1"/>
              </a:gs>
              <a:gs pos="100000">
                <a:schemeClr val="accent1">
                  <a:gamma/>
                  <a:shade val="46275"/>
                  <a:invGamma/>
                </a:schemeClr>
              </a:gs>
            </a:gsLst>
            <a:path path="shape">
              <a:fillToRect l="50000" t="50000" r="50000" b="50000"/>
            </a:path>
          </a:gradFill>
          <a:ln>
            <a:noFill/>
          </a:ln>
        </p:spPr>
        <p:style>
          <a:lnRef idx="2">
            <a:schemeClr val="accent4">
              <a:shade val="50000"/>
            </a:schemeClr>
          </a:lnRef>
          <a:fillRef idx="1">
            <a:schemeClr val="accent4"/>
          </a:fillRef>
          <a:effectRef idx="0">
            <a:schemeClr val="accent4"/>
          </a:effectRef>
          <a:fontRef idx="none"/>
        </p:style>
        <p:txBody>
          <a:bodyPr>
            <a:scene3d>
              <a:camera prst="orthographicFront"/>
              <a:lightRig rig="glow" dir="tl">
                <a:rot lat="0" lon="0" rev="5400000"/>
              </a:lightRig>
            </a:scene3d>
            <a:sp3d contourW="12700">
              <a:bevelT w="25400" h="25400"/>
              <a:contourClr>
                <a:schemeClr val="accent6">
                  <a:shade val="73000"/>
                </a:schemeClr>
              </a:contourClr>
            </a:sp3d>
          </a:bodyPr>
          <a:lstStyle>
            <a:lvl1pPr algn="ctr">
              <a:defRPr sz="5400" b="1" cap="none" spc="0">
                <a:ln w="11430"/>
                <a:solidFill>
                  <a:schemeClr val="accent5"/>
                </a:solidFill>
                <a:effectLst>
                  <a:outerShdw blurRad="80000" dist="40000" dir="5040000" algn="tl">
                    <a:srgbClr val="000000">
                      <a:alpha val="30000"/>
                    </a:srgbClr>
                  </a:outerShdw>
                </a:effectLst>
              </a:defRPr>
            </a:lvl1pPr>
          </a:lstStyle>
          <a:p>
            <a:r>
              <a:rPr lang="zh-TW" altLang="en-US" smtClean="0"/>
              <a:t>按一下以編輯母片標題樣式</a:t>
            </a:r>
            <a:endParaRPr lang="en-US" altLang="zh-TW" dirty="0"/>
          </a:p>
        </p:txBody>
      </p:sp>
      <p:sp>
        <p:nvSpPr>
          <p:cNvPr id="3075" name="Rectangle 3"/>
          <p:cNvSpPr>
            <a:spLocks noGrp="1" noChangeArrowheads="1"/>
          </p:cNvSpPr>
          <p:nvPr>
            <p:ph type="subTitle" idx="1"/>
          </p:nvPr>
        </p:nvSpPr>
        <p:spPr bwMode="gray">
          <a:xfrm>
            <a:off x="0" y="3933056"/>
            <a:ext cx="9144000" cy="1012627"/>
          </a:xfrm>
          <a:noFill/>
        </p:spPr>
        <p:txBody>
          <a:bodyPr anchor="ctr" anchorCtr="0"/>
          <a:lstStyle>
            <a:lvl1pPr marL="0" indent="0" algn="ctr">
              <a:buFont typeface="Wingdings" pitchFamily="2" charset="2"/>
              <a:buNone/>
              <a:defRPr sz="3600" b="1">
                <a:solidFill>
                  <a:schemeClr val="bg1"/>
                </a:solidFill>
              </a:defRPr>
            </a:lvl1pPr>
          </a:lstStyle>
          <a:p>
            <a:r>
              <a:rPr lang="zh-TW" altLang="en-US" smtClean="0"/>
              <a:t>按一下以編輯母片副標題樣式</a:t>
            </a:r>
            <a:endParaRPr lang="en-US" altLang="zh-TW" dirty="0"/>
          </a:p>
        </p:txBody>
      </p:sp>
      <p:pic>
        <p:nvPicPr>
          <p:cNvPr id="5" name="圖片 4" descr="網路行銷CEO二版封面.jpg"/>
          <p:cNvPicPr>
            <a:picLocks noChangeAspect="1"/>
          </p:cNvPicPr>
          <p:nvPr/>
        </p:nvPicPr>
        <p:blipFill>
          <a:blip r:embed="rId3" cstate="print"/>
          <a:stretch>
            <a:fillRect/>
          </a:stretch>
        </p:blipFill>
        <p:spPr>
          <a:xfrm>
            <a:off x="3419872" y="5445224"/>
            <a:ext cx="3630857" cy="1080000"/>
          </a:xfrm>
          <a:prstGeom prst="round2DiagRect">
            <a:avLst>
              <a:gd name="adj1" fmla="val 16667"/>
              <a:gd name="adj2" fmla="val 0"/>
            </a:avLst>
          </a:prstGeom>
          <a:ln w="88900" cap="sq">
            <a:solidFill>
              <a:schemeClr val="bg2"/>
            </a:solidFill>
            <a:miter lim="800000"/>
          </a:ln>
          <a:effectLst>
            <a:outerShdw blurRad="254000" algn="tl" rotWithShape="0">
              <a:srgbClr val="000000">
                <a:alpha val="43000"/>
              </a:srgbClr>
            </a:outerShdw>
          </a:effectLst>
        </p:spPr>
      </p:pic>
      <p:pic>
        <p:nvPicPr>
          <p:cNvPr id="7" name="圖片 6" descr="logo-彩色.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11560" y="5949280"/>
            <a:ext cx="1664208" cy="64922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zh-TW" altLang="en-US" smtClean="0"/>
              <a:t>第</a:t>
            </a:r>
            <a:r>
              <a:rPr lang="en-US" altLang="zh-TW" smtClean="0"/>
              <a:t>9</a:t>
            </a:r>
            <a:r>
              <a:rPr lang="zh-TW" altLang="en-US" smtClean="0"/>
              <a:t>章 網路行銷的應用</a:t>
            </a:r>
            <a:endParaRPr lang="en-US" altLang="zh-TW"/>
          </a:p>
        </p:txBody>
      </p:sp>
      <p:sp>
        <p:nvSpPr>
          <p:cNvPr id="5" name="投影片編號版面配置區 4"/>
          <p:cNvSpPr>
            <a:spLocks noGrp="1"/>
          </p:cNvSpPr>
          <p:nvPr>
            <p:ph type="sldNum" sz="quarter" idx="11"/>
          </p:nvPr>
        </p:nvSpPr>
        <p:spPr/>
        <p:txBody>
          <a:bodyPr/>
          <a:lstStyle>
            <a:lvl1pPr>
              <a:defRPr/>
            </a:lvl1pPr>
          </a:lstStyle>
          <a:p>
            <a:fld id="{7EC8E5C6-22C7-4AC6-BD58-CF6DC3CE9F19}" type="slidenum">
              <a:rPr lang="en-US" altLang="zh-TW" smtClean="0"/>
              <a:pPr/>
              <a:t>‹#›</a:t>
            </a:fld>
            <a:endParaRPr lang="en-US" altLang="zh-TW"/>
          </a:p>
        </p:txBody>
      </p:sp>
      <p:sp>
        <p:nvSpPr>
          <p:cNvPr id="6" name="日期版面配置區 5"/>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28600"/>
            <a:ext cx="2057400" cy="6172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28600"/>
            <a:ext cx="6019800" cy="6172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zh-TW" altLang="en-US" smtClean="0"/>
              <a:t>第</a:t>
            </a:r>
            <a:r>
              <a:rPr lang="en-US" altLang="zh-TW" smtClean="0"/>
              <a:t>9</a:t>
            </a:r>
            <a:r>
              <a:rPr lang="zh-TW" altLang="en-US" smtClean="0"/>
              <a:t>章 網路行銷的應用</a:t>
            </a:r>
            <a:endParaRPr lang="en-US" altLang="zh-TW"/>
          </a:p>
        </p:txBody>
      </p:sp>
      <p:sp>
        <p:nvSpPr>
          <p:cNvPr id="5" name="投影片編號版面配置區 4"/>
          <p:cNvSpPr>
            <a:spLocks noGrp="1"/>
          </p:cNvSpPr>
          <p:nvPr>
            <p:ph type="sldNum" sz="quarter" idx="11"/>
          </p:nvPr>
        </p:nvSpPr>
        <p:spPr/>
        <p:txBody>
          <a:bodyPr/>
          <a:lstStyle>
            <a:lvl1pPr>
              <a:defRPr/>
            </a:lvl1pPr>
          </a:lstStyle>
          <a:p>
            <a:fld id="{B7468D8A-8F83-44D1-8620-0188EA9C0FEC}" type="slidenum">
              <a:rPr lang="en-US" altLang="zh-TW" smtClean="0"/>
              <a:pPr/>
              <a:t>‹#›</a:t>
            </a:fld>
            <a:endParaRPr lang="en-US" altLang="zh-TW"/>
          </a:p>
        </p:txBody>
      </p:sp>
      <p:sp>
        <p:nvSpPr>
          <p:cNvPr id="6" name="日期版面配置區 5"/>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6695256" cy="980728"/>
          </a:xfrm>
        </p:spPr>
        <p:txBody>
          <a:bodyPr/>
          <a:lstStyle/>
          <a:p>
            <a:r>
              <a:rPr lang="zh-TW" altLang="en-US" smtClean="0"/>
              <a:t>按一下以編輯母片標題樣式</a:t>
            </a:r>
            <a:endParaRPr lang="zh-TW" altLang="en-US" dirty="0"/>
          </a:p>
        </p:txBody>
      </p:sp>
      <p:sp>
        <p:nvSpPr>
          <p:cNvPr id="3" name="表格版面配置區 2"/>
          <p:cNvSpPr>
            <a:spLocks noGrp="1"/>
          </p:cNvSpPr>
          <p:nvPr>
            <p:ph type="tbl" idx="1"/>
          </p:nvPr>
        </p:nvSpPr>
        <p:spPr>
          <a:xfrm>
            <a:off x="457200" y="1143000"/>
            <a:ext cx="8229600" cy="5257800"/>
          </a:xfrm>
        </p:spPr>
        <p:txBody>
          <a:bodyPr/>
          <a:lstStyle/>
          <a:p>
            <a:r>
              <a:rPr lang="zh-TW" altLang="en-US" smtClean="0"/>
              <a:t>按一下圖示以新增表格</a:t>
            </a:r>
            <a:endParaRPr lang="zh-TW" altLang="en-US"/>
          </a:p>
        </p:txBody>
      </p:sp>
      <p:sp>
        <p:nvSpPr>
          <p:cNvPr id="4" name="頁尾版面配置區 3"/>
          <p:cNvSpPr>
            <a:spLocks noGrp="1"/>
          </p:cNvSpPr>
          <p:nvPr>
            <p:ph type="ftr" sz="quarter" idx="10"/>
          </p:nvPr>
        </p:nvSpPr>
        <p:spPr>
          <a:xfrm>
            <a:off x="6172200" y="6521450"/>
            <a:ext cx="2743200" cy="260350"/>
          </a:xfrm>
        </p:spPr>
        <p:txBody>
          <a:bodyPr/>
          <a:lstStyle>
            <a:lvl1pPr>
              <a:defRPr/>
            </a:lvl1pPr>
          </a:lstStyle>
          <a:p>
            <a:r>
              <a:rPr lang="zh-TW" altLang="en-US" smtClean="0"/>
              <a:t>第</a:t>
            </a:r>
            <a:r>
              <a:rPr lang="en-US" altLang="zh-TW" smtClean="0"/>
              <a:t>9</a:t>
            </a:r>
            <a:r>
              <a:rPr lang="zh-TW" altLang="en-US" smtClean="0"/>
              <a:t>章 網路行銷的應用</a:t>
            </a:r>
            <a:endParaRPr lang="en-US" altLang="zh-TW"/>
          </a:p>
        </p:txBody>
      </p:sp>
      <p:sp>
        <p:nvSpPr>
          <p:cNvPr id="5" name="投影片編號版面配置區 4"/>
          <p:cNvSpPr>
            <a:spLocks noGrp="1"/>
          </p:cNvSpPr>
          <p:nvPr>
            <p:ph type="sldNum" sz="quarter" idx="11"/>
          </p:nvPr>
        </p:nvSpPr>
        <p:spPr>
          <a:xfrm>
            <a:off x="3429000" y="6521450"/>
            <a:ext cx="2133600" cy="263525"/>
          </a:xfrm>
        </p:spPr>
        <p:txBody>
          <a:bodyPr/>
          <a:lstStyle>
            <a:lvl1pPr>
              <a:defRPr/>
            </a:lvl1pPr>
          </a:lstStyle>
          <a:p>
            <a:fld id="{E234BF0B-541C-4B24-BC8F-18B3522073AF}" type="slidenum">
              <a:rPr lang="en-US" altLang="zh-TW" smtClean="0"/>
              <a:pPr/>
              <a:t>‹#›</a:t>
            </a:fld>
            <a:endParaRPr lang="en-US" altLang="zh-TW"/>
          </a:p>
        </p:txBody>
      </p:sp>
      <p:sp>
        <p:nvSpPr>
          <p:cNvPr id="6" name="日期版面配置區 5"/>
          <p:cNvSpPr>
            <a:spLocks noGrp="1"/>
          </p:cNvSpPr>
          <p:nvPr>
            <p:ph type="dt" sz="half" idx="12"/>
          </p:nvPr>
        </p:nvSpPr>
        <p:spPr>
          <a:xfrm>
            <a:off x="304800" y="6521450"/>
            <a:ext cx="2743200" cy="288925"/>
          </a:xfrm>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39552" y="1143000"/>
            <a:ext cx="8147248"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頁尾版面配置區 3"/>
          <p:cNvSpPr>
            <a:spLocks noGrp="1"/>
          </p:cNvSpPr>
          <p:nvPr>
            <p:ph type="ftr" sz="quarter" idx="10"/>
          </p:nvPr>
        </p:nvSpPr>
        <p:spPr/>
        <p:txBody>
          <a:bodyPr/>
          <a:lstStyle>
            <a:lvl1pPr>
              <a:defRPr/>
            </a:lvl1pPr>
          </a:lstStyle>
          <a:p>
            <a:r>
              <a:rPr lang="zh-TW" altLang="en-US" smtClean="0"/>
              <a:t>第</a:t>
            </a:r>
            <a:r>
              <a:rPr lang="en-US" altLang="zh-TW" smtClean="0"/>
              <a:t>9</a:t>
            </a:r>
            <a:r>
              <a:rPr lang="zh-TW" altLang="en-US" smtClean="0"/>
              <a:t>章 網路行銷的應用</a:t>
            </a:r>
            <a:endParaRPr lang="en-US" altLang="zh-TW"/>
          </a:p>
        </p:txBody>
      </p:sp>
      <p:sp>
        <p:nvSpPr>
          <p:cNvPr id="5" name="投影片編號版面配置區 4"/>
          <p:cNvSpPr>
            <a:spLocks noGrp="1"/>
          </p:cNvSpPr>
          <p:nvPr>
            <p:ph type="sldNum" sz="quarter" idx="11"/>
          </p:nvPr>
        </p:nvSpPr>
        <p:spPr/>
        <p:txBody>
          <a:bodyPr/>
          <a:lstStyle>
            <a:lvl1pPr>
              <a:defRPr/>
            </a:lvl1pPr>
          </a:lstStyle>
          <a:p>
            <a:fld id="{A3DEC8BA-62D7-46A7-9980-A77EEE976E4E}" type="slidenum">
              <a:rPr lang="en-US" altLang="zh-TW" smtClean="0"/>
              <a:pPr/>
              <a:t>‹#›</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r>
              <a:rPr lang="zh-TW" altLang="en-US" smtClean="0"/>
              <a:t>第</a:t>
            </a:r>
            <a:r>
              <a:rPr lang="en-US" altLang="zh-TW" smtClean="0"/>
              <a:t>9</a:t>
            </a:r>
            <a:r>
              <a:rPr lang="zh-TW" altLang="en-US" smtClean="0"/>
              <a:t>章 網路行銷的應用</a:t>
            </a:r>
            <a:endParaRPr lang="en-US" altLang="zh-TW"/>
          </a:p>
        </p:txBody>
      </p:sp>
      <p:sp>
        <p:nvSpPr>
          <p:cNvPr id="5" name="投影片編號版面配置區 4"/>
          <p:cNvSpPr>
            <a:spLocks noGrp="1"/>
          </p:cNvSpPr>
          <p:nvPr>
            <p:ph type="sldNum" sz="quarter" idx="11"/>
          </p:nvPr>
        </p:nvSpPr>
        <p:spPr/>
        <p:txBody>
          <a:bodyPr/>
          <a:lstStyle>
            <a:lvl1pPr>
              <a:defRPr/>
            </a:lvl1pPr>
          </a:lstStyle>
          <a:p>
            <a:fld id="{68BA3E7A-87E7-4C97-AD20-DE42A8C59E85}" type="slidenum">
              <a:rPr lang="en-US" altLang="zh-TW" smtClean="0"/>
              <a:pPr/>
              <a:t>‹#›</a:t>
            </a:fld>
            <a:endParaRPr lang="en-US" altLang="zh-TW"/>
          </a:p>
        </p:txBody>
      </p:sp>
      <p:sp>
        <p:nvSpPr>
          <p:cNvPr id="6" name="日期版面配置區 5"/>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r>
              <a:rPr lang="zh-TW" altLang="en-US" smtClean="0"/>
              <a:t>第</a:t>
            </a:r>
            <a:r>
              <a:rPr lang="en-US" altLang="zh-TW" smtClean="0"/>
              <a:t>9</a:t>
            </a:r>
            <a:r>
              <a:rPr lang="zh-TW" altLang="en-US" smtClean="0"/>
              <a:t>章 網路行銷的應用</a:t>
            </a:r>
            <a:endParaRPr lang="en-US" altLang="zh-TW"/>
          </a:p>
        </p:txBody>
      </p:sp>
      <p:sp>
        <p:nvSpPr>
          <p:cNvPr id="6" name="投影片編號版面配置區 5"/>
          <p:cNvSpPr>
            <a:spLocks noGrp="1"/>
          </p:cNvSpPr>
          <p:nvPr>
            <p:ph type="sldNum" sz="quarter" idx="11"/>
          </p:nvPr>
        </p:nvSpPr>
        <p:spPr/>
        <p:txBody>
          <a:bodyPr/>
          <a:lstStyle>
            <a:lvl1pPr>
              <a:defRPr/>
            </a:lvl1pPr>
          </a:lstStyle>
          <a:p>
            <a:fld id="{20D8824F-3647-4D17-AED6-3EF5BC0FAA96}" type="slidenum">
              <a:rPr lang="en-US" altLang="zh-TW" smtClean="0"/>
              <a:pPr/>
              <a:t>‹#›</a:t>
            </a:fld>
            <a:endParaRPr lang="en-US" altLang="zh-TW"/>
          </a:p>
        </p:txBody>
      </p:sp>
      <p:sp>
        <p:nvSpPr>
          <p:cNvPr id="7" name="日期版面配置區 6"/>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980728"/>
          </a:xfrm>
        </p:spPr>
        <p:txBody>
          <a:bodyPr/>
          <a:lstStyle>
            <a:lvl1pPr>
              <a:defRPr/>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457200" y="1124744"/>
            <a:ext cx="4040188" cy="639762"/>
          </a:xfrm>
        </p:spPr>
        <p:txBody>
          <a:bodyPr anchor="b"/>
          <a:lstStyle>
            <a:lvl1pPr marL="0" indent="0">
              <a:buNone/>
              <a:defRPr sz="28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36514"/>
            <a:ext cx="4040188" cy="45448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文字版面配置區 4"/>
          <p:cNvSpPr>
            <a:spLocks noGrp="1"/>
          </p:cNvSpPr>
          <p:nvPr>
            <p:ph type="body" sz="quarter" idx="3"/>
          </p:nvPr>
        </p:nvSpPr>
        <p:spPr>
          <a:xfrm>
            <a:off x="4645025" y="1124744"/>
            <a:ext cx="4041775" cy="639762"/>
          </a:xfrm>
        </p:spPr>
        <p:txBody>
          <a:bodyPr anchor="b"/>
          <a:lstStyle>
            <a:lvl1pPr marL="0" indent="0">
              <a:buNone/>
              <a:defRPr sz="28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836514"/>
            <a:ext cx="4041775" cy="45448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r>
              <a:rPr lang="zh-TW" altLang="en-US" smtClean="0"/>
              <a:t>第</a:t>
            </a:r>
            <a:r>
              <a:rPr lang="en-US" altLang="zh-TW" smtClean="0"/>
              <a:t>9</a:t>
            </a:r>
            <a:r>
              <a:rPr lang="zh-TW" altLang="en-US" smtClean="0"/>
              <a:t>章 網路行銷的應用</a:t>
            </a:r>
            <a:endParaRPr lang="en-US" altLang="zh-TW"/>
          </a:p>
        </p:txBody>
      </p:sp>
      <p:sp>
        <p:nvSpPr>
          <p:cNvPr id="8" name="投影片編號版面配置區 7"/>
          <p:cNvSpPr>
            <a:spLocks noGrp="1"/>
          </p:cNvSpPr>
          <p:nvPr>
            <p:ph type="sldNum" sz="quarter" idx="11"/>
          </p:nvPr>
        </p:nvSpPr>
        <p:spPr/>
        <p:txBody>
          <a:bodyPr/>
          <a:lstStyle>
            <a:lvl1pPr>
              <a:defRPr/>
            </a:lvl1pPr>
          </a:lstStyle>
          <a:p>
            <a:fld id="{A14C9131-9FE9-4630-85FD-BB8C07B7F0CE}" type="slidenum">
              <a:rPr lang="en-US" altLang="zh-TW" smtClean="0"/>
              <a:pPr/>
              <a:t>‹#›</a:t>
            </a:fld>
            <a:endParaRPr lang="en-US" altLang="zh-TW"/>
          </a:p>
        </p:txBody>
      </p:sp>
      <p:sp>
        <p:nvSpPr>
          <p:cNvPr id="9" name="日期版面配置區 8"/>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r>
              <a:rPr lang="zh-TW" altLang="en-US" smtClean="0"/>
              <a:t>第</a:t>
            </a:r>
            <a:r>
              <a:rPr lang="en-US" altLang="zh-TW" smtClean="0"/>
              <a:t>9</a:t>
            </a:r>
            <a:r>
              <a:rPr lang="zh-TW" altLang="en-US" smtClean="0"/>
              <a:t>章 網路行銷的應用</a:t>
            </a:r>
            <a:endParaRPr lang="en-US" altLang="zh-TW"/>
          </a:p>
        </p:txBody>
      </p:sp>
      <p:sp>
        <p:nvSpPr>
          <p:cNvPr id="4" name="投影片編號版面配置區 3"/>
          <p:cNvSpPr>
            <a:spLocks noGrp="1"/>
          </p:cNvSpPr>
          <p:nvPr>
            <p:ph type="sldNum" sz="quarter" idx="11"/>
          </p:nvPr>
        </p:nvSpPr>
        <p:spPr/>
        <p:txBody>
          <a:bodyPr/>
          <a:lstStyle>
            <a:lvl1pPr>
              <a:defRPr/>
            </a:lvl1pPr>
          </a:lstStyle>
          <a:p>
            <a:fld id="{EB02C2A6-B111-49CD-ABB5-5118BF4D06E8}" type="slidenum">
              <a:rPr lang="en-US" altLang="zh-TW" smtClean="0"/>
              <a:pPr/>
              <a:t>‹#›</a:t>
            </a:fld>
            <a:endParaRPr lang="en-US" altLang="zh-TW"/>
          </a:p>
        </p:txBody>
      </p:sp>
      <p:sp>
        <p:nvSpPr>
          <p:cNvPr id="5" name="日期版面配置區 4"/>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r>
              <a:rPr lang="zh-TW" altLang="en-US" smtClean="0"/>
              <a:t>第</a:t>
            </a:r>
            <a:r>
              <a:rPr lang="en-US" altLang="zh-TW" smtClean="0"/>
              <a:t>9</a:t>
            </a:r>
            <a:r>
              <a:rPr lang="zh-TW" altLang="en-US" smtClean="0"/>
              <a:t>章 網路行銷的應用</a:t>
            </a:r>
            <a:endParaRPr lang="en-US" altLang="zh-TW"/>
          </a:p>
        </p:txBody>
      </p:sp>
      <p:sp>
        <p:nvSpPr>
          <p:cNvPr id="3" name="投影片編號版面配置區 2"/>
          <p:cNvSpPr>
            <a:spLocks noGrp="1"/>
          </p:cNvSpPr>
          <p:nvPr>
            <p:ph type="sldNum" sz="quarter" idx="11"/>
          </p:nvPr>
        </p:nvSpPr>
        <p:spPr/>
        <p:txBody>
          <a:bodyPr/>
          <a:lstStyle>
            <a:lvl1pPr>
              <a:defRPr/>
            </a:lvl1pPr>
          </a:lstStyle>
          <a:p>
            <a:fld id="{C6197641-FBCB-450C-BDA2-E4C0C71CFE5C}" type="slidenum">
              <a:rPr lang="en-US" altLang="zh-TW" smtClean="0"/>
              <a:pPr/>
              <a:t>‹#›</a:t>
            </a:fld>
            <a:endParaRPr lang="en-US" altLang="zh-TW"/>
          </a:p>
        </p:txBody>
      </p:sp>
      <p:sp>
        <p:nvSpPr>
          <p:cNvPr id="4" name="日期版面配置區 3"/>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zh-TW" altLang="en-US" smtClean="0"/>
              <a:t>第</a:t>
            </a:r>
            <a:r>
              <a:rPr lang="en-US" altLang="zh-TW" smtClean="0"/>
              <a:t>9</a:t>
            </a:r>
            <a:r>
              <a:rPr lang="zh-TW" altLang="en-US" smtClean="0"/>
              <a:t>章 網路行銷的應用</a:t>
            </a:r>
            <a:endParaRPr lang="en-US" altLang="zh-TW"/>
          </a:p>
        </p:txBody>
      </p:sp>
      <p:sp>
        <p:nvSpPr>
          <p:cNvPr id="6" name="投影片編號版面配置區 5"/>
          <p:cNvSpPr>
            <a:spLocks noGrp="1"/>
          </p:cNvSpPr>
          <p:nvPr>
            <p:ph type="sldNum" sz="quarter" idx="11"/>
          </p:nvPr>
        </p:nvSpPr>
        <p:spPr/>
        <p:txBody>
          <a:bodyPr/>
          <a:lstStyle>
            <a:lvl1pPr>
              <a:defRPr/>
            </a:lvl1pPr>
          </a:lstStyle>
          <a:p>
            <a:fld id="{690A593C-E8AD-4503-9E99-7811709683BC}" type="slidenum">
              <a:rPr lang="en-US" altLang="zh-TW" smtClean="0"/>
              <a:pPr/>
              <a:t>‹#›</a:t>
            </a:fld>
            <a:endParaRPr lang="en-US" altLang="zh-TW"/>
          </a:p>
        </p:txBody>
      </p:sp>
      <p:sp>
        <p:nvSpPr>
          <p:cNvPr id="7" name="日期版面配置區 6"/>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5153744"/>
            <a:ext cx="5486400" cy="566738"/>
          </a:xfrm>
        </p:spPr>
        <p:txBody>
          <a:bodyPr anchor="b"/>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1792288" y="96591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72048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zh-TW" altLang="en-US" smtClean="0"/>
              <a:t>第</a:t>
            </a:r>
            <a:r>
              <a:rPr lang="en-US" altLang="zh-TW" smtClean="0"/>
              <a:t>9</a:t>
            </a:r>
            <a:r>
              <a:rPr lang="zh-TW" altLang="en-US" smtClean="0"/>
              <a:t>章 網路行銷的應用</a:t>
            </a:r>
            <a:endParaRPr lang="en-US" altLang="zh-TW"/>
          </a:p>
        </p:txBody>
      </p:sp>
      <p:sp>
        <p:nvSpPr>
          <p:cNvPr id="6" name="投影片編號版面配置區 5"/>
          <p:cNvSpPr>
            <a:spLocks noGrp="1"/>
          </p:cNvSpPr>
          <p:nvPr>
            <p:ph type="sldNum" sz="quarter" idx="11"/>
          </p:nvPr>
        </p:nvSpPr>
        <p:spPr/>
        <p:txBody>
          <a:bodyPr/>
          <a:lstStyle>
            <a:lvl1pPr>
              <a:defRPr/>
            </a:lvl1pPr>
          </a:lstStyle>
          <a:p>
            <a:fld id="{4C915312-8402-4E4D-BCA3-1AA4471A3E67}" type="slidenum">
              <a:rPr lang="en-US" altLang="zh-TW" smtClean="0"/>
              <a:pPr/>
              <a:t>‹#›</a:t>
            </a:fld>
            <a:endParaRPr lang="en-US" altLang="zh-TW"/>
          </a:p>
        </p:txBody>
      </p:sp>
      <p:sp>
        <p:nvSpPr>
          <p:cNvPr id="7" name="日期版面配置區 6"/>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5.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05" name="Picture 81"/>
          <p:cNvPicPr>
            <a:picLocks noChangeAspect="1" noChangeArrowheads="1"/>
          </p:cNvPicPr>
          <p:nvPr/>
        </p:nvPicPr>
        <p:blipFill>
          <a:blip r:embed="rId15" cstate="print">
            <a:duotone>
              <a:schemeClr val="accent5">
                <a:shade val="45000"/>
                <a:satMod val="135000"/>
              </a:schemeClr>
              <a:prstClr val="white"/>
            </a:duotone>
          </a:blip>
          <a:srcRect/>
          <a:stretch>
            <a:fillRect/>
          </a:stretch>
        </p:blipFill>
        <p:spPr bwMode="auto">
          <a:xfrm>
            <a:off x="0" y="-1"/>
            <a:ext cx="9144000" cy="6858001"/>
          </a:xfrm>
          <a:prstGeom prst="rect">
            <a:avLst/>
          </a:prstGeom>
          <a:noFill/>
        </p:spPr>
      </p:pic>
      <p:graphicFrame>
        <p:nvGraphicFramePr>
          <p:cNvPr id="1101" name="Object 77"/>
          <p:cNvGraphicFramePr>
            <a:graphicFrameLocks noChangeAspect="1"/>
          </p:cNvGraphicFramePr>
          <p:nvPr/>
        </p:nvGraphicFramePr>
        <p:xfrm>
          <a:off x="0" y="6553200"/>
          <a:ext cx="9144000" cy="304800"/>
        </p:xfrm>
        <a:graphic>
          <a:graphicData uri="http://schemas.openxmlformats.org/presentationml/2006/ole">
            <p:oleObj spid="_x0000_s2050" name="Image" r:id="rId16" imgW="6273016" imgH="304547" progId="">
              <p:embed/>
            </p:oleObj>
          </a:graphicData>
        </a:graphic>
      </p:graphicFrame>
      <p:sp>
        <p:nvSpPr>
          <p:cNvPr id="1102" name="Rectangle 78"/>
          <p:cNvSpPr>
            <a:spLocks noChangeArrowheads="1"/>
          </p:cNvSpPr>
          <p:nvPr/>
        </p:nvSpPr>
        <p:spPr bwMode="ltGray">
          <a:xfrm>
            <a:off x="0" y="0"/>
            <a:ext cx="9144000" cy="981075"/>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endParaRPr lang="zh-TW" altLang="en-US"/>
          </a:p>
        </p:txBody>
      </p:sp>
      <p:sp>
        <p:nvSpPr>
          <p:cNvPr id="1029" name="Rectangle 5"/>
          <p:cNvSpPr>
            <a:spLocks noGrp="1" noChangeArrowheads="1"/>
          </p:cNvSpPr>
          <p:nvPr>
            <p:ph type="ftr" sz="quarter" idx="3"/>
          </p:nvPr>
        </p:nvSpPr>
        <p:spPr bwMode="white">
          <a:xfrm>
            <a:off x="6172200" y="6525344"/>
            <a:ext cx="27432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mn-lt"/>
                <a:ea typeface="新細明體" charset="-120"/>
              </a:defRPr>
            </a:lvl1pPr>
          </a:lstStyle>
          <a:p>
            <a:r>
              <a:rPr lang="zh-TW" altLang="en-US" smtClean="0"/>
              <a:t>第</a:t>
            </a:r>
            <a:r>
              <a:rPr lang="en-US" altLang="zh-TW" smtClean="0"/>
              <a:t>9</a:t>
            </a:r>
            <a:r>
              <a:rPr lang="zh-TW" altLang="en-US" smtClean="0"/>
              <a:t>章 網路行銷的應用</a:t>
            </a:r>
            <a:endParaRPr lang="en-US" altLang="zh-TW"/>
          </a:p>
        </p:txBody>
      </p:sp>
      <p:sp>
        <p:nvSpPr>
          <p:cNvPr id="1030" name="Rectangle 6"/>
          <p:cNvSpPr>
            <a:spLocks noGrp="1" noChangeArrowheads="1"/>
          </p:cNvSpPr>
          <p:nvPr>
            <p:ph type="sldNum" sz="quarter" idx="4"/>
          </p:nvPr>
        </p:nvSpPr>
        <p:spPr bwMode="white">
          <a:xfrm>
            <a:off x="3429000" y="6525344"/>
            <a:ext cx="2133600"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ea typeface="新細明體" charset="-120"/>
              </a:defRPr>
            </a:lvl1pPr>
          </a:lstStyle>
          <a:p>
            <a:fld id="{105256C5-925F-4E24-AE16-9C99A431B1DF}" type="slidenum">
              <a:rPr lang="en-US" altLang="zh-TW" smtClean="0"/>
              <a:pPr/>
              <a:t>‹#›</a:t>
            </a:fld>
            <a:endParaRPr lang="en-US" altLang="zh-TW"/>
          </a:p>
        </p:txBody>
      </p:sp>
      <p:sp>
        <p:nvSpPr>
          <p:cNvPr id="1026" name="Rectangle 2"/>
          <p:cNvSpPr>
            <a:spLocks noGrp="1" noChangeArrowheads="1"/>
          </p:cNvSpPr>
          <p:nvPr>
            <p:ph type="title"/>
          </p:nvPr>
        </p:nvSpPr>
        <p:spPr bwMode="white">
          <a:xfrm>
            <a:off x="467544" y="0"/>
            <a:ext cx="6695256" cy="9807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endParaRPr lang="en-US" altLang="zh-TW" dirty="0" smtClean="0"/>
          </a:p>
        </p:txBody>
      </p:sp>
      <p:sp>
        <p:nvSpPr>
          <p:cNvPr id="1028" name="Rectangle 4"/>
          <p:cNvSpPr>
            <a:spLocks noGrp="1" noChangeArrowheads="1"/>
          </p:cNvSpPr>
          <p:nvPr>
            <p:ph type="dt" sz="half" idx="2"/>
          </p:nvPr>
        </p:nvSpPr>
        <p:spPr bwMode="white">
          <a:xfrm>
            <a:off x="304800" y="6525344"/>
            <a:ext cx="27432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bg1"/>
                </a:solidFill>
                <a:latin typeface="+mn-lt"/>
                <a:ea typeface="新細明體" charset="-120"/>
              </a:defRPr>
            </a:lvl1pPr>
          </a:lstStyle>
          <a:p>
            <a:r>
              <a:rPr lang="en-US" altLang="zh-TW" smtClean="0"/>
              <a:t>Copyright © </a:t>
            </a:r>
            <a:r>
              <a:rPr lang="zh-TW" altLang="en-US" smtClean="0"/>
              <a:t>滄海圖書</a:t>
            </a:r>
            <a:endParaRPr lang="en-US" altLang="zh-TW" dirty="0"/>
          </a:p>
        </p:txBody>
      </p:sp>
      <p:pic>
        <p:nvPicPr>
          <p:cNvPr id="11" name="圖片 10" descr="書名2.jpg"/>
          <p:cNvPicPr>
            <a:picLocks noChangeAspect="1"/>
          </p:cNvPicPr>
          <p:nvPr/>
        </p:nvPicPr>
        <p:blipFill>
          <a:blip r:embed="rId17" cstate="screen">
            <a:clrChange>
              <a:clrFrom>
                <a:srgbClr val="FAE6C3"/>
              </a:clrFrom>
              <a:clrTo>
                <a:srgbClr val="FAE6C3">
                  <a:alpha val="0"/>
                </a:srgbClr>
              </a:clrTo>
            </a:clrChange>
          </a:blip>
          <a:srcRect/>
          <a:stretch>
            <a:fillRect/>
          </a:stretch>
        </p:blipFill>
        <p:spPr>
          <a:xfrm>
            <a:off x="6745506" y="0"/>
            <a:ext cx="2398494" cy="997089"/>
          </a:xfrm>
          <a:prstGeom prst="rect">
            <a:avLst/>
          </a:prstGeom>
        </p:spPr>
      </p:pic>
      <p:sp>
        <p:nvSpPr>
          <p:cNvPr id="1027" name="Rectangle 3"/>
          <p:cNvSpPr>
            <a:spLocks noGrp="1" noChangeArrowheads="1"/>
          </p:cNvSpPr>
          <p:nvPr>
            <p:ph type="body" idx="1"/>
          </p:nvPr>
        </p:nvSpPr>
        <p:spPr bwMode="auto">
          <a:xfrm>
            <a:off x="457200" y="1143000"/>
            <a:ext cx="82296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p:txStyles>
    <p:titleStyle>
      <a:lvl1pPr algn="l" rtl="0" eaLnBrk="1" fontAlgn="base" hangingPunct="1">
        <a:spcBef>
          <a:spcPct val="0"/>
        </a:spcBef>
        <a:spcAft>
          <a:spcPct val="0"/>
        </a:spcAft>
        <a:defRPr sz="3600" b="1" baseline="0">
          <a:solidFill>
            <a:schemeClr val="bg1"/>
          </a:solidFill>
          <a:effectLst>
            <a:outerShdw blurRad="38100" dist="38100" dir="2700000" algn="tl">
              <a:srgbClr val="000000">
                <a:alpha val="43137"/>
              </a:srgbClr>
            </a:outerShdw>
          </a:effectLst>
          <a:latin typeface="Comic Sans MS" pitchFamily="66" charset="0"/>
          <a:ea typeface="微軟正黑體" pitchFamily="34" charset="-120"/>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ts val="1000"/>
        </a:spcBef>
        <a:spcAft>
          <a:spcPct val="0"/>
        </a:spcAft>
        <a:buClr>
          <a:schemeClr val="hlink"/>
        </a:buClr>
        <a:buFontTx/>
        <a:buBlip>
          <a:blip r:embed="rId18"/>
        </a:buBlip>
        <a:defRPr sz="2800" b="0" baseline="0">
          <a:solidFill>
            <a:schemeClr val="accent4"/>
          </a:solidFill>
          <a:latin typeface="Comic Sans MS" pitchFamily="66" charset="0"/>
          <a:ea typeface="微軟正黑體" pitchFamily="34" charset="-120"/>
          <a:cs typeface="+mn-cs"/>
        </a:defRPr>
      </a:lvl1pPr>
      <a:lvl2pPr marL="742950" indent="-285750" algn="l" rtl="0" eaLnBrk="1" fontAlgn="base" hangingPunct="1">
        <a:spcBef>
          <a:spcPts val="1000"/>
        </a:spcBef>
        <a:spcAft>
          <a:spcPct val="0"/>
        </a:spcAft>
        <a:buClr>
          <a:schemeClr val="accent1"/>
        </a:buClr>
        <a:buFontTx/>
        <a:buBlip>
          <a:blip r:embed="rId19"/>
        </a:buBlip>
        <a:defRPr sz="2400" b="0" baseline="0">
          <a:solidFill>
            <a:schemeClr val="tx1"/>
          </a:solidFill>
          <a:latin typeface="Comic Sans MS" pitchFamily="66" charset="0"/>
          <a:ea typeface="微軟正黑體" pitchFamily="34" charset="-120"/>
        </a:defRPr>
      </a:lvl2pPr>
      <a:lvl3pPr marL="1143000" indent="-228600" algn="l" rtl="0" eaLnBrk="1" fontAlgn="base" hangingPunct="1">
        <a:spcBef>
          <a:spcPts val="1000"/>
        </a:spcBef>
        <a:spcAft>
          <a:spcPct val="0"/>
        </a:spcAft>
        <a:buClr>
          <a:schemeClr val="tx1"/>
        </a:buClr>
        <a:buFont typeface="Wingdings" pitchFamily="2" charset="2"/>
        <a:buChar char="n"/>
        <a:defRPr sz="2200" b="0" baseline="0">
          <a:solidFill>
            <a:schemeClr val="tx1"/>
          </a:solidFill>
          <a:latin typeface="Comic Sans MS" pitchFamily="66" charset="0"/>
          <a:ea typeface="微軟正黑體" pitchFamily="34" charset="-120"/>
        </a:defRPr>
      </a:lvl3pPr>
      <a:lvl4pPr marL="1600200" indent="-228600" algn="l" rtl="0" eaLnBrk="1" fontAlgn="base" hangingPunct="1">
        <a:spcBef>
          <a:spcPts val="1000"/>
        </a:spcBef>
        <a:spcAft>
          <a:spcPct val="0"/>
        </a:spcAft>
        <a:buChar char="–"/>
        <a:defRPr sz="2000" b="0" baseline="0">
          <a:solidFill>
            <a:schemeClr val="tx1"/>
          </a:solidFill>
          <a:latin typeface="Comic Sans MS" pitchFamily="66" charset="0"/>
          <a:ea typeface="微軟正黑體" pitchFamily="34" charset="-120"/>
        </a:defRPr>
      </a:lvl4pPr>
      <a:lvl5pPr marL="2057400" indent="-228600" algn="l" rtl="0" eaLnBrk="1" fontAlgn="base" hangingPunct="1">
        <a:spcBef>
          <a:spcPts val="1000"/>
        </a:spcBef>
        <a:spcAft>
          <a:spcPct val="0"/>
        </a:spcAft>
        <a:buChar char="»"/>
        <a:defRPr sz="2000" b="0" baseline="0">
          <a:solidFill>
            <a:schemeClr val="tx1"/>
          </a:solidFill>
          <a:latin typeface="Comic Sans MS" pitchFamily="66" charset="0"/>
          <a:ea typeface="微軟正黑體" pitchFamily="34" charset="-12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riceline.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maji.com/Taiwan_p54506.htm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tt-4Fx3T1y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mypeacockbiscui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micromovie.org.tw/"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youtube.com/watch?v=j915RcH385c"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www.7net.com.tw/"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zh-TW" altLang="en-US" dirty="0" smtClean="0"/>
              <a:t>第</a:t>
            </a:r>
            <a:r>
              <a:rPr lang="en-US" altLang="zh-TW" dirty="0" smtClean="0"/>
              <a:t>9</a:t>
            </a:r>
            <a:r>
              <a:rPr lang="zh-TW" altLang="en-US" dirty="0" smtClean="0"/>
              <a:t>章 網路行銷的應用</a:t>
            </a:r>
            <a:endParaRPr lang="zh-TW" altLang="en-US" dirty="0"/>
          </a:p>
        </p:txBody>
      </p:sp>
      <p:sp>
        <p:nvSpPr>
          <p:cNvPr id="7" name="副標題 6"/>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產品在網路上銷售的指標</a:t>
            </a:r>
            <a:endParaRPr lang="zh-TW" altLang="en-US" dirty="0"/>
          </a:p>
        </p:txBody>
      </p:sp>
      <p:pic>
        <p:nvPicPr>
          <p:cNvPr id="135169"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1443634" y="1052736"/>
            <a:ext cx="6234063" cy="5348064"/>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10</a:t>
            </a:fld>
            <a:r>
              <a:rPr lang="zh-TW" altLang="en-US" smtClean="0"/>
              <a:t> </a:t>
            </a:r>
            <a:r>
              <a:rPr lang="en-US" altLang="zh-TW" smtClean="0"/>
              <a:t>/</a:t>
            </a:r>
            <a:r>
              <a:rPr lang="zh-TW" altLang="en-US" smtClean="0"/>
              <a:t> </a:t>
            </a:r>
            <a:r>
              <a:rPr lang="en-US" altLang="zh-TW" smtClean="0"/>
              <a:t>44</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ea typeface="標楷體" pitchFamily="65" charset="-120"/>
              </a:rPr>
              <a:t>4P </a:t>
            </a:r>
            <a:r>
              <a:rPr lang="zh-TW" altLang="en-US" sz="2400" dirty="0" smtClean="0">
                <a:ea typeface="標楷體" pitchFamily="65" charset="-120"/>
              </a:rPr>
              <a:t>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產品虛實轉換</a:t>
            </a:r>
            <a:endParaRPr lang="zh-TW" altLang="en-US" dirty="0"/>
          </a:p>
        </p:txBody>
      </p:sp>
      <p:pic>
        <p:nvPicPr>
          <p:cNvPr id="134145" name="Picture 1"/>
          <p:cNvPicPr>
            <a:picLocks noGrp="1" noChangeAspect="1" noChangeArrowheads="1"/>
          </p:cNvPicPr>
          <p:nvPr>
            <p:ph idx="1"/>
          </p:nvPr>
        </p:nvPicPr>
        <p:blipFill>
          <a:blip r:embed="rId2" cstate="print">
            <a:clrChange>
              <a:clrFrom>
                <a:srgbClr val="FFFFFF"/>
              </a:clrFrom>
              <a:clrTo>
                <a:srgbClr val="FFFFFF">
                  <a:alpha val="0"/>
                </a:srgbClr>
              </a:clrTo>
            </a:clrChange>
          </a:blip>
          <a:stretch>
            <a:fillRect/>
          </a:stretch>
        </p:blipFill>
        <p:spPr bwMode="auto">
          <a:xfrm>
            <a:off x="2290552" y="1143000"/>
            <a:ext cx="4645446" cy="5257800"/>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11</a:t>
            </a:fld>
            <a:r>
              <a:rPr lang="zh-TW" altLang="en-US" smtClean="0"/>
              <a:t> </a:t>
            </a:r>
            <a:r>
              <a:rPr lang="en-US" altLang="zh-TW" smtClean="0"/>
              <a:t>/</a:t>
            </a:r>
            <a:r>
              <a:rPr lang="zh-TW" altLang="en-US" smtClean="0"/>
              <a:t> </a:t>
            </a:r>
            <a:r>
              <a:rPr lang="en-US" altLang="zh-TW" smtClean="0"/>
              <a:t>44</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ea typeface="標楷體" pitchFamily="65" charset="-120"/>
              </a:rPr>
              <a:t>4P </a:t>
            </a:r>
            <a:r>
              <a:rPr lang="zh-TW" altLang="en-US" sz="2400" dirty="0" smtClean="0">
                <a:ea typeface="標楷體" pitchFamily="65" charset="-120"/>
              </a:rPr>
              <a:t>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價格</a:t>
            </a:r>
            <a:endParaRPr lang="zh-TW" altLang="en-US" dirty="0"/>
          </a:p>
        </p:txBody>
      </p:sp>
      <p:sp>
        <p:nvSpPr>
          <p:cNvPr id="3" name="內容版面配置區 2"/>
          <p:cNvSpPr>
            <a:spLocks noGrp="1"/>
          </p:cNvSpPr>
          <p:nvPr>
            <p:ph idx="1"/>
          </p:nvPr>
        </p:nvSpPr>
        <p:spPr/>
        <p:txBody>
          <a:bodyPr/>
          <a:lstStyle/>
          <a:p>
            <a:pPr>
              <a:buNone/>
            </a:pPr>
            <a:r>
              <a:rPr lang="en-US" altLang="zh-TW" b="1" dirty="0" smtClean="0">
                <a:solidFill>
                  <a:srgbClr val="C00000"/>
                </a:solidFill>
              </a:rPr>
              <a:t>1.</a:t>
            </a:r>
            <a:r>
              <a:rPr lang="zh-TW" altLang="en-US" b="1" dirty="0" smtClean="0">
                <a:solidFill>
                  <a:srgbClr val="C00000"/>
                </a:solidFill>
              </a:rPr>
              <a:t>撮合</a:t>
            </a:r>
          </a:p>
          <a:p>
            <a:pPr lvl="1"/>
            <a:r>
              <a:rPr lang="zh-TW" altLang="en-US" dirty="0" smtClean="0"/>
              <a:t>所謂的撮合是由買方在網站上自由定價，表明願意支付的價格，再由</a:t>
            </a:r>
            <a:r>
              <a:rPr lang="en-US" altLang="zh-TW" dirty="0" smtClean="0"/>
              <a:t>e-Commerce </a:t>
            </a:r>
            <a:r>
              <a:rPr lang="zh-TW" altLang="en-US" dirty="0" smtClean="0"/>
              <a:t>網站居中撮合，尋找可以提供產品或服務的賣方。</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12</a:t>
            </a:fld>
            <a:r>
              <a:rPr lang="zh-TW" altLang="en-US" smtClean="0"/>
              <a:t> </a:t>
            </a:r>
            <a:r>
              <a:rPr lang="en-US" altLang="zh-TW" smtClean="0"/>
              <a:t>/</a:t>
            </a:r>
            <a:r>
              <a:rPr lang="zh-TW" altLang="en-US" smtClean="0"/>
              <a:t> </a:t>
            </a:r>
            <a:r>
              <a:rPr lang="en-US" altLang="zh-TW" smtClean="0"/>
              <a:t>44</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ea typeface="標楷體" pitchFamily="65" charset="-120"/>
              </a:rPr>
              <a:t>4P </a:t>
            </a:r>
            <a:r>
              <a:rPr lang="zh-TW" altLang="en-US" sz="2400" dirty="0" smtClean="0">
                <a:ea typeface="標楷體" pitchFamily="65" charset="-120"/>
              </a:rPr>
              <a:t>的概念</a:t>
            </a:r>
            <a:endParaRPr lang="ja-JP" altLang="en-US" sz="2400" dirty="0">
              <a:ea typeface="標楷體" pitchFamily="65" charset="-120"/>
            </a:endParaRPr>
          </a:p>
        </p:txBody>
      </p:sp>
      <p:pic>
        <p:nvPicPr>
          <p:cNvPr id="16" name="圖片 15"/>
          <p:cNvPicPr/>
          <p:nvPr/>
        </p:nvPicPr>
        <p:blipFill rotWithShape="1">
          <a:blip r:embed="rId2" cstate="print"/>
          <a:srcRect l="22935" t="8990" r="24693" b="7856"/>
          <a:stretch/>
        </p:blipFill>
        <p:spPr bwMode="auto">
          <a:xfrm>
            <a:off x="2987824" y="2996952"/>
            <a:ext cx="3160671" cy="2822837"/>
          </a:xfrm>
          <a:prstGeom prst="rect">
            <a:avLst/>
          </a:prstGeom>
          <a:ln>
            <a:solidFill>
              <a:schemeClr val="accent1"/>
            </a:solid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
        <p:nvSpPr>
          <p:cNvPr id="17" name="矩形 16"/>
          <p:cNvSpPr/>
          <p:nvPr/>
        </p:nvSpPr>
        <p:spPr>
          <a:xfrm>
            <a:off x="2915816" y="5805264"/>
            <a:ext cx="2929007" cy="646331"/>
          </a:xfrm>
          <a:prstGeom prst="rect">
            <a:avLst/>
          </a:prstGeom>
        </p:spPr>
        <p:txBody>
          <a:bodyPr wrap="none">
            <a:spAutoFit/>
          </a:bodyPr>
          <a:lstStyle/>
          <a:p>
            <a:r>
              <a:rPr lang="zh-TW" altLang="en-US" dirty="0" smtClean="0"/>
              <a:t>圖 </a:t>
            </a:r>
            <a:r>
              <a:rPr lang="en-US" altLang="zh-TW" dirty="0" smtClean="0"/>
              <a:t>9-5</a:t>
            </a:r>
            <a:r>
              <a:rPr lang="zh-TW" altLang="en-US" dirty="0" smtClean="0"/>
              <a:t>　</a:t>
            </a:r>
            <a:r>
              <a:rPr lang="en-US" altLang="zh-TW" dirty="0" smtClean="0"/>
              <a:t>priceline.com </a:t>
            </a:r>
            <a:r>
              <a:rPr lang="zh-TW" altLang="en-US" dirty="0" smtClean="0"/>
              <a:t>首頁</a:t>
            </a:r>
            <a:endParaRPr lang="en-US" altLang="zh-TW" dirty="0" smtClean="0"/>
          </a:p>
          <a:p>
            <a:r>
              <a:rPr lang="en-US" altLang="zh-TW" dirty="0" smtClean="0"/>
              <a:t>(</a:t>
            </a:r>
            <a:r>
              <a:rPr lang="en-US" altLang="zh-TW" dirty="0" smtClean="0">
                <a:hlinkClick r:id="rId3"/>
              </a:rPr>
              <a:t>http://www.priceline.com/</a:t>
            </a:r>
            <a:r>
              <a:rPr lang="en-US" altLang="zh-TW" dirty="0" smtClean="0"/>
              <a:t>)</a:t>
            </a:r>
            <a:endParaRPr lang="zh-TW" altLang="en-US" dirty="0"/>
          </a:p>
        </p:txBody>
      </p:sp>
      <p:sp>
        <p:nvSpPr>
          <p:cNvPr id="13" name="文字方塊 12"/>
          <p:cNvSpPr txBox="1"/>
          <p:nvPr/>
        </p:nvSpPr>
        <p:spPr>
          <a:xfrm>
            <a:off x="1763688" y="404664"/>
            <a:ext cx="659155" cy="369332"/>
          </a:xfrm>
          <a:prstGeom prst="rect">
            <a:avLst/>
          </a:prstGeom>
          <a:noFill/>
        </p:spPr>
        <p:txBody>
          <a:bodyPr wrap="none" rtlCol="0">
            <a:spAutoFit/>
          </a:bodyPr>
          <a:lstStyle/>
          <a:p>
            <a:r>
              <a:rPr lang="en-US" altLang="zh-TW" dirty="0" smtClean="0">
                <a:solidFill>
                  <a:schemeClr val="accent2"/>
                </a:solidFill>
              </a:rPr>
              <a:t>(1/3)</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價格</a:t>
            </a:r>
            <a:endParaRPr lang="zh-TW" altLang="en-US" dirty="0"/>
          </a:p>
        </p:txBody>
      </p:sp>
      <p:sp>
        <p:nvSpPr>
          <p:cNvPr id="13" name="內容版面配置區 12"/>
          <p:cNvSpPr>
            <a:spLocks noGrp="1"/>
          </p:cNvSpPr>
          <p:nvPr>
            <p:ph idx="1"/>
          </p:nvPr>
        </p:nvSpPr>
        <p:spPr/>
        <p:txBody>
          <a:bodyPr/>
          <a:lstStyle/>
          <a:p>
            <a:pPr>
              <a:buNone/>
            </a:pPr>
            <a:r>
              <a:rPr lang="en-US" altLang="zh-TW" b="1" dirty="0" smtClean="0">
                <a:solidFill>
                  <a:srgbClr val="C00000"/>
                </a:solidFill>
              </a:rPr>
              <a:t>2.</a:t>
            </a:r>
            <a:r>
              <a:rPr lang="zh-TW" altLang="en-US" b="1" dirty="0" smtClean="0">
                <a:solidFill>
                  <a:srgbClr val="C00000"/>
                </a:solidFill>
              </a:rPr>
              <a:t>向上議價</a:t>
            </a:r>
          </a:p>
          <a:p>
            <a:pPr lvl="1"/>
            <a:r>
              <a:rPr lang="zh-TW" altLang="en-US" dirty="0" smtClean="0"/>
              <a:t>向上議價即所謂「競價標購」，為顧客在網路上進行競價，由價高者得。</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13</a:t>
            </a:fld>
            <a:r>
              <a:rPr lang="zh-TW" altLang="en-US" smtClean="0"/>
              <a:t> </a:t>
            </a:r>
            <a:r>
              <a:rPr lang="en-US" altLang="zh-TW" smtClean="0"/>
              <a:t>/</a:t>
            </a:r>
            <a:r>
              <a:rPr lang="zh-TW" altLang="en-US" smtClean="0"/>
              <a:t> </a:t>
            </a:r>
            <a:r>
              <a:rPr lang="en-US" altLang="zh-TW" smtClean="0"/>
              <a:t>44</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ea typeface="標楷體" pitchFamily="65" charset="-120"/>
              </a:rPr>
              <a:t>4P </a:t>
            </a:r>
            <a:r>
              <a:rPr lang="zh-TW" altLang="en-US" sz="2400" dirty="0" smtClean="0">
                <a:ea typeface="標楷體" pitchFamily="65" charset="-120"/>
              </a:rPr>
              <a:t>的概念</a:t>
            </a:r>
            <a:endParaRPr lang="ja-JP" altLang="en-US" sz="2400" dirty="0">
              <a:ea typeface="標楷體" pitchFamily="65" charset="-120"/>
            </a:endParaRPr>
          </a:p>
        </p:txBody>
      </p:sp>
      <p:pic>
        <p:nvPicPr>
          <p:cNvPr id="144386" name="Picture 2" descr="http://iservice.libertytimes.com.tw/Upload/liveNews/phpcj4LkD.jpg"/>
          <p:cNvPicPr>
            <a:picLocks noChangeAspect="1" noChangeArrowheads="1"/>
          </p:cNvPicPr>
          <p:nvPr/>
        </p:nvPicPr>
        <p:blipFill>
          <a:blip r:embed="rId2" cstate="print"/>
          <a:srcRect/>
          <a:stretch>
            <a:fillRect/>
          </a:stretch>
        </p:blipFill>
        <p:spPr bwMode="auto">
          <a:xfrm>
            <a:off x="2771800" y="2780928"/>
            <a:ext cx="4357566" cy="3384376"/>
          </a:xfrm>
          <a:prstGeom prst="rect">
            <a:avLst/>
          </a:prstGeom>
          <a:noFill/>
        </p:spPr>
      </p:pic>
      <p:sp>
        <p:nvSpPr>
          <p:cNvPr id="12" name="文字方塊 11"/>
          <p:cNvSpPr txBox="1"/>
          <p:nvPr/>
        </p:nvSpPr>
        <p:spPr>
          <a:xfrm>
            <a:off x="1763688" y="404664"/>
            <a:ext cx="659155" cy="369332"/>
          </a:xfrm>
          <a:prstGeom prst="rect">
            <a:avLst/>
          </a:prstGeom>
          <a:noFill/>
        </p:spPr>
        <p:txBody>
          <a:bodyPr wrap="none" rtlCol="0">
            <a:spAutoFit/>
          </a:bodyPr>
          <a:lstStyle/>
          <a:p>
            <a:r>
              <a:rPr lang="en-US" altLang="zh-TW" dirty="0" smtClean="0">
                <a:solidFill>
                  <a:schemeClr val="accent2"/>
                </a:solidFill>
              </a:rPr>
              <a:t>(2/3)</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價格</a:t>
            </a:r>
            <a:endParaRPr lang="zh-TW" altLang="en-US" dirty="0"/>
          </a:p>
        </p:txBody>
      </p:sp>
      <p:sp>
        <p:nvSpPr>
          <p:cNvPr id="11" name="內容版面配置區 10"/>
          <p:cNvSpPr>
            <a:spLocks noGrp="1"/>
          </p:cNvSpPr>
          <p:nvPr>
            <p:ph idx="1"/>
          </p:nvPr>
        </p:nvSpPr>
        <p:spPr/>
        <p:txBody>
          <a:bodyPr/>
          <a:lstStyle/>
          <a:p>
            <a:pPr>
              <a:buNone/>
            </a:pPr>
            <a:r>
              <a:rPr lang="en-US" altLang="zh-TW" b="1" dirty="0" smtClean="0">
                <a:solidFill>
                  <a:srgbClr val="C00000"/>
                </a:solidFill>
              </a:rPr>
              <a:t>3.</a:t>
            </a:r>
            <a:r>
              <a:rPr lang="zh-TW" altLang="en-US" b="1" dirty="0" smtClean="0">
                <a:solidFill>
                  <a:srgbClr val="C00000"/>
                </a:solidFill>
              </a:rPr>
              <a:t>向下議價</a:t>
            </a:r>
          </a:p>
          <a:p>
            <a:pPr lvl="1"/>
            <a:r>
              <a:rPr lang="zh-TW" altLang="en-US" dirty="0" smtClean="0"/>
              <a:t>向下議價或可稱為「群體議價」，主要是利用網際網路無遠弗屆的特性，將有意願購買相同商品的顧客集結起來相互合作，藉由群體的力量來達到規模經濟，進而獲得優惠價格</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3" name="投影片編號版面配置區 12"/>
          <p:cNvSpPr>
            <a:spLocks noGrp="1"/>
          </p:cNvSpPr>
          <p:nvPr>
            <p:ph type="sldNum" sz="quarter" idx="11"/>
          </p:nvPr>
        </p:nvSpPr>
        <p:spPr/>
        <p:txBody>
          <a:bodyPr/>
          <a:lstStyle/>
          <a:p>
            <a:fld id="{A3DEC8BA-62D7-46A7-9980-A77EEE976E4E}" type="slidenum">
              <a:rPr lang="en-US" altLang="zh-TW" smtClean="0"/>
              <a:pPr/>
              <a:t>14</a:t>
            </a:fld>
            <a:r>
              <a:rPr lang="zh-TW" altLang="en-US" smtClean="0"/>
              <a:t> </a:t>
            </a:r>
            <a:r>
              <a:rPr lang="en-US" altLang="zh-TW" smtClean="0"/>
              <a:t>/</a:t>
            </a:r>
            <a:r>
              <a:rPr lang="zh-TW" altLang="en-US" smtClean="0"/>
              <a:t> </a:t>
            </a:r>
            <a:r>
              <a:rPr lang="en-US" altLang="zh-TW" smtClean="0"/>
              <a:t>44</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ea typeface="標楷體" pitchFamily="65" charset="-120"/>
              </a:rPr>
              <a:t>4P </a:t>
            </a:r>
            <a:r>
              <a:rPr lang="zh-TW" altLang="en-US" sz="2400" dirty="0" smtClean="0">
                <a:ea typeface="標楷體" pitchFamily="65" charset="-120"/>
              </a:rPr>
              <a:t>的概念</a:t>
            </a:r>
            <a:endParaRPr lang="ja-JP" altLang="en-US" sz="2400" dirty="0">
              <a:ea typeface="標楷體" pitchFamily="65" charset="-120"/>
            </a:endParaRPr>
          </a:p>
        </p:txBody>
      </p:sp>
      <p:pic>
        <p:nvPicPr>
          <p:cNvPr id="12" name="圖片 11"/>
          <p:cNvPicPr/>
          <p:nvPr/>
        </p:nvPicPr>
        <p:blipFill rotWithShape="1">
          <a:blip r:embed="rId2" cstate="print"/>
          <a:srcRect l="24200" t="8990" r="18191" b="6571"/>
          <a:stretch/>
        </p:blipFill>
        <p:spPr bwMode="auto">
          <a:xfrm>
            <a:off x="4067944" y="2996952"/>
            <a:ext cx="3476726" cy="2866459"/>
          </a:xfrm>
          <a:prstGeom prst="rect">
            <a:avLst/>
          </a:prstGeom>
          <a:ln>
            <a:solidFill>
              <a:schemeClr val="accent1"/>
            </a:solid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
        <p:nvSpPr>
          <p:cNvPr id="14" name="矩形 13"/>
          <p:cNvSpPr/>
          <p:nvPr/>
        </p:nvSpPr>
        <p:spPr>
          <a:xfrm>
            <a:off x="3995936" y="5877272"/>
            <a:ext cx="4827091" cy="646331"/>
          </a:xfrm>
          <a:prstGeom prst="rect">
            <a:avLst/>
          </a:prstGeom>
        </p:spPr>
        <p:txBody>
          <a:bodyPr wrap="none">
            <a:spAutoFit/>
          </a:bodyPr>
          <a:lstStyle/>
          <a:p>
            <a:r>
              <a:rPr lang="zh-TW" altLang="en-US" dirty="0" smtClean="0"/>
              <a:t>圖 </a:t>
            </a:r>
            <a:r>
              <a:rPr lang="en-US" altLang="zh-TW" dirty="0" smtClean="0"/>
              <a:t>9-6</a:t>
            </a:r>
            <a:r>
              <a:rPr lang="zh-TW" altLang="en-US" dirty="0" smtClean="0"/>
              <a:t>　</a:t>
            </a:r>
            <a:r>
              <a:rPr lang="en-US" altLang="zh-TW" dirty="0" smtClean="0"/>
              <a:t>GOMAJI </a:t>
            </a:r>
            <a:r>
              <a:rPr lang="zh-TW" altLang="en-US" dirty="0" smtClean="0"/>
              <a:t>銷售的產品</a:t>
            </a:r>
            <a:endParaRPr lang="en-US" altLang="zh-TW" dirty="0" smtClean="0"/>
          </a:p>
          <a:p>
            <a:r>
              <a:rPr lang="en-US" altLang="zh-TW" dirty="0" smtClean="0"/>
              <a:t>(</a:t>
            </a:r>
            <a:r>
              <a:rPr lang="en-US" altLang="zh-TW" dirty="0" smtClean="0">
                <a:hlinkClick r:id="rId3"/>
              </a:rPr>
              <a:t>http://www.gomaji.com/Taiwan_p54506.html</a:t>
            </a:r>
            <a:r>
              <a:rPr lang="en-US" altLang="zh-TW" dirty="0" smtClean="0"/>
              <a:t>)</a:t>
            </a:r>
            <a:endParaRPr lang="zh-TW" altLang="en-US" dirty="0"/>
          </a:p>
        </p:txBody>
      </p:sp>
      <p:sp>
        <p:nvSpPr>
          <p:cNvPr id="15" name="文字方塊 14"/>
          <p:cNvSpPr txBox="1"/>
          <p:nvPr/>
        </p:nvSpPr>
        <p:spPr>
          <a:xfrm>
            <a:off x="1763688" y="404664"/>
            <a:ext cx="659155" cy="369332"/>
          </a:xfrm>
          <a:prstGeom prst="rect">
            <a:avLst/>
          </a:prstGeom>
          <a:noFill/>
        </p:spPr>
        <p:txBody>
          <a:bodyPr wrap="none" rtlCol="0">
            <a:spAutoFit/>
          </a:bodyPr>
          <a:lstStyle/>
          <a:p>
            <a:r>
              <a:rPr lang="en-US" altLang="zh-TW" dirty="0" smtClean="0">
                <a:solidFill>
                  <a:schemeClr val="accent2"/>
                </a:solidFill>
              </a:rPr>
              <a:t>(3/3)</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網路群體議價</a:t>
            </a:r>
            <a:endParaRPr lang="zh-TW" altLang="en-US" dirty="0"/>
          </a:p>
        </p:txBody>
      </p:sp>
      <p:pic>
        <p:nvPicPr>
          <p:cNvPr id="145410"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700808"/>
            <a:ext cx="8147050" cy="3632751"/>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15</a:t>
            </a:fld>
            <a:r>
              <a:rPr lang="zh-TW" altLang="en-US" smtClean="0"/>
              <a:t> </a:t>
            </a:r>
            <a:r>
              <a:rPr lang="en-US" altLang="zh-TW" smtClean="0"/>
              <a:t>/</a:t>
            </a:r>
            <a:r>
              <a:rPr lang="zh-TW" altLang="en-US" smtClean="0"/>
              <a:t> </a:t>
            </a:r>
            <a:r>
              <a:rPr lang="en-US" altLang="zh-TW" smtClean="0"/>
              <a:t>44</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ea typeface="標楷體" pitchFamily="65" charset="-120"/>
              </a:rPr>
              <a:t>4P </a:t>
            </a:r>
            <a:r>
              <a:rPr lang="zh-TW" altLang="en-US" sz="2400" dirty="0" smtClean="0">
                <a:ea typeface="標楷體" pitchFamily="65" charset="-120"/>
              </a:rPr>
              <a:t>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11" name="內容版面配置區 10"/>
          <p:cNvSpPr>
            <a:spLocks noGrp="1"/>
          </p:cNvSpPr>
          <p:nvPr>
            <p:ph idx="1"/>
          </p:nvPr>
        </p:nvSpPr>
        <p:spPr/>
        <p:txBody>
          <a:bodyPr/>
          <a:lstStyle/>
          <a:p>
            <a:r>
              <a:rPr lang="en-US" altLang="zh-TW" b="1" dirty="0" err="1" smtClean="0"/>
              <a:t>facebook</a:t>
            </a:r>
            <a:r>
              <a:rPr lang="en-US" altLang="zh-TW" b="1" dirty="0" smtClean="0"/>
              <a:t> </a:t>
            </a:r>
            <a:r>
              <a:rPr lang="zh-TW" altLang="en-US" b="1" dirty="0" smtClean="0"/>
              <a:t>的揪團</a:t>
            </a:r>
            <a:endParaRPr lang="en-US" altLang="zh-TW" b="1" dirty="0" smtClean="0"/>
          </a:p>
          <a:p>
            <a:endParaRPr lang="en-US" altLang="zh-TW" b="1" dirty="0" smtClean="0"/>
          </a:p>
          <a:p>
            <a:pPr lvl="1"/>
            <a:r>
              <a:rPr lang="zh-TW" altLang="en-US" dirty="0" smtClean="0"/>
              <a:t>網路可以讓消費者彼此聯絡，串連對某產品有興趣的消費者一同購買，藉此獲得較低的價格。目前就有許多業者透過 </a:t>
            </a:r>
            <a:r>
              <a:rPr lang="en-US" altLang="zh-TW" dirty="0" err="1" smtClean="0"/>
              <a:t>facebook</a:t>
            </a:r>
            <a:r>
              <a:rPr lang="en-US" altLang="zh-TW" dirty="0" smtClean="0"/>
              <a:t> </a:t>
            </a:r>
            <a:r>
              <a:rPr lang="zh-TW" altLang="en-US" dirty="0" smtClean="0"/>
              <a:t>進行揪團，藉此吸引消費者下單，以便能跟供應商議價，取得更優惠的價格來讓更多的消費者上門，創造正向循環。</a:t>
            </a:r>
            <a:endParaRPr lang="en-US" altLang="zh-TW" dirty="0" smtClean="0"/>
          </a:p>
          <a:p>
            <a:pPr lvl="1"/>
            <a:r>
              <a:rPr lang="zh-TW" altLang="en-US" dirty="0" smtClean="0">
                <a:solidFill>
                  <a:srgbClr val="C00000"/>
                </a:solidFill>
              </a:rPr>
              <a:t>想一想：</a:t>
            </a:r>
            <a:r>
              <a:rPr lang="zh-TW" altLang="en-US" dirty="0" smtClean="0"/>
              <a:t>除了低價外，我們為什麼要加入</a:t>
            </a:r>
            <a:r>
              <a:rPr lang="en-US" altLang="zh-TW" dirty="0" err="1" smtClean="0"/>
              <a:t>facebook</a:t>
            </a:r>
            <a:r>
              <a:rPr lang="en-US" altLang="zh-TW" dirty="0" smtClean="0"/>
              <a:t> </a:t>
            </a:r>
            <a:r>
              <a:rPr lang="zh-TW" altLang="en-US" dirty="0" smtClean="0"/>
              <a:t>團購？</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16</a:t>
            </a:fld>
            <a:r>
              <a:rPr lang="zh-TW" altLang="en-US" smtClean="0"/>
              <a:t> </a:t>
            </a:r>
            <a:r>
              <a:rPr lang="en-US" altLang="zh-TW" smtClean="0"/>
              <a:t>/</a:t>
            </a:r>
            <a:r>
              <a:rPr lang="zh-TW" altLang="en-US" smtClean="0"/>
              <a:t> </a:t>
            </a:r>
            <a:r>
              <a:rPr lang="en-US" altLang="zh-TW" smtClean="0"/>
              <a:t>44</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ea typeface="標楷體" pitchFamily="65" charset="-120"/>
              </a:rPr>
              <a:t>4P </a:t>
            </a:r>
            <a:r>
              <a:rPr lang="zh-TW" altLang="en-US" sz="2400" dirty="0" smtClean="0">
                <a:ea typeface="標楷體" pitchFamily="65" charset="-120"/>
              </a:rPr>
              <a:t>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推廣</a:t>
            </a:r>
            <a:endParaRPr lang="zh-TW" altLang="en-US" dirty="0"/>
          </a:p>
        </p:txBody>
      </p:sp>
      <p:graphicFrame>
        <p:nvGraphicFramePr>
          <p:cNvPr id="12" name="內容版面配置區 11"/>
          <p:cNvGraphicFramePr>
            <a:graphicFrameLocks noGrp="1"/>
          </p:cNvGraphicFramePr>
          <p:nvPr>
            <p:ph idx="1"/>
          </p:nvPr>
        </p:nvGraphicFramePr>
        <p:xfrm>
          <a:off x="539750" y="1143000"/>
          <a:ext cx="81470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17</a:t>
            </a:fld>
            <a:r>
              <a:rPr lang="zh-TW" altLang="en-US" smtClean="0"/>
              <a:t> </a:t>
            </a:r>
            <a:r>
              <a:rPr lang="en-US" altLang="zh-TW" smtClean="0"/>
              <a:t>/</a:t>
            </a:r>
            <a:r>
              <a:rPr lang="zh-TW" altLang="en-US" smtClean="0"/>
              <a:t> </a:t>
            </a:r>
            <a:r>
              <a:rPr lang="en-US" altLang="zh-TW" smtClean="0"/>
              <a:t>44</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ea typeface="標楷體" pitchFamily="65" charset="-120"/>
              </a:rPr>
              <a:t>4P </a:t>
            </a:r>
            <a:r>
              <a:rPr lang="zh-TW" altLang="en-US" sz="2400" dirty="0" smtClean="0">
                <a:ea typeface="標楷體" pitchFamily="65" charset="-120"/>
              </a:rPr>
              <a:t>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推廣策略的目標</a:t>
            </a:r>
            <a:endParaRPr lang="zh-TW" altLang="en-US" dirty="0"/>
          </a:p>
        </p:txBody>
      </p:sp>
      <p:pic>
        <p:nvPicPr>
          <p:cNvPr id="146434"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412776"/>
            <a:ext cx="8147050" cy="2753804"/>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18</a:t>
            </a:fld>
            <a:r>
              <a:rPr lang="zh-TW" altLang="en-US" smtClean="0"/>
              <a:t> </a:t>
            </a:r>
            <a:r>
              <a:rPr lang="en-US" altLang="zh-TW" smtClean="0"/>
              <a:t>/</a:t>
            </a:r>
            <a:r>
              <a:rPr lang="zh-TW" altLang="en-US" smtClean="0"/>
              <a:t> </a:t>
            </a:r>
            <a:r>
              <a:rPr lang="en-US" altLang="zh-TW" smtClean="0"/>
              <a:t>44</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ea typeface="標楷體" pitchFamily="65" charset="-120"/>
              </a:rPr>
              <a:t>4P </a:t>
            </a:r>
            <a:r>
              <a:rPr lang="zh-TW" altLang="en-US" sz="2400" dirty="0" smtClean="0">
                <a:ea typeface="標楷體" pitchFamily="65" charset="-120"/>
              </a:rPr>
              <a:t>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11" name="內容版面配置區 10"/>
          <p:cNvSpPr>
            <a:spLocks noGrp="1"/>
          </p:cNvSpPr>
          <p:nvPr>
            <p:ph idx="1"/>
          </p:nvPr>
        </p:nvSpPr>
        <p:spPr/>
        <p:txBody>
          <a:bodyPr/>
          <a:lstStyle/>
          <a:p>
            <a:r>
              <a:rPr lang="zh-TW" altLang="en-US" b="1" dirty="0" smtClean="0"/>
              <a:t>感動行銷</a:t>
            </a:r>
            <a:endParaRPr lang="en-US" altLang="zh-TW" b="1" dirty="0" smtClean="0"/>
          </a:p>
          <a:p>
            <a:endParaRPr lang="en-US" altLang="zh-TW" b="1" dirty="0" smtClean="0"/>
          </a:p>
          <a:p>
            <a:pPr lvl="1"/>
            <a:r>
              <a:rPr lang="en-US" altLang="zh-TW" dirty="0" smtClean="0"/>
              <a:t>2014 </a:t>
            </a:r>
            <a:r>
              <a:rPr lang="zh-TW" altLang="en-US" dirty="0" smtClean="0"/>
              <a:t>年國泰金控推出廣告</a:t>
            </a:r>
            <a:r>
              <a:rPr lang="en-US" altLang="zh-TW" dirty="0" smtClean="0"/>
              <a:t>——</a:t>
            </a:r>
            <a:r>
              <a:rPr lang="zh-TW" altLang="en-US" dirty="0" smtClean="0">
                <a:hlinkClick r:id="rId2"/>
              </a:rPr>
              <a:t>雨中慢舞篇</a:t>
            </a:r>
            <a:r>
              <a:rPr lang="zh-TW" altLang="en-US" dirty="0" smtClean="0"/>
              <a:t>，讓不同行業的民眾在大雨中跳舞，畫面中民眾回到小時候的樣子，代表著要回到小時候無憂無慮的時光，跳脫因現實生活壓力造成遺忘幸福的感覺。廣告推出後在網路上造成回響，創造出破百萬點閱率的成績。</a:t>
            </a:r>
            <a:endParaRPr lang="en-US" altLang="zh-TW" dirty="0" smtClean="0"/>
          </a:p>
          <a:p>
            <a:pPr lvl="1"/>
            <a:endParaRPr lang="en-US" altLang="zh-TW" dirty="0" smtClean="0"/>
          </a:p>
          <a:p>
            <a:pPr lvl="1"/>
            <a:r>
              <a:rPr lang="zh-TW" altLang="en-US" dirty="0" smtClean="0">
                <a:hlinkClick r:id="rId2"/>
              </a:rPr>
              <a:t>「上一次感到幸福 是什麼時候？」 國泰金控</a:t>
            </a:r>
            <a:r>
              <a:rPr lang="en-US" altLang="zh-TW" dirty="0" smtClean="0">
                <a:hlinkClick r:id="rId2"/>
              </a:rPr>
              <a:t>-</a:t>
            </a:r>
            <a:r>
              <a:rPr lang="zh-TW" altLang="en-US" dirty="0" smtClean="0">
                <a:hlinkClick r:id="rId2"/>
              </a:rPr>
              <a:t>雨中漫舞篇</a:t>
            </a:r>
            <a:r>
              <a:rPr lang="en-US" altLang="zh-TW" dirty="0" smtClean="0">
                <a:hlinkClick r:id="rId2"/>
              </a:rPr>
              <a:t>-</a:t>
            </a:r>
            <a:r>
              <a:rPr lang="zh-TW" altLang="en-US" dirty="0" smtClean="0">
                <a:hlinkClick r:id="rId2"/>
              </a:rPr>
              <a:t>完整版</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19</a:t>
            </a:fld>
            <a:r>
              <a:rPr lang="zh-TW" altLang="en-US" smtClean="0"/>
              <a:t> </a:t>
            </a:r>
            <a:r>
              <a:rPr lang="en-US" altLang="zh-TW" smtClean="0"/>
              <a:t>/</a:t>
            </a:r>
            <a:r>
              <a:rPr lang="zh-TW" altLang="en-US" smtClean="0"/>
              <a:t> </a:t>
            </a:r>
            <a:r>
              <a:rPr lang="en-US" altLang="zh-TW" smtClean="0"/>
              <a:t>44</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ea typeface="標楷體" pitchFamily="65" charset="-120"/>
              </a:rPr>
              <a:t>4P </a:t>
            </a:r>
            <a:r>
              <a:rPr lang="zh-TW" altLang="en-US" sz="2400" dirty="0" smtClean="0">
                <a:ea typeface="標楷體" pitchFamily="65" charset="-120"/>
              </a:rPr>
              <a:t>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學習目標</a:t>
            </a:r>
          </a:p>
        </p:txBody>
      </p:sp>
      <p:sp>
        <p:nvSpPr>
          <p:cNvPr id="3" name="內容版面配置區 2"/>
          <p:cNvSpPr>
            <a:spLocks noGrp="1"/>
          </p:cNvSpPr>
          <p:nvPr>
            <p:ph idx="1"/>
          </p:nvPr>
        </p:nvSpPr>
        <p:spPr/>
        <p:txBody>
          <a:bodyPr/>
          <a:lstStyle/>
          <a:p>
            <a:r>
              <a:rPr lang="zh-TW" altLang="en-US" dirty="0" smtClean="0"/>
              <a:t>本章將介紹傳統行銷與網路行銷常用的模式，包括 </a:t>
            </a:r>
            <a:r>
              <a:rPr lang="en-US" altLang="zh-TW" dirty="0" smtClean="0"/>
              <a:t>4P(</a:t>
            </a:r>
            <a:r>
              <a:rPr lang="zh-TW" altLang="en-US" dirty="0" smtClean="0"/>
              <a:t>產品、價格、推廣、通路</a:t>
            </a:r>
            <a:r>
              <a:rPr lang="en-US" altLang="zh-TW" dirty="0" smtClean="0"/>
              <a:t>) </a:t>
            </a:r>
            <a:r>
              <a:rPr lang="zh-TW" altLang="en-US" dirty="0" smtClean="0"/>
              <a:t>與 </a:t>
            </a:r>
            <a:r>
              <a:rPr lang="en-US" altLang="zh-TW" dirty="0" smtClean="0"/>
              <a:t>4C (</a:t>
            </a:r>
            <a:r>
              <a:rPr lang="zh-TW" altLang="en-US" dirty="0" smtClean="0"/>
              <a:t>顧客關係、成本、溝通、便利</a:t>
            </a:r>
            <a:r>
              <a:rPr lang="en-US" altLang="zh-TW" dirty="0" smtClean="0"/>
              <a:t>) </a:t>
            </a:r>
            <a:r>
              <a:rPr lang="zh-TW" altLang="en-US" dirty="0" smtClean="0"/>
              <a:t>等概念，進而延伸出故事行銷與感動行銷等應用模式，本書透過此架構來引導出第 </a:t>
            </a:r>
            <a:r>
              <a:rPr lang="en-US" altLang="zh-TW" dirty="0" smtClean="0"/>
              <a:t>3 </a:t>
            </a:r>
            <a:r>
              <a:rPr lang="zh-TW" altLang="en-US" dirty="0" smtClean="0"/>
              <a:t>篇「網路行銷的工具」中之章節概要，並期望能讓讀者對網路行銷的應用有更深一層的體會。</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7" name="投影片編號版面配置區 6"/>
          <p:cNvSpPr>
            <a:spLocks noGrp="1"/>
          </p:cNvSpPr>
          <p:nvPr>
            <p:ph type="sldNum" sz="quarter" idx="11"/>
          </p:nvPr>
        </p:nvSpPr>
        <p:spPr/>
        <p:txBody>
          <a:bodyPr/>
          <a:lstStyle/>
          <a:p>
            <a:fld id="{A3DEC8BA-62D7-46A7-9980-A77EEE976E4E}" type="slidenum">
              <a:rPr lang="en-US" altLang="zh-TW" smtClean="0"/>
              <a:pPr/>
              <a:t>2</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通路</a:t>
            </a:r>
            <a:endParaRPr lang="zh-TW" altLang="en-US" dirty="0"/>
          </a:p>
        </p:txBody>
      </p:sp>
      <p:sp>
        <p:nvSpPr>
          <p:cNvPr id="11" name="內容版面配置區 10"/>
          <p:cNvSpPr>
            <a:spLocks noGrp="1"/>
          </p:cNvSpPr>
          <p:nvPr>
            <p:ph idx="1"/>
          </p:nvPr>
        </p:nvSpPr>
        <p:spPr/>
        <p:txBody>
          <a:bodyPr/>
          <a:lstStyle/>
          <a:p>
            <a:pPr>
              <a:buNone/>
            </a:pPr>
            <a:r>
              <a:rPr lang="en-US" altLang="zh-TW" b="1" dirty="0" smtClean="0">
                <a:solidFill>
                  <a:srgbClr val="C00000"/>
                </a:solidFill>
              </a:rPr>
              <a:t>1.</a:t>
            </a:r>
            <a:r>
              <a:rPr lang="zh-TW" altLang="en-US" b="1" dirty="0" smtClean="0">
                <a:solidFill>
                  <a:srgbClr val="C00000"/>
                </a:solidFill>
              </a:rPr>
              <a:t>推播的方式 </a:t>
            </a:r>
            <a:r>
              <a:rPr lang="en-US" altLang="zh-TW" b="1" dirty="0" smtClean="0">
                <a:solidFill>
                  <a:srgbClr val="C00000"/>
                </a:solidFill>
              </a:rPr>
              <a:t>(Push)</a:t>
            </a:r>
          </a:p>
          <a:p>
            <a:pPr lvl="1"/>
            <a:r>
              <a:rPr lang="zh-TW" altLang="en-US" dirty="0" smtClean="0"/>
              <a:t>推播的概念是指由企業的觀點，將產品或資訊傳遞給消費者知道，不需要瀏覽過多網頁，主動的將資訊傳遞出去，藉此吸引消費者造訪</a:t>
            </a:r>
            <a:endParaRPr lang="en-US" altLang="zh-TW" dirty="0" smtClean="0"/>
          </a:p>
          <a:p>
            <a:pPr lvl="1"/>
            <a:r>
              <a:rPr lang="zh-TW" altLang="en-US" dirty="0" smtClean="0"/>
              <a:t>目前最常見的推播方式有利用電子郵件、網路傳播與瀏覽器的應用三種</a:t>
            </a:r>
            <a:endParaRPr lang="en-US" altLang="zh-TW" dirty="0" smtClean="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20</a:t>
            </a:fld>
            <a:r>
              <a:rPr lang="zh-TW" altLang="en-US" smtClean="0"/>
              <a:t> </a:t>
            </a:r>
            <a:r>
              <a:rPr lang="en-US" altLang="zh-TW" smtClean="0"/>
              <a:t>/</a:t>
            </a:r>
            <a:r>
              <a:rPr lang="zh-TW" altLang="en-US" smtClean="0"/>
              <a:t> </a:t>
            </a:r>
            <a:r>
              <a:rPr lang="en-US" altLang="zh-TW" smtClean="0"/>
              <a:t>44</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ea typeface="標楷體" pitchFamily="65" charset="-120"/>
              </a:rPr>
              <a:t>4P </a:t>
            </a:r>
            <a:r>
              <a:rPr lang="zh-TW" altLang="en-US" sz="2400" dirty="0" smtClean="0">
                <a:ea typeface="標楷體" pitchFamily="65" charset="-120"/>
              </a:rPr>
              <a:t>的概念</a:t>
            </a:r>
            <a:endParaRPr lang="ja-JP" altLang="en-US" sz="2400" dirty="0">
              <a:ea typeface="標楷體" pitchFamily="65" charset="-120"/>
            </a:endParaRPr>
          </a:p>
        </p:txBody>
      </p:sp>
      <p:sp>
        <p:nvSpPr>
          <p:cNvPr id="13" name="文字方塊 12"/>
          <p:cNvSpPr txBox="1"/>
          <p:nvPr/>
        </p:nvSpPr>
        <p:spPr>
          <a:xfrm>
            <a:off x="1763688" y="404664"/>
            <a:ext cx="659155" cy="369332"/>
          </a:xfrm>
          <a:prstGeom prst="rect">
            <a:avLst/>
          </a:prstGeom>
          <a:noFill/>
        </p:spPr>
        <p:txBody>
          <a:bodyPr wrap="none" rtlCol="0">
            <a:spAutoFit/>
          </a:bodyPr>
          <a:lstStyle/>
          <a:p>
            <a:r>
              <a:rPr lang="en-US" altLang="zh-TW" dirty="0" smtClean="0">
                <a:solidFill>
                  <a:schemeClr val="accent2"/>
                </a:solidFill>
              </a:rPr>
              <a:t>(1/2)</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標題 15"/>
          <p:cNvSpPr>
            <a:spLocks noGrp="1"/>
          </p:cNvSpPr>
          <p:nvPr>
            <p:ph type="title"/>
          </p:nvPr>
        </p:nvSpPr>
        <p:spPr/>
        <p:txBody>
          <a:bodyPr/>
          <a:lstStyle/>
          <a:p>
            <a:r>
              <a:rPr lang="zh-TW" altLang="en-US" dirty="0" smtClean="0"/>
              <a:t>通路</a:t>
            </a:r>
            <a:endParaRPr lang="zh-TW" altLang="en-US" dirty="0"/>
          </a:p>
        </p:txBody>
      </p:sp>
      <p:sp>
        <p:nvSpPr>
          <p:cNvPr id="11" name="內容版面配置區 10"/>
          <p:cNvSpPr>
            <a:spLocks noGrp="1"/>
          </p:cNvSpPr>
          <p:nvPr>
            <p:ph idx="1"/>
          </p:nvPr>
        </p:nvSpPr>
        <p:spPr/>
        <p:txBody>
          <a:bodyPr/>
          <a:lstStyle/>
          <a:p>
            <a:pPr>
              <a:buNone/>
            </a:pPr>
            <a:r>
              <a:rPr lang="en-US" altLang="zh-TW" b="1" dirty="0" smtClean="0">
                <a:solidFill>
                  <a:srgbClr val="C00000"/>
                </a:solidFill>
              </a:rPr>
              <a:t>2.</a:t>
            </a:r>
            <a:r>
              <a:rPr lang="zh-TW" altLang="en-US" b="1" dirty="0" smtClean="0">
                <a:solidFill>
                  <a:srgbClr val="C00000"/>
                </a:solidFill>
              </a:rPr>
              <a:t>拉取的方式 </a:t>
            </a:r>
            <a:r>
              <a:rPr lang="en-US" altLang="zh-TW" b="1" dirty="0" smtClean="0">
                <a:solidFill>
                  <a:srgbClr val="C00000"/>
                </a:solidFill>
              </a:rPr>
              <a:t>(Pull)</a:t>
            </a:r>
          </a:p>
          <a:p>
            <a:pPr lvl="1"/>
            <a:r>
              <a:rPr lang="zh-TW" altLang="en-US" dirty="0" smtClean="0"/>
              <a:t>拉取的方式是指以消費者的立場，利用廣告、推銷或其他工具，來引起消費者的興趣，使其主動到網站來找尋資訊。</a:t>
            </a:r>
            <a:endParaRPr lang="en-US" altLang="zh-TW" dirty="0" smtClean="0"/>
          </a:p>
          <a:p>
            <a:pPr lvl="2"/>
            <a:r>
              <a:rPr lang="zh-TW" altLang="en-US" dirty="0" smtClean="0"/>
              <a:t>客製化推薦：需多了解網路使用者與消費者心中的想法，以發展出正確及有效的途徑，讓經營者能夠做出適當的區隔與正確的決策</a:t>
            </a:r>
            <a:endParaRPr lang="en-US" altLang="zh-TW" dirty="0" smtClean="0"/>
          </a:p>
          <a:p>
            <a:pPr lvl="2"/>
            <a:r>
              <a:rPr lang="zh-TW" altLang="en-US" dirty="0" smtClean="0"/>
              <a:t>搜尋引擎：當消費者產生需求時，往往會利用搜尋引擎來快速查詢資料</a:t>
            </a:r>
            <a:endParaRPr lang="en-US" altLang="zh-TW" dirty="0" smtClean="0"/>
          </a:p>
          <a:p>
            <a:pPr>
              <a:buNone/>
            </a:pPr>
            <a:r>
              <a:rPr lang="en-US" altLang="zh-TW" b="1" dirty="0" smtClean="0">
                <a:solidFill>
                  <a:srgbClr val="C00000"/>
                </a:solidFill>
              </a:rPr>
              <a:t>3. Push </a:t>
            </a:r>
            <a:r>
              <a:rPr lang="zh-TW" altLang="en-US" b="1" dirty="0" smtClean="0">
                <a:solidFill>
                  <a:srgbClr val="C00000"/>
                </a:solidFill>
              </a:rPr>
              <a:t>和 </a:t>
            </a:r>
            <a:r>
              <a:rPr lang="en-US" altLang="zh-TW" b="1" dirty="0" smtClean="0">
                <a:solidFill>
                  <a:srgbClr val="C00000"/>
                </a:solidFill>
              </a:rPr>
              <a:t>Pull </a:t>
            </a:r>
            <a:r>
              <a:rPr lang="zh-TW" altLang="en-US" b="1" dirty="0" smtClean="0">
                <a:solidFill>
                  <a:srgbClr val="C00000"/>
                </a:solidFill>
              </a:rPr>
              <a:t>的配合 </a:t>
            </a:r>
            <a:r>
              <a:rPr lang="en-US" altLang="zh-TW" b="1" dirty="0" smtClean="0">
                <a:solidFill>
                  <a:srgbClr val="C00000"/>
                </a:solidFill>
              </a:rPr>
              <a:t>(Push + Pull)</a:t>
            </a:r>
            <a:endParaRPr lang="zh-TW" altLang="en-US" b="1" dirty="0" smtClean="0">
              <a:solidFill>
                <a:srgbClr val="C00000"/>
              </a:solidFill>
            </a:endParaRPr>
          </a:p>
          <a:p>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21</a:t>
            </a:fld>
            <a:r>
              <a:rPr lang="zh-TW" altLang="en-US" smtClean="0"/>
              <a:t> </a:t>
            </a:r>
            <a:r>
              <a:rPr lang="en-US" altLang="zh-TW" smtClean="0"/>
              <a:t>/</a:t>
            </a:r>
            <a:r>
              <a:rPr lang="zh-TW" altLang="en-US" smtClean="0"/>
              <a:t> </a:t>
            </a:r>
            <a:r>
              <a:rPr lang="en-US" altLang="zh-TW" smtClean="0"/>
              <a:t>44</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ea typeface="標楷體" pitchFamily="65" charset="-120"/>
              </a:rPr>
              <a:t>4P </a:t>
            </a:r>
            <a:r>
              <a:rPr lang="zh-TW" altLang="en-US" sz="2400" dirty="0" smtClean="0">
                <a:ea typeface="標楷體" pitchFamily="65" charset="-120"/>
              </a:rPr>
              <a:t>的概念</a:t>
            </a:r>
            <a:endParaRPr lang="ja-JP" altLang="en-US" sz="2400" dirty="0">
              <a:ea typeface="標楷體" pitchFamily="65" charset="-120"/>
            </a:endParaRPr>
          </a:p>
        </p:txBody>
      </p:sp>
      <p:sp>
        <p:nvSpPr>
          <p:cNvPr id="13" name="文字方塊 12"/>
          <p:cNvSpPr txBox="1"/>
          <p:nvPr/>
        </p:nvSpPr>
        <p:spPr>
          <a:xfrm>
            <a:off x="1763688" y="404664"/>
            <a:ext cx="659155" cy="369332"/>
          </a:xfrm>
          <a:prstGeom prst="rect">
            <a:avLst/>
          </a:prstGeom>
          <a:noFill/>
        </p:spPr>
        <p:txBody>
          <a:bodyPr wrap="none" rtlCol="0">
            <a:spAutoFit/>
          </a:bodyPr>
          <a:lstStyle/>
          <a:p>
            <a:r>
              <a:rPr lang="en-US" altLang="zh-TW" dirty="0" smtClean="0">
                <a:solidFill>
                  <a:schemeClr val="accent2"/>
                </a:solidFill>
              </a:rPr>
              <a:t>(2/2)</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11" name="內容版面配置區 10"/>
          <p:cNvSpPr>
            <a:spLocks noGrp="1"/>
          </p:cNvSpPr>
          <p:nvPr>
            <p:ph idx="1"/>
          </p:nvPr>
        </p:nvSpPr>
        <p:spPr/>
        <p:txBody>
          <a:bodyPr/>
          <a:lstStyle/>
          <a:p>
            <a:r>
              <a:rPr lang="zh-TW" altLang="en-US" b="1" dirty="0" smtClean="0"/>
              <a:t>廣告信的疲勞轟炸</a:t>
            </a:r>
            <a:endParaRPr lang="en-US" altLang="zh-TW" b="1" dirty="0" smtClean="0"/>
          </a:p>
          <a:p>
            <a:pPr lvl="1"/>
            <a:endParaRPr lang="en-US" altLang="zh-TW" b="1" dirty="0" smtClean="0"/>
          </a:p>
          <a:p>
            <a:pPr lvl="1"/>
            <a:r>
              <a:rPr lang="zh-TW" altLang="en-US" dirty="0" smtClean="0"/>
              <a:t>相信讀者都有這樣的經驗：只要在網站註冊與提供 </a:t>
            </a:r>
            <a:r>
              <a:rPr lang="en-US" altLang="zh-TW" dirty="0" smtClean="0"/>
              <a:t>e-mail</a:t>
            </a:r>
            <a:r>
              <a:rPr lang="zh-TW" altLang="en-US" dirty="0" smtClean="0"/>
              <a:t>，之後，我們每天開啟網路信箱時，都會發現有無數的廣告信而將重要的信擠到後面，造成使用上的不便，而往往這些廣告信也都會直接被我們刪掉。</a:t>
            </a:r>
            <a:endParaRPr lang="en-US" altLang="zh-TW" dirty="0" smtClean="0"/>
          </a:p>
          <a:p>
            <a:pPr lvl="1"/>
            <a:r>
              <a:rPr lang="zh-TW" altLang="en-US" dirty="0" smtClean="0">
                <a:solidFill>
                  <a:srgbClr val="C00000"/>
                </a:solidFill>
              </a:rPr>
              <a:t>想一想：</a:t>
            </a:r>
            <a:r>
              <a:rPr lang="zh-TW" altLang="en-US" dirty="0" smtClean="0"/>
              <a:t>如果你是網站行銷負責人員，你會怎麼做來改善此一情況？</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22</a:t>
            </a:fld>
            <a:r>
              <a:rPr lang="zh-TW" altLang="en-US" smtClean="0"/>
              <a:t> </a:t>
            </a:r>
            <a:r>
              <a:rPr lang="en-US" altLang="zh-TW" smtClean="0"/>
              <a:t>/</a:t>
            </a:r>
            <a:r>
              <a:rPr lang="zh-TW" altLang="en-US" smtClean="0"/>
              <a:t> </a:t>
            </a:r>
            <a:r>
              <a:rPr lang="en-US" altLang="zh-TW" smtClean="0"/>
              <a:t>44</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ea typeface="標楷體" pitchFamily="65" charset="-120"/>
              </a:rPr>
              <a:t>4P </a:t>
            </a:r>
            <a:r>
              <a:rPr lang="zh-TW" altLang="en-US" sz="2400" dirty="0" smtClean="0">
                <a:ea typeface="標楷體" pitchFamily="65" charset="-120"/>
              </a:rPr>
              <a:t>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4C </a:t>
            </a:r>
            <a:r>
              <a:rPr lang="zh-TW" altLang="en-US" dirty="0" smtClean="0"/>
              <a:t>的概念</a:t>
            </a:r>
            <a:endParaRPr lang="zh-TW" altLang="en-US" dirty="0"/>
          </a:p>
        </p:txBody>
      </p:sp>
      <p:graphicFrame>
        <p:nvGraphicFramePr>
          <p:cNvPr id="13" name="內容版面配置區 21"/>
          <p:cNvGraphicFramePr>
            <a:graphicFrameLocks noGrp="1"/>
          </p:cNvGraphicFramePr>
          <p:nvPr>
            <p:ph idx="1"/>
          </p:nvPr>
        </p:nvGraphicFramePr>
        <p:xfrm>
          <a:off x="539750" y="1143000"/>
          <a:ext cx="81470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23</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ea typeface="標楷體" pitchFamily="65" charset="-120"/>
              </a:rPr>
              <a:t>4C</a:t>
            </a:r>
            <a:r>
              <a:rPr lang="en-US" altLang="zh-TW" sz="2400" dirty="0" smtClean="0">
                <a:ea typeface="標楷體" pitchFamily="65" charset="-120"/>
              </a:rPr>
              <a:t> </a:t>
            </a:r>
            <a:r>
              <a:rPr lang="zh-TW" altLang="en-US" sz="2400" dirty="0" smtClean="0">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傳統行銷與網路行銷的比較</a:t>
            </a:r>
            <a:endParaRPr lang="zh-TW" altLang="en-US" dirty="0"/>
          </a:p>
        </p:txBody>
      </p:sp>
      <p:pic>
        <p:nvPicPr>
          <p:cNvPr id="10"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484784"/>
            <a:ext cx="8147050" cy="3194195"/>
          </a:xfrm>
          <a:prstGeom prst="rect">
            <a:avLst/>
          </a:prstGeom>
          <a:noFill/>
          <a:ln w="9525">
            <a:noFill/>
            <a:miter lim="800000"/>
            <a:headEnd/>
            <a:tailEnd/>
          </a:ln>
          <a:effectLst/>
        </p:spPr>
      </p:pic>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24</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ea typeface="標楷體" pitchFamily="65" charset="-120"/>
              </a:rPr>
              <a:t>4C</a:t>
            </a:r>
            <a:r>
              <a:rPr lang="en-US" altLang="zh-TW" sz="2400" dirty="0" smtClean="0">
                <a:ea typeface="標楷體" pitchFamily="65" charset="-120"/>
              </a:rPr>
              <a:t> </a:t>
            </a:r>
            <a:r>
              <a:rPr lang="zh-TW" altLang="en-US" sz="2400" dirty="0" smtClean="0">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顧客關係</a:t>
            </a:r>
            <a:endParaRPr lang="zh-TW" altLang="en-US" dirty="0"/>
          </a:p>
        </p:txBody>
      </p:sp>
      <p:sp>
        <p:nvSpPr>
          <p:cNvPr id="3" name="內容版面配置區 2"/>
          <p:cNvSpPr>
            <a:spLocks noGrp="1"/>
          </p:cNvSpPr>
          <p:nvPr>
            <p:ph idx="1"/>
          </p:nvPr>
        </p:nvSpPr>
        <p:spPr/>
        <p:txBody>
          <a:bodyPr/>
          <a:lstStyle/>
          <a:p>
            <a:r>
              <a:rPr lang="zh-TW" altLang="en-US" dirty="0" smtClean="0"/>
              <a:t>網站要從每次跟消費者互動的過程中學習，藉此拉近與消費者之間的距離，透過</a:t>
            </a:r>
            <a:r>
              <a:rPr lang="zh-TW" altLang="en-US" b="1" dirty="0" smtClean="0">
                <a:solidFill>
                  <a:srgbClr val="C00000"/>
                </a:solidFill>
              </a:rPr>
              <a:t>關係行銷 </a:t>
            </a:r>
            <a:r>
              <a:rPr lang="en-US" altLang="zh-TW" b="1" dirty="0" smtClean="0">
                <a:solidFill>
                  <a:srgbClr val="C00000"/>
                </a:solidFill>
              </a:rPr>
              <a:t>(Relation Marketing) </a:t>
            </a:r>
            <a:r>
              <a:rPr lang="zh-TW" altLang="en-US" dirty="0" smtClean="0"/>
              <a:t>的模式，來追求長久的利益並與顧客發展出持續且長期的關係</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25</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ea typeface="標楷體" pitchFamily="65" charset="-120"/>
              </a:rPr>
              <a:t>4C</a:t>
            </a:r>
            <a:r>
              <a:rPr lang="en-US" altLang="zh-TW" sz="2400" dirty="0" smtClean="0">
                <a:ea typeface="標楷體" pitchFamily="65" charset="-120"/>
              </a:rPr>
              <a:t> </a:t>
            </a:r>
            <a:r>
              <a:rPr lang="zh-TW" altLang="en-US" sz="2400" dirty="0" smtClean="0">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關係行銷三元素</a:t>
            </a:r>
            <a:endParaRPr lang="zh-TW" altLang="en-US" dirty="0"/>
          </a:p>
        </p:txBody>
      </p:sp>
      <p:graphicFrame>
        <p:nvGraphicFramePr>
          <p:cNvPr id="10" name="內容版面配置區 9"/>
          <p:cNvGraphicFramePr>
            <a:graphicFrameLocks noGrp="1"/>
          </p:cNvGraphicFramePr>
          <p:nvPr>
            <p:ph idx="1"/>
          </p:nvPr>
        </p:nvGraphicFramePr>
        <p:xfrm>
          <a:off x="1835696" y="836712"/>
          <a:ext cx="56166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26</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ea typeface="標楷體" pitchFamily="65" charset="-120"/>
              </a:rPr>
              <a:t>4C</a:t>
            </a:r>
            <a:r>
              <a:rPr lang="en-US" altLang="zh-TW" sz="2400" dirty="0" smtClean="0">
                <a:ea typeface="標楷體" pitchFamily="65" charset="-120"/>
              </a:rPr>
              <a:t> </a:t>
            </a:r>
            <a:r>
              <a:rPr lang="zh-TW" altLang="en-US" sz="2400" dirty="0" smtClean="0">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2" name="橢圓 11"/>
          <p:cNvSpPr/>
          <p:nvPr/>
        </p:nvSpPr>
        <p:spPr bwMode="auto">
          <a:xfrm>
            <a:off x="1619672" y="1124744"/>
            <a:ext cx="6120680" cy="5184576"/>
          </a:xfrm>
          <a:prstGeom prst="ellipse">
            <a:avLst/>
          </a:prstGeom>
          <a:noFill/>
          <a:ln>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客製化與大量客製化的比較</a:t>
            </a:r>
            <a:endParaRPr lang="zh-TW" altLang="en-US" dirty="0"/>
          </a:p>
        </p:txBody>
      </p:sp>
      <p:pic>
        <p:nvPicPr>
          <p:cNvPr id="148482"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412776"/>
            <a:ext cx="8147050" cy="2122533"/>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27</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ea typeface="標楷體" pitchFamily="65" charset="-120"/>
              </a:rPr>
              <a:t>4C</a:t>
            </a:r>
            <a:r>
              <a:rPr lang="en-US" altLang="zh-TW" sz="2400" dirty="0" smtClean="0">
                <a:ea typeface="標楷體" pitchFamily="65" charset="-120"/>
              </a:rPr>
              <a:t> </a:t>
            </a:r>
            <a:r>
              <a:rPr lang="zh-TW" altLang="en-US" sz="2400" dirty="0" smtClean="0">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6" name="投影片編號版面配置區 15"/>
          <p:cNvSpPr>
            <a:spLocks noGrp="1"/>
          </p:cNvSpPr>
          <p:nvPr>
            <p:ph type="sldNum" sz="quarter" idx="11"/>
          </p:nvPr>
        </p:nvSpPr>
        <p:spPr/>
        <p:txBody>
          <a:bodyPr/>
          <a:lstStyle/>
          <a:p>
            <a:fld id="{A3DEC8BA-62D7-46A7-9980-A77EEE976E4E}" type="slidenum">
              <a:rPr lang="en-US" altLang="zh-TW" smtClean="0"/>
              <a:pPr/>
              <a:t>28</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2" name="手繪多邊形 11"/>
          <p:cNvSpPr/>
          <p:nvPr/>
        </p:nvSpPr>
        <p:spPr>
          <a:xfrm>
            <a:off x="539552" y="1382275"/>
            <a:ext cx="8147248" cy="2142000"/>
          </a:xfrm>
          <a:custGeom>
            <a:avLst/>
            <a:gdLst>
              <a:gd name="connsiteX0" fmla="*/ 0 w 8147248"/>
              <a:gd name="connsiteY0" fmla="*/ 0 h 2142000"/>
              <a:gd name="connsiteX1" fmla="*/ 8147248 w 8147248"/>
              <a:gd name="connsiteY1" fmla="*/ 0 h 2142000"/>
              <a:gd name="connsiteX2" fmla="*/ 8147248 w 8147248"/>
              <a:gd name="connsiteY2" fmla="*/ 2142000 h 2142000"/>
              <a:gd name="connsiteX3" fmla="*/ 0 w 8147248"/>
              <a:gd name="connsiteY3" fmla="*/ 2142000 h 2142000"/>
              <a:gd name="connsiteX4" fmla="*/ 0 w 8147248"/>
              <a:gd name="connsiteY4" fmla="*/ 0 h 214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248" h="2142000">
                <a:moveTo>
                  <a:pt x="0" y="0"/>
                </a:moveTo>
                <a:lnTo>
                  <a:pt x="8147248" y="0"/>
                </a:lnTo>
                <a:lnTo>
                  <a:pt x="8147248" y="2142000"/>
                </a:lnTo>
                <a:lnTo>
                  <a:pt x="0" y="2142000"/>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2317" tIns="416560" rIns="632317" bIns="142240" numCol="1" spcCol="1270" anchor="t" anchorCtr="0">
            <a:noAutofit/>
          </a:bodyPr>
          <a:lstStyle/>
          <a:p>
            <a:pPr marL="228600" lvl="1" indent="-228600" algn="l" defTabSz="889000" rtl="0">
              <a:lnSpc>
                <a:spcPts val="3000"/>
              </a:lnSpc>
              <a:spcBef>
                <a:spcPct val="0"/>
              </a:spcBef>
              <a:spcAft>
                <a:spcPct val="15000"/>
              </a:spcAft>
              <a:buChar char="••"/>
            </a:pPr>
            <a:r>
              <a:rPr lang="zh-TW" sz="2000" b="0" kern="1200" baseline="0" dirty="0" smtClean="0">
                <a:latin typeface="Comic Sans MS" pitchFamily="66" charset="0"/>
                <a:ea typeface="微軟正黑體" pitchFamily="34" charset="-120"/>
              </a:rPr>
              <a:t>現在許多網頁都有提供 </a:t>
            </a:r>
            <a:r>
              <a:rPr lang="en-US" sz="2000" b="0" kern="1200" baseline="0" dirty="0" smtClean="0">
                <a:latin typeface="Comic Sans MS" pitchFamily="66" charset="0"/>
                <a:ea typeface="微軟正黑體" pitchFamily="34" charset="-120"/>
              </a:rPr>
              <a:t>RSS </a:t>
            </a:r>
            <a:r>
              <a:rPr lang="zh-TW" sz="2000" b="0" kern="1200" baseline="0" dirty="0" smtClean="0">
                <a:latin typeface="Comic Sans MS" pitchFamily="66" charset="0"/>
                <a:ea typeface="微軟正黑體" pitchFamily="34" charset="-120"/>
              </a:rPr>
              <a:t>的服務，像是各大部落格程式幾乎都有提供網頁的 </a:t>
            </a:r>
            <a:r>
              <a:rPr lang="en-US" sz="2000" b="0" kern="1200" baseline="0" dirty="0" smtClean="0">
                <a:latin typeface="Comic Sans MS" pitchFamily="66" charset="0"/>
                <a:ea typeface="微軟正黑體" pitchFamily="34" charset="-120"/>
              </a:rPr>
              <a:t>RSS</a:t>
            </a:r>
            <a:r>
              <a:rPr lang="zh-TW" sz="2000" b="0" kern="1200" baseline="0" dirty="0" smtClean="0">
                <a:latin typeface="Comic Sans MS" pitchFamily="66" charset="0"/>
                <a:ea typeface="微軟正黑體" pitchFamily="34" charset="-120"/>
              </a:rPr>
              <a:t>，只要版主進行網頁的更新，就會自動的將資訊傳送到訂閱者的電腦中，增加使用上的便利性。</a:t>
            </a:r>
            <a:endParaRPr lang="en-US" sz="2000" b="0" kern="1200" baseline="0" dirty="0">
              <a:latin typeface="Comic Sans MS" pitchFamily="66" charset="0"/>
              <a:ea typeface="微軟正黑體" pitchFamily="34" charset="-120"/>
            </a:endParaRPr>
          </a:p>
        </p:txBody>
      </p:sp>
      <p:sp>
        <p:nvSpPr>
          <p:cNvPr id="13" name="手繪多邊形 12"/>
          <p:cNvSpPr/>
          <p:nvPr/>
        </p:nvSpPr>
        <p:spPr>
          <a:xfrm>
            <a:off x="946914" y="1087075"/>
            <a:ext cx="5703073" cy="590400"/>
          </a:xfrm>
          <a:custGeom>
            <a:avLst/>
            <a:gdLst>
              <a:gd name="connsiteX0" fmla="*/ 0 w 5703073"/>
              <a:gd name="connsiteY0" fmla="*/ 98402 h 590400"/>
              <a:gd name="connsiteX1" fmla="*/ 28821 w 5703073"/>
              <a:gd name="connsiteY1" fmla="*/ 28821 h 590400"/>
              <a:gd name="connsiteX2" fmla="*/ 98402 w 5703073"/>
              <a:gd name="connsiteY2" fmla="*/ 0 h 590400"/>
              <a:gd name="connsiteX3" fmla="*/ 5604671 w 5703073"/>
              <a:gd name="connsiteY3" fmla="*/ 0 h 590400"/>
              <a:gd name="connsiteX4" fmla="*/ 5674252 w 5703073"/>
              <a:gd name="connsiteY4" fmla="*/ 28821 h 590400"/>
              <a:gd name="connsiteX5" fmla="*/ 5703073 w 5703073"/>
              <a:gd name="connsiteY5" fmla="*/ 98402 h 590400"/>
              <a:gd name="connsiteX6" fmla="*/ 5703073 w 5703073"/>
              <a:gd name="connsiteY6" fmla="*/ 491998 h 590400"/>
              <a:gd name="connsiteX7" fmla="*/ 5674252 w 5703073"/>
              <a:gd name="connsiteY7" fmla="*/ 561579 h 590400"/>
              <a:gd name="connsiteX8" fmla="*/ 5604671 w 5703073"/>
              <a:gd name="connsiteY8" fmla="*/ 590400 h 590400"/>
              <a:gd name="connsiteX9" fmla="*/ 98402 w 5703073"/>
              <a:gd name="connsiteY9" fmla="*/ 590400 h 590400"/>
              <a:gd name="connsiteX10" fmla="*/ 28821 w 5703073"/>
              <a:gd name="connsiteY10" fmla="*/ 561579 h 590400"/>
              <a:gd name="connsiteX11" fmla="*/ 0 w 5703073"/>
              <a:gd name="connsiteY11" fmla="*/ 491998 h 590400"/>
              <a:gd name="connsiteX12" fmla="*/ 0 w 5703073"/>
              <a:gd name="connsiteY12"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03073" h="590400">
                <a:moveTo>
                  <a:pt x="0" y="98402"/>
                </a:moveTo>
                <a:cubicBezTo>
                  <a:pt x="0" y="72304"/>
                  <a:pt x="10367" y="47275"/>
                  <a:pt x="28821" y="28821"/>
                </a:cubicBezTo>
                <a:cubicBezTo>
                  <a:pt x="47275" y="10367"/>
                  <a:pt x="72304" y="0"/>
                  <a:pt x="98402" y="0"/>
                </a:cubicBezTo>
                <a:lnTo>
                  <a:pt x="5604671" y="0"/>
                </a:lnTo>
                <a:cubicBezTo>
                  <a:pt x="5630769" y="0"/>
                  <a:pt x="5655798" y="10367"/>
                  <a:pt x="5674252" y="28821"/>
                </a:cubicBezTo>
                <a:cubicBezTo>
                  <a:pt x="5692706" y="47275"/>
                  <a:pt x="5703073" y="72304"/>
                  <a:pt x="5703073" y="98402"/>
                </a:cubicBezTo>
                <a:lnTo>
                  <a:pt x="5703073" y="491998"/>
                </a:lnTo>
                <a:cubicBezTo>
                  <a:pt x="5703073" y="518096"/>
                  <a:pt x="5692706" y="543125"/>
                  <a:pt x="5674252" y="561579"/>
                </a:cubicBezTo>
                <a:cubicBezTo>
                  <a:pt x="5655798" y="580033"/>
                  <a:pt x="5630769" y="590400"/>
                  <a:pt x="5604671" y="590400"/>
                </a:cubicBezTo>
                <a:lnTo>
                  <a:pt x="98402" y="590400"/>
                </a:lnTo>
                <a:cubicBezTo>
                  <a:pt x="72304" y="590400"/>
                  <a:pt x="47275" y="580033"/>
                  <a:pt x="28821" y="561579"/>
                </a:cubicBezTo>
                <a:cubicBezTo>
                  <a:pt x="10367" y="543125"/>
                  <a:pt x="0" y="518096"/>
                  <a:pt x="0" y="491998"/>
                </a:cubicBezTo>
                <a:lnTo>
                  <a:pt x="0" y="9840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44384" tIns="28821" rIns="244384" bIns="28821" numCol="1" spcCol="1270" anchor="ctr" anchorCtr="0">
            <a:noAutofit/>
          </a:bodyPr>
          <a:lstStyle/>
          <a:p>
            <a:pPr lvl="0" algn="l" defTabSz="889000" rtl="0">
              <a:lnSpc>
                <a:spcPct val="90000"/>
              </a:lnSpc>
              <a:spcBef>
                <a:spcPct val="0"/>
              </a:spcBef>
              <a:spcAft>
                <a:spcPct val="35000"/>
              </a:spcAft>
            </a:pPr>
            <a:r>
              <a:rPr lang="zh-TW" sz="2000" b="1" kern="1200" baseline="0" dirty="0" smtClean="0">
                <a:latin typeface="Comic Sans MS" pitchFamily="66" charset="0"/>
                <a:ea typeface="微軟正黑體" pitchFamily="34" charset="-120"/>
              </a:rPr>
              <a:t>客製化</a:t>
            </a:r>
            <a:endParaRPr lang="en-US" sz="2000" b="1" kern="1200" baseline="0" dirty="0">
              <a:latin typeface="Comic Sans MS" pitchFamily="66" charset="0"/>
              <a:ea typeface="微軟正黑體" pitchFamily="34" charset="-120"/>
            </a:endParaRPr>
          </a:p>
        </p:txBody>
      </p:sp>
      <p:grpSp>
        <p:nvGrpSpPr>
          <p:cNvPr id="17" name="群組 16"/>
          <p:cNvGrpSpPr/>
          <p:nvPr/>
        </p:nvGrpSpPr>
        <p:grpSpPr>
          <a:xfrm>
            <a:off x="539552" y="3632276"/>
            <a:ext cx="8147248" cy="2878200"/>
            <a:chOff x="539552" y="3632276"/>
            <a:chExt cx="8147248" cy="2878200"/>
          </a:xfrm>
        </p:grpSpPr>
        <p:sp>
          <p:nvSpPr>
            <p:cNvPr id="14" name="手繪多邊形 13"/>
            <p:cNvSpPr/>
            <p:nvPr/>
          </p:nvSpPr>
          <p:spPr>
            <a:xfrm>
              <a:off x="539552" y="3927476"/>
              <a:ext cx="8147248" cy="2583000"/>
            </a:xfrm>
            <a:custGeom>
              <a:avLst/>
              <a:gdLst>
                <a:gd name="connsiteX0" fmla="*/ 0 w 8147248"/>
                <a:gd name="connsiteY0" fmla="*/ 0 h 2583000"/>
                <a:gd name="connsiteX1" fmla="*/ 8147248 w 8147248"/>
                <a:gd name="connsiteY1" fmla="*/ 0 h 2583000"/>
                <a:gd name="connsiteX2" fmla="*/ 8147248 w 8147248"/>
                <a:gd name="connsiteY2" fmla="*/ 2583000 h 2583000"/>
                <a:gd name="connsiteX3" fmla="*/ 0 w 8147248"/>
                <a:gd name="connsiteY3" fmla="*/ 2583000 h 2583000"/>
                <a:gd name="connsiteX4" fmla="*/ 0 w 8147248"/>
                <a:gd name="connsiteY4" fmla="*/ 0 h 258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248" h="2583000">
                  <a:moveTo>
                    <a:pt x="0" y="0"/>
                  </a:moveTo>
                  <a:lnTo>
                    <a:pt x="8147248" y="0"/>
                  </a:lnTo>
                  <a:lnTo>
                    <a:pt x="8147248" y="2583000"/>
                  </a:lnTo>
                  <a:lnTo>
                    <a:pt x="0" y="2583000"/>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2317" tIns="416560" rIns="632317" bIns="142240" numCol="1" spcCol="1270" anchor="t" anchorCtr="0">
              <a:noAutofit/>
            </a:bodyPr>
            <a:lstStyle/>
            <a:p>
              <a:pPr marL="228600" lvl="1" indent="-228600" algn="l" defTabSz="889000" rtl="0">
                <a:lnSpc>
                  <a:spcPts val="3000"/>
                </a:lnSpc>
                <a:spcBef>
                  <a:spcPct val="0"/>
                </a:spcBef>
                <a:spcAft>
                  <a:spcPct val="15000"/>
                </a:spcAft>
                <a:buChar char="••"/>
              </a:pPr>
              <a:r>
                <a:rPr lang="en-US" sz="2000" b="0" kern="1200" baseline="0" dirty="0" smtClean="0">
                  <a:latin typeface="Comic Sans MS" pitchFamily="66" charset="0"/>
                  <a:ea typeface="微軟正黑體" pitchFamily="34" charset="-120"/>
                </a:rPr>
                <a:t>Google </a:t>
              </a:r>
              <a:r>
                <a:rPr lang="zh-TW" sz="2000" b="0" kern="1200" baseline="0" dirty="0" smtClean="0">
                  <a:latin typeface="Comic Sans MS" pitchFamily="66" charset="0"/>
                  <a:ea typeface="微軟正黑體" pitchFamily="34" charset="-120"/>
                </a:rPr>
                <a:t>提供包括桌面搜尋、新聞或地圖等小工具，使用者可以依照自己的需要將工具新增到電腦中。此外，</a:t>
              </a:r>
              <a:r>
                <a:rPr lang="en-US" sz="2000" b="0" kern="1200" baseline="0" dirty="0" smtClean="0">
                  <a:latin typeface="Comic Sans MS" pitchFamily="66" charset="0"/>
                  <a:ea typeface="微軟正黑體" pitchFamily="34" charset="-120"/>
                </a:rPr>
                <a:t>Google </a:t>
              </a:r>
              <a:r>
                <a:rPr lang="zh-TW" sz="2000" b="0" kern="1200" baseline="0" dirty="0" smtClean="0">
                  <a:latin typeface="Comic Sans MS" pitchFamily="66" charset="0"/>
                  <a:ea typeface="微軟正黑體" pitchFamily="34" charset="-120"/>
                </a:rPr>
                <a:t>的 </a:t>
              </a:r>
              <a:r>
                <a:rPr lang="en-US" sz="2000" b="0" kern="1200" baseline="0" dirty="0" err="1" smtClean="0">
                  <a:latin typeface="Comic Sans MS" pitchFamily="66" charset="0"/>
                  <a:ea typeface="微軟正黑體" pitchFamily="34" charset="-120"/>
                </a:rPr>
                <a:t>iChrome</a:t>
              </a:r>
              <a:r>
                <a:rPr lang="en-US" sz="2000" b="0" kern="1200" baseline="0" dirty="0" smtClean="0">
                  <a:latin typeface="Comic Sans MS" pitchFamily="66" charset="0"/>
                  <a:ea typeface="微軟正黑體" pitchFamily="34" charset="-120"/>
                </a:rPr>
                <a:t> </a:t>
              </a:r>
              <a:r>
                <a:rPr lang="zh-TW" sz="2000" b="0" kern="1200" baseline="0" dirty="0" smtClean="0">
                  <a:latin typeface="Comic Sans MS" pitchFamily="66" charset="0"/>
                  <a:ea typeface="微軟正黑體" pitchFamily="34" charset="-120"/>
                </a:rPr>
                <a:t>功能，結合了 </a:t>
              </a:r>
              <a:r>
                <a:rPr lang="en-US" sz="2000" b="0" kern="1200" baseline="0" dirty="0" err="1" smtClean="0">
                  <a:latin typeface="Comic Sans MS" pitchFamily="66" charset="0"/>
                  <a:ea typeface="微軟正黑體" pitchFamily="34" charset="-120"/>
                </a:rPr>
                <a:t>iGoogle</a:t>
              </a:r>
              <a:r>
                <a:rPr lang="en-US" sz="2000" b="0" kern="1200" baseline="0" dirty="0" smtClean="0">
                  <a:latin typeface="Comic Sans MS" pitchFamily="66" charset="0"/>
                  <a:ea typeface="微軟正黑體" pitchFamily="34" charset="-120"/>
                </a:rPr>
                <a:t> </a:t>
              </a:r>
              <a:r>
                <a:rPr lang="zh-TW" sz="2000" b="0" kern="1200" baseline="0" dirty="0" smtClean="0">
                  <a:latin typeface="Comic Sans MS" pitchFamily="66" charset="0"/>
                  <a:ea typeface="微軟正黑體" pitchFamily="34" charset="-120"/>
                </a:rPr>
                <a:t>以及</a:t>
              </a:r>
              <a:r>
                <a:rPr lang="en-US" sz="2000" b="0" kern="1200" baseline="0" dirty="0" smtClean="0">
                  <a:latin typeface="Comic Sans MS" pitchFamily="66" charset="0"/>
                  <a:ea typeface="微軟正黑體" pitchFamily="34" charset="-120"/>
                </a:rPr>
                <a:t>Google now</a:t>
              </a:r>
              <a:r>
                <a:rPr lang="zh-TW" sz="2000" b="0" kern="1200" baseline="0" dirty="0" smtClean="0">
                  <a:latin typeface="Comic Sans MS" pitchFamily="66" charset="0"/>
                  <a:ea typeface="微軟正黑體" pitchFamily="34" charset="-120"/>
                </a:rPr>
                <a:t>，可以讓使用者自行編撰，自由選擇要加入的網頁連結，讓使用者可做出專屬於自己的首頁。</a:t>
              </a:r>
              <a:endParaRPr lang="zh-TW" sz="2000" b="0" kern="1200" baseline="0" dirty="0">
                <a:latin typeface="Comic Sans MS" pitchFamily="66" charset="0"/>
                <a:ea typeface="微軟正黑體" pitchFamily="34" charset="-120"/>
              </a:endParaRPr>
            </a:p>
          </p:txBody>
        </p:sp>
        <p:sp>
          <p:nvSpPr>
            <p:cNvPr id="15" name="手繪多邊形 14"/>
            <p:cNvSpPr/>
            <p:nvPr/>
          </p:nvSpPr>
          <p:spPr>
            <a:xfrm>
              <a:off x="946914" y="3632276"/>
              <a:ext cx="5703073" cy="590400"/>
            </a:xfrm>
            <a:custGeom>
              <a:avLst/>
              <a:gdLst>
                <a:gd name="connsiteX0" fmla="*/ 0 w 5703073"/>
                <a:gd name="connsiteY0" fmla="*/ 98402 h 590400"/>
                <a:gd name="connsiteX1" fmla="*/ 28821 w 5703073"/>
                <a:gd name="connsiteY1" fmla="*/ 28821 h 590400"/>
                <a:gd name="connsiteX2" fmla="*/ 98402 w 5703073"/>
                <a:gd name="connsiteY2" fmla="*/ 0 h 590400"/>
                <a:gd name="connsiteX3" fmla="*/ 5604671 w 5703073"/>
                <a:gd name="connsiteY3" fmla="*/ 0 h 590400"/>
                <a:gd name="connsiteX4" fmla="*/ 5674252 w 5703073"/>
                <a:gd name="connsiteY4" fmla="*/ 28821 h 590400"/>
                <a:gd name="connsiteX5" fmla="*/ 5703073 w 5703073"/>
                <a:gd name="connsiteY5" fmla="*/ 98402 h 590400"/>
                <a:gd name="connsiteX6" fmla="*/ 5703073 w 5703073"/>
                <a:gd name="connsiteY6" fmla="*/ 491998 h 590400"/>
                <a:gd name="connsiteX7" fmla="*/ 5674252 w 5703073"/>
                <a:gd name="connsiteY7" fmla="*/ 561579 h 590400"/>
                <a:gd name="connsiteX8" fmla="*/ 5604671 w 5703073"/>
                <a:gd name="connsiteY8" fmla="*/ 590400 h 590400"/>
                <a:gd name="connsiteX9" fmla="*/ 98402 w 5703073"/>
                <a:gd name="connsiteY9" fmla="*/ 590400 h 590400"/>
                <a:gd name="connsiteX10" fmla="*/ 28821 w 5703073"/>
                <a:gd name="connsiteY10" fmla="*/ 561579 h 590400"/>
                <a:gd name="connsiteX11" fmla="*/ 0 w 5703073"/>
                <a:gd name="connsiteY11" fmla="*/ 491998 h 590400"/>
                <a:gd name="connsiteX12" fmla="*/ 0 w 5703073"/>
                <a:gd name="connsiteY12"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03073" h="590400">
                  <a:moveTo>
                    <a:pt x="0" y="98402"/>
                  </a:moveTo>
                  <a:cubicBezTo>
                    <a:pt x="0" y="72304"/>
                    <a:pt x="10367" y="47275"/>
                    <a:pt x="28821" y="28821"/>
                  </a:cubicBezTo>
                  <a:cubicBezTo>
                    <a:pt x="47275" y="10367"/>
                    <a:pt x="72304" y="0"/>
                    <a:pt x="98402" y="0"/>
                  </a:cubicBezTo>
                  <a:lnTo>
                    <a:pt x="5604671" y="0"/>
                  </a:lnTo>
                  <a:cubicBezTo>
                    <a:pt x="5630769" y="0"/>
                    <a:pt x="5655798" y="10367"/>
                    <a:pt x="5674252" y="28821"/>
                  </a:cubicBezTo>
                  <a:cubicBezTo>
                    <a:pt x="5692706" y="47275"/>
                    <a:pt x="5703073" y="72304"/>
                    <a:pt x="5703073" y="98402"/>
                  </a:cubicBezTo>
                  <a:lnTo>
                    <a:pt x="5703073" y="491998"/>
                  </a:lnTo>
                  <a:cubicBezTo>
                    <a:pt x="5703073" y="518096"/>
                    <a:pt x="5692706" y="543125"/>
                    <a:pt x="5674252" y="561579"/>
                  </a:cubicBezTo>
                  <a:cubicBezTo>
                    <a:pt x="5655798" y="580033"/>
                    <a:pt x="5630769" y="590400"/>
                    <a:pt x="5604671" y="590400"/>
                  </a:cubicBezTo>
                  <a:lnTo>
                    <a:pt x="98402" y="590400"/>
                  </a:lnTo>
                  <a:cubicBezTo>
                    <a:pt x="72304" y="590400"/>
                    <a:pt x="47275" y="580033"/>
                    <a:pt x="28821" y="561579"/>
                  </a:cubicBezTo>
                  <a:cubicBezTo>
                    <a:pt x="10367" y="543125"/>
                    <a:pt x="0" y="518096"/>
                    <a:pt x="0" y="491998"/>
                  </a:cubicBezTo>
                  <a:lnTo>
                    <a:pt x="0" y="9840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44384" tIns="28821" rIns="244384" bIns="28821" numCol="1" spcCol="1270" anchor="ctr" anchorCtr="0">
              <a:noAutofit/>
            </a:bodyPr>
            <a:lstStyle/>
            <a:p>
              <a:pPr lvl="0" algn="l" defTabSz="889000" rtl="0">
                <a:lnSpc>
                  <a:spcPct val="90000"/>
                </a:lnSpc>
                <a:spcBef>
                  <a:spcPct val="0"/>
                </a:spcBef>
                <a:spcAft>
                  <a:spcPct val="35000"/>
                </a:spcAft>
              </a:pPr>
              <a:r>
                <a:rPr lang="zh-TW" sz="2000" b="1" kern="1200" baseline="0" dirty="0" smtClean="0">
                  <a:latin typeface="Comic Sans MS" pitchFamily="66" charset="0"/>
                  <a:ea typeface="微軟正黑體" pitchFamily="34" charset="-120"/>
                </a:rPr>
                <a:t>大量客製化</a:t>
              </a:r>
              <a:endParaRPr lang="en-US" sz="2000" b="1" kern="1200" baseline="0" dirty="0">
                <a:latin typeface="Comic Sans MS" pitchFamily="66" charset="0"/>
                <a:ea typeface="微軟正黑體" pitchFamily="34" charset="-120"/>
              </a:endParaRPr>
            </a:p>
          </p:txBody>
        </p:sp>
      </p:gr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ea typeface="標楷體" pitchFamily="65" charset="-120"/>
              </a:rPr>
              <a:t>4C</a:t>
            </a:r>
            <a:r>
              <a:rPr lang="en-US" altLang="zh-TW" sz="2400" dirty="0" smtClean="0">
                <a:ea typeface="標楷體" pitchFamily="65" charset="-120"/>
              </a:rPr>
              <a:t> </a:t>
            </a:r>
            <a:r>
              <a:rPr lang="zh-TW" altLang="en-US" sz="2400" dirty="0" smtClean="0">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成本</a:t>
            </a:r>
            <a:endParaRPr lang="zh-TW" altLang="en-US" dirty="0"/>
          </a:p>
        </p:txBody>
      </p:sp>
      <p:graphicFrame>
        <p:nvGraphicFramePr>
          <p:cNvPr id="15" name="內容版面配置區 14"/>
          <p:cNvGraphicFramePr>
            <a:graphicFrameLocks noGrp="1"/>
          </p:cNvGraphicFramePr>
          <p:nvPr>
            <p:ph idx="1"/>
          </p:nvPr>
        </p:nvGraphicFramePr>
        <p:xfrm>
          <a:off x="539750" y="1143000"/>
          <a:ext cx="81470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29</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ea typeface="標楷體" pitchFamily="65" charset="-120"/>
              </a:rPr>
              <a:t>4C</a:t>
            </a:r>
            <a:r>
              <a:rPr lang="en-US" altLang="zh-TW" sz="2400" dirty="0" smtClean="0">
                <a:ea typeface="標楷體" pitchFamily="65" charset="-120"/>
              </a:rPr>
              <a:t> </a:t>
            </a:r>
            <a:r>
              <a:rPr lang="zh-TW" altLang="en-US" sz="2400" dirty="0" smtClean="0">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網路行銷的應用</a:t>
            </a:r>
            <a:endParaRPr lang="zh-TW" altLang="en-US" dirty="0"/>
          </a:p>
        </p:txBody>
      </p:sp>
      <p:graphicFrame>
        <p:nvGraphicFramePr>
          <p:cNvPr id="7" name="內容版面配置區 11"/>
          <p:cNvGraphicFramePr>
            <a:graphicFrameLocks noGrp="1"/>
          </p:cNvGraphicFramePr>
          <p:nvPr>
            <p:ph idx="1"/>
          </p:nvPr>
        </p:nvGraphicFramePr>
        <p:xfrm>
          <a:off x="539750" y="1143000"/>
          <a:ext cx="81470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8" name="投影片編號版面配置區 7"/>
          <p:cNvSpPr>
            <a:spLocks noGrp="1"/>
          </p:cNvSpPr>
          <p:nvPr>
            <p:ph type="sldNum" sz="quarter" idx="11"/>
          </p:nvPr>
        </p:nvSpPr>
        <p:spPr/>
        <p:txBody>
          <a:bodyPr/>
          <a:lstStyle/>
          <a:p>
            <a:fld id="{A3DEC8BA-62D7-46A7-9980-A77EEE976E4E}" type="slidenum">
              <a:rPr lang="en-US" altLang="zh-TW" smtClean="0"/>
              <a:pPr/>
              <a:t>3</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zh-TW" altLang="en-US" b="1" dirty="0" smtClean="0"/>
              <a:t>燦坤的行銷</a:t>
            </a:r>
            <a:endParaRPr lang="en-US" altLang="zh-TW" b="1" dirty="0" smtClean="0"/>
          </a:p>
          <a:p>
            <a:endParaRPr lang="en-US" altLang="zh-TW" b="1" dirty="0" smtClean="0"/>
          </a:p>
          <a:p>
            <a:endParaRPr lang="en-US" altLang="zh-TW" b="1" dirty="0" smtClean="0"/>
          </a:p>
          <a:p>
            <a:endParaRPr lang="en-US" altLang="zh-TW" b="1" dirty="0" smtClean="0"/>
          </a:p>
          <a:p>
            <a:pPr lvl="1"/>
            <a:r>
              <a:rPr lang="zh-TW" altLang="en-US" dirty="0" smtClean="0"/>
              <a:t>燦坤每一年都會舉辦會員封館大特賣，強調以市場最低價提供產品給會員，讓會員不用花時間比價，就能夠買到最低價的商品。同時，燦坤在定價時也採用畸零定價法，原本 </a:t>
            </a:r>
            <a:r>
              <a:rPr lang="en-US" altLang="zh-TW" dirty="0" smtClean="0"/>
              <a:t>1,000 </a:t>
            </a:r>
            <a:r>
              <a:rPr lang="zh-TW" altLang="en-US" dirty="0" smtClean="0"/>
              <a:t>元的產品，定價為 </a:t>
            </a:r>
            <a:r>
              <a:rPr lang="en-US" altLang="zh-TW" dirty="0" smtClean="0"/>
              <a:t>999 </a:t>
            </a:r>
            <a:r>
              <a:rPr lang="zh-TW" altLang="en-US" dirty="0" smtClean="0"/>
              <a:t>元，讓會員感覺便宜很多，但事實上，只便宜了 </a:t>
            </a:r>
            <a:r>
              <a:rPr lang="en-US" altLang="zh-TW" dirty="0" smtClean="0"/>
              <a:t>1 </a:t>
            </a:r>
            <a:r>
              <a:rPr lang="zh-TW" altLang="en-US" dirty="0" smtClean="0"/>
              <a:t>塊錢！</a:t>
            </a:r>
          </a:p>
          <a:p>
            <a:pPr lvl="1"/>
            <a:r>
              <a:rPr lang="zh-TW" altLang="en-US" dirty="0" smtClean="0">
                <a:solidFill>
                  <a:srgbClr val="C00000"/>
                </a:solidFill>
              </a:rPr>
              <a:t>想一想：</a:t>
            </a:r>
            <a:r>
              <a:rPr lang="zh-TW" altLang="en-US" dirty="0" smtClean="0"/>
              <a:t>這樣定價會讓你覺得便宜嗎？</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30</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ea typeface="標楷體" pitchFamily="65" charset="-120"/>
              </a:rPr>
              <a:t>4C</a:t>
            </a:r>
            <a:r>
              <a:rPr lang="en-US" altLang="zh-TW" sz="2400" dirty="0" smtClean="0">
                <a:ea typeface="標楷體" pitchFamily="65" charset="-120"/>
              </a:rPr>
              <a:t> </a:t>
            </a:r>
            <a:r>
              <a:rPr lang="zh-TW" altLang="en-US" sz="2400" dirty="0" smtClean="0">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pic>
        <p:nvPicPr>
          <p:cNvPr id="151554" name="Picture 2" descr="燦坤3C宣布啟動緊急災情應變措施，位於災區5家門 ..."/>
          <p:cNvPicPr>
            <a:picLocks noChangeAspect="1" noChangeArrowheads="1"/>
          </p:cNvPicPr>
          <p:nvPr/>
        </p:nvPicPr>
        <p:blipFill>
          <a:blip r:embed="rId2" cstate="print"/>
          <a:srcRect/>
          <a:stretch>
            <a:fillRect/>
          </a:stretch>
        </p:blipFill>
        <p:spPr bwMode="auto">
          <a:xfrm>
            <a:off x="4139952" y="1268760"/>
            <a:ext cx="2857500" cy="180975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溝通</a:t>
            </a:r>
            <a:endParaRPr lang="zh-TW" altLang="en-US" dirty="0"/>
          </a:p>
        </p:txBody>
      </p:sp>
      <p:sp>
        <p:nvSpPr>
          <p:cNvPr id="3" name="內容版面配置區 2"/>
          <p:cNvSpPr>
            <a:spLocks noGrp="1"/>
          </p:cNvSpPr>
          <p:nvPr>
            <p:ph idx="1"/>
          </p:nvPr>
        </p:nvSpPr>
        <p:spPr/>
        <p:txBody>
          <a:bodyPr/>
          <a:lstStyle/>
          <a:p>
            <a:r>
              <a:rPr lang="zh-TW" altLang="en-US" dirty="0" smtClean="0"/>
              <a:t>網路的即時性、便利性與互動性等讓人們之間的溝通變得很簡單，任何人可以在任何時間傳遞許多訊息給許多人</a:t>
            </a:r>
            <a:endParaRPr lang="en-US" altLang="zh-TW" dirty="0" smtClean="0"/>
          </a:p>
          <a:p>
            <a:endParaRPr lang="en-US" altLang="zh-TW" dirty="0" smtClean="0"/>
          </a:p>
          <a:p>
            <a:r>
              <a:rPr lang="zh-TW" altLang="en-US" dirty="0" smtClean="0"/>
              <a:t>透過網路可以讓許多人群聚在一起，達到「大眾而分眾、分眾變小眾」的現象</a:t>
            </a:r>
            <a:endParaRPr lang="en-US" altLang="zh-TW" dirty="0" smtClean="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31</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ea typeface="標楷體" pitchFamily="65" charset="-120"/>
              </a:rPr>
              <a:t>4C</a:t>
            </a:r>
            <a:r>
              <a:rPr lang="en-US" altLang="zh-TW" sz="2400" dirty="0" smtClean="0">
                <a:ea typeface="標楷體" pitchFamily="65" charset="-120"/>
              </a:rPr>
              <a:t> </a:t>
            </a:r>
            <a:r>
              <a:rPr lang="zh-TW" altLang="en-US" sz="2400" dirty="0" smtClean="0">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1" name="文字方塊 10"/>
          <p:cNvSpPr txBox="1"/>
          <p:nvPr/>
        </p:nvSpPr>
        <p:spPr>
          <a:xfrm>
            <a:off x="1763688" y="404664"/>
            <a:ext cx="659155" cy="369332"/>
          </a:xfrm>
          <a:prstGeom prst="rect">
            <a:avLst/>
          </a:prstGeom>
          <a:noFill/>
        </p:spPr>
        <p:txBody>
          <a:bodyPr wrap="none" rtlCol="0">
            <a:spAutoFit/>
          </a:bodyPr>
          <a:lstStyle/>
          <a:p>
            <a:r>
              <a:rPr lang="en-US" altLang="zh-TW" dirty="0" smtClean="0">
                <a:solidFill>
                  <a:schemeClr val="accent2"/>
                </a:solidFill>
              </a:rPr>
              <a:t>(1/2)</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溝通</a:t>
            </a:r>
            <a:endParaRPr lang="zh-TW" altLang="en-US" dirty="0"/>
          </a:p>
        </p:txBody>
      </p:sp>
      <p:sp>
        <p:nvSpPr>
          <p:cNvPr id="3" name="內容版面配置區 2"/>
          <p:cNvSpPr>
            <a:spLocks noGrp="1"/>
          </p:cNvSpPr>
          <p:nvPr>
            <p:ph idx="1"/>
          </p:nvPr>
        </p:nvSpPr>
        <p:spPr/>
        <p:txBody>
          <a:bodyPr/>
          <a:lstStyle/>
          <a:p>
            <a:r>
              <a:rPr lang="zh-TW" altLang="en-US" b="1" dirty="0" smtClean="0">
                <a:solidFill>
                  <a:srgbClr val="C00000"/>
                </a:solidFill>
              </a:rPr>
              <a:t>社群的分類</a:t>
            </a:r>
            <a:endParaRPr lang="en-US" altLang="zh-TW" b="1" dirty="0" smtClean="0">
              <a:solidFill>
                <a:srgbClr val="C00000"/>
              </a:solidFill>
            </a:endParaRPr>
          </a:p>
          <a:p>
            <a:pPr lvl="1">
              <a:buNone/>
            </a:pPr>
            <a:r>
              <a:rPr lang="en-US" altLang="zh-TW" b="1" dirty="0" smtClean="0"/>
              <a:t>1.</a:t>
            </a:r>
            <a:r>
              <a:rPr lang="zh-TW" altLang="en-US" b="1" dirty="0" smtClean="0"/>
              <a:t>消費者型社群</a:t>
            </a:r>
          </a:p>
          <a:p>
            <a:pPr lvl="2"/>
            <a:r>
              <a:rPr lang="zh-TW" altLang="en-US" dirty="0" smtClean="0"/>
              <a:t>消費者型社群就是以消費者為主的網路社群。此社群的經營方式應該著重在「量身訂作」的客製化產品</a:t>
            </a:r>
            <a:endParaRPr lang="en-US" altLang="zh-TW" dirty="0" smtClean="0"/>
          </a:p>
          <a:p>
            <a:pPr lvl="1">
              <a:buNone/>
            </a:pPr>
            <a:r>
              <a:rPr lang="en-US" altLang="zh-TW" b="1" dirty="0" smtClean="0"/>
              <a:t>2.</a:t>
            </a:r>
            <a:r>
              <a:rPr lang="zh-TW" altLang="en-US" b="1" dirty="0" smtClean="0"/>
              <a:t>產業型社群</a:t>
            </a:r>
          </a:p>
          <a:p>
            <a:pPr lvl="2"/>
            <a:r>
              <a:rPr lang="zh-TW" altLang="en-US" dirty="0" smtClean="0"/>
              <a:t>產業型社群則是使產業結構改變、組織與組織的界線模糊、競合關係重整</a:t>
            </a:r>
            <a:endParaRPr lang="en-US" altLang="zh-TW" dirty="0" smtClean="0"/>
          </a:p>
          <a:p>
            <a:pPr lvl="1">
              <a:buNone/>
            </a:pPr>
            <a:r>
              <a:rPr lang="en-US" altLang="zh-TW" b="1" dirty="0" smtClean="0"/>
              <a:t>3.</a:t>
            </a:r>
            <a:r>
              <a:rPr lang="zh-TW" altLang="en-US" b="1" dirty="0" smtClean="0"/>
              <a:t>溝通型社群</a:t>
            </a:r>
          </a:p>
          <a:p>
            <a:pPr lvl="2"/>
            <a:r>
              <a:rPr lang="zh-TW" altLang="en-US" dirty="0" smtClean="0"/>
              <a:t>溝通型社群大致可分為主題公益性、社區型、興趣社團及公會型社群</a:t>
            </a:r>
          </a:p>
          <a:p>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32</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ea typeface="標楷體" pitchFamily="65" charset="-120"/>
              </a:rPr>
              <a:t>4C</a:t>
            </a:r>
            <a:r>
              <a:rPr lang="en-US" altLang="zh-TW" sz="2400" dirty="0" smtClean="0">
                <a:ea typeface="標楷體" pitchFamily="65" charset="-120"/>
              </a:rPr>
              <a:t> </a:t>
            </a:r>
            <a:r>
              <a:rPr lang="zh-TW" altLang="en-US" sz="2400" dirty="0" smtClean="0">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1" name="文字方塊 10"/>
          <p:cNvSpPr txBox="1"/>
          <p:nvPr/>
        </p:nvSpPr>
        <p:spPr>
          <a:xfrm>
            <a:off x="1763688" y="404664"/>
            <a:ext cx="659155" cy="369332"/>
          </a:xfrm>
          <a:prstGeom prst="rect">
            <a:avLst/>
          </a:prstGeom>
          <a:noFill/>
        </p:spPr>
        <p:txBody>
          <a:bodyPr wrap="none" rtlCol="0">
            <a:spAutoFit/>
          </a:bodyPr>
          <a:lstStyle/>
          <a:p>
            <a:r>
              <a:rPr lang="en-US" altLang="zh-TW" dirty="0" smtClean="0">
                <a:solidFill>
                  <a:schemeClr val="accent2"/>
                </a:solidFill>
              </a:rPr>
              <a:t>(2/2)</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zh-TW" altLang="en-US" b="1" dirty="0" smtClean="0"/>
              <a:t>遊戲公會</a:t>
            </a:r>
            <a:endParaRPr lang="en-US" altLang="zh-TW" b="1" dirty="0" smtClean="0"/>
          </a:p>
          <a:p>
            <a:endParaRPr lang="en-US" altLang="zh-TW" b="1" dirty="0" smtClean="0"/>
          </a:p>
          <a:p>
            <a:endParaRPr lang="en-US" altLang="zh-TW" b="1" dirty="0" smtClean="0"/>
          </a:p>
          <a:p>
            <a:endParaRPr lang="en-US" altLang="zh-TW" b="1" dirty="0" smtClean="0"/>
          </a:p>
          <a:p>
            <a:pPr lvl="1"/>
            <a:r>
              <a:rPr lang="zh-TW" altLang="en-US" dirty="0" smtClean="0"/>
              <a:t>許多遊戲為了要增加玩家間的互動，都會讓玩家彼此之間成立公會，再讓各公會完成任務來取得獎勵，甚至還可以讓公會間彼此互打，藉此增加遊戲的變化性，也能提升玩家對於遊戲的投入程度。像是</a:t>
            </a:r>
            <a:r>
              <a:rPr lang="en-US" altLang="zh-TW" dirty="0" smtClean="0"/>
              <a:t>2013 </a:t>
            </a:r>
            <a:r>
              <a:rPr lang="zh-TW" altLang="en-US" dirty="0" smtClean="0"/>
              <a:t>年開始盛行的神魔之塔，就開放玩家成立公會。</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33</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ea typeface="標楷體" pitchFamily="65" charset="-120"/>
              </a:rPr>
              <a:t>4C</a:t>
            </a:r>
            <a:r>
              <a:rPr lang="en-US" altLang="zh-TW" sz="2400" dirty="0" smtClean="0">
                <a:ea typeface="標楷體" pitchFamily="65" charset="-120"/>
              </a:rPr>
              <a:t> </a:t>
            </a:r>
            <a:r>
              <a:rPr lang="zh-TW" altLang="en-US" sz="2400" dirty="0" smtClean="0">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pic>
        <p:nvPicPr>
          <p:cNvPr id="165890" name="Picture 2" descr="https://sp.yimg.com/ib/th?id=HN.607999393338625798&amp;pid=15.1&amp;P=0"/>
          <p:cNvPicPr>
            <a:picLocks noChangeAspect="1" noChangeArrowheads="1"/>
          </p:cNvPicPr>
          <p:nvPr/>
        </p:nvPicPr>
        <p:blipFill>
          <a:blip r:embed="rId2" cstate="print"/>
          <a:srcRect/>
          <a:stretch>
            <a:fillRect/>
          </a:stretch>
        </p:blipFill>
        <p:spPr bwMode="auto">
          <a:xfrm>
            <a:off x="3995936" y="1196752"/>
            <a:ext cx="2857500" cy="17145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便利</a:t>
            </a:r>
            <a:endParaRPr lang="zh-TW" altLang="en-US" dirty="0"/>
          </a:p>
        </p:txBody>
      </p:sp>
      <p:sp>
        <p:nvSpPr>
          <p:cNvPr id="3" name="內容版面配置區 2"/>
          <p:cNvSpPr>
            <a:spLocks noGrp="1"/>
          </p:cNvSpPr>
          <p:nvPr>
            <p:ph idx="1"/>
          </p:nvPr>
        </p:nvSpPr>
        <p:spPr/>
        <p:txBody>
          <a:bodyPr/>
          <a:lstStyle/>
          <a:p>
            <a:r>
              <a:rPr lang="zh-TW" altLang="en-US" dirty="0" smtClean="0"/>
              <a:t>便利是指消費者購買時的方便性</a:t>
            </a:r>
            <a:endParaRPr lang="en-US" altLang="zh-TW" dirty="0" smtClean="0"/>
          </a:p>
          <a:p>
            <a:endParaRPr lang="en-US" altLang="zh-TW" dirty="0" smtClean="0"/>
          </a:p>
          <a:p>
            <a:r>
              <a:rPr lang="zh-TW" altLang="en-US" dirty="0" smtClean="0"/>
              <a:t>相較於傳統的行銷通路，網路行銷更重視便利的環節，在銷售過程中想辦法增加消費者購買的便利性</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34</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ea typeface="標楷體" pitchFamily="65" charset="-120"/>
              </a:rPr>
              <a:t>4C</a:t>
            </a:r>
            <a:r>
              <a:rPr lang="en-US" altLang="zh-TW" sz="2400" dirty="0" smtClean="0">
                <a:ea typeface="標楷體" pitchFamily="65" charset="-120"/>
              </a:rPr>
              <a:t> </a:t>
            </a:r>
            <a:r>
              <a:rPr lang="zh-TW" altLang="en-US" sz="2400" dirty="0" smtClean="0">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zh-TW" altLang="en-US" b="1" dirty="0" smtClean="0"/>
              <a:t>金城武與沈玉琳</a:t>
            </a:r>
            <a:endParaRPr lang="en-US" altLang="zh-TW" b="1" dirty="0" smtClean="0"/>
          </a:p>
          <a:p>
            <a:pPr lvl="1"/>
            <a:r>
              <a:rPr lang="zh-TW" altLang="en-US" dirty="0" smtClean="0"/>
              <a:t>網路行銷可以透過網友彼此的分享來創造出快速傳遞與有效提升知名度的效果，而這也成為許多企業與廣告商的主要營運模式，像是在 </a:t>
            </a:r>
            <a:r>
              <a:rPr lang="en-US" altLang="zh-TW" dirty="0" smtClean="0"/>
              <a:t>2013 </a:t>
            </a:r>
            <a:r>
              <a:rPr lang="zh-TW" altLang="en-US" dirty="0" smtClean="0"/>
              <a:t>年長榮航空與金城武、</a:t>
            </a:r>
            <a:r>
              <a:rPr lang="en-US" altLang="zh-TW" dirty="0" smtClean="0"/>
              <a:t>COLD STONE </a:t>
            </a:r>
            <a:r>
              <a:rPr lang="zh-TW" altLang="en-US" dirty="0" smtClean="0"/>
              <a:t>與沈玉琳，雖然這兩位代言人的特色截然不同，但創造出來的宣傳效果卻不相上下。</a:t>
            </a:r>
            <a:endParaRPr lang="en-US" altLang="zh-TW" dirty="0" smtClean="0"/>
          </a:p>
          <a:p>
            <a:pPr lvl="1"/>
            <a:r>
              <a:rPr lang="en-US" altLang="zh-TW" dirty="0" smtClean="0"/>
              <a:t>2013 </a:t>
            </a:r>
            <a:r>
              <a:rPr lang="zh-TW" altLang="en-US" dirty="0" smtClean="0"/>
              <a:t>年 </a:t>
            </a:r>
            <a:r>
              <a:rPr lang="en-US" altLang="zh-TW" dirty="0" smtClean="0"/>
              <a:t>6 </a:t>
            </a:r>
            <a:r>
              <a:rPr lang="zh-TW" altLang="en-US" dirty="0" smtClean="0"/>
              <a:t>月金城武幫長榮航空拍攝的形象廣告「</a:t>
            </a:r>
            <a:r>
              <a:rPr lang="en-US" altLang="zh-TW" dirty="0" smtClean="0"/>
              <a:t>I SEE YOU</a:t>
            </a:r>
            <a:r>
              <a:rPr lang="zh-TW" altLang="en-US" dirty="0" smtClean="0"/>
              <a:t>」在網路上播映，在 </a:t>
            </a:r>
            <a:r>
              <a:rPr lang="en-US" altLang="zh-TW" dirty="0" err="1" smtClean="0"/>
              <a:t>facebook</a:t>
            </a:r>
            <a:r>
              <a:rPr lang="en-US" altLang="zh-TW" dirty="0" smtClean="0"/>
              <a:t> </a:t>
            </a:r>
            <a:r>
              <a:rPr lang="zh-TW" altLang="en-US" dirty="0" smtClean="0"/>
              <a:t>上就造成洗版的效果，靠著金城武穿梭在法國巴黎、日本奈良與台東池上等地的畫面，特別是金城武穿著白衣、騎腳踏車在田野中奔馳的畫面，更是造成網友紛紛揪團要去台東，而此影片也讓長榮航空粉絲團人數成長超過 </a:t>
            </a:r>
            <a:r>
              <a:rPr lang="en-US" altLang="zh-TW" dirty="0" smtClean="0"/>
              <a:t>6 </a:t>
            </a:r>
            <a:r>
              <a:rPr lang="zh-TW" altLang="en-US" dirty="0" smtClean="0"/>
              <a:t>倍。</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35</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ea typeface="標楷體" pitchFamily="65" charset="-120"/>
              </a:rPr>
              <a:t>4C</a:t>
            </a:r>
            <a:r>
              <a:rPr lang="en-US" altLang="zh-TW" sz="2400" dirty="0" smtClean="0">
                <a:ea typeface="標楷體" pitchFamily="65" charset="-120"/>
              </a:rPr>
              <a:t> </a:t>
            </a:r>
            <a:r>
              <a:rPr lang="zh-TW" altLang="en-US" sz="2400" dirty="0" smtClean="0">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1" name="文字方塊 10"/>
          <p:cNvSpPr txBox="1"/>
          <p:nvPr/>
        </p:nvSpPr>
        <p:spPr>
          <a:xfrm>
            <a:off x="3552805" y="404664"/>
            <a:ext cx="659155" cy="369332"/>
          </a:xfrm>
          <a:prstGeom prst="rect">
            <a:avLst/>
          </a:prstGeom>
          <a:noFill/>
        </p:spPr>
        <p:txBody>
          <a:bodyPr wrap="none" rtlCol="0">
            <a:spAutoFit/>
          </a:bodyPr>
          <a:lstStyle/>
          <a:p>
            <a:r>
              <a:rPr lang="en-US" altLang="zh-TW" dirty="0" smtClean="0">
                <a:solidFill>
                  <a:schemeClr val="accent2"/>
                </a:solidFill>
              </a:rPr>
              <a:t>(1/2)</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zh-TW" altLang="en-US" b="1" dirty="0" smtClean="0"/>
              <a:t>金城武與沈玉琳</a:t>
            </a:r>
            <a:endParaRPr lang="en-US" altLang="zh-TW" b="1" dirty="0" smtClean="0"/>
          </a:p>
          <a:p>
            <a:pPr lvl="1"/>
            <a:r>
              <a:rPr lang="zh-TW" altLang="en-US" dirty="0" smtClean="0"/>
              <a:t>同年度，冰淇淋品牌酷聖石 </a:t>
            </a:r>
            <a:r>
              <a:rPr lang="en-US" altLang="zh-TW" dirty="0" smtClean="0"/>
              <a:t>(COLD</a:t>
            </a:r>
            <a:r>
              <a:rPr lang="zh-TW" altLang="en-US" dirty="0" smtClean="0"/>
              <a:t> </a:t>
            </a:r>
            <a:r>
              <a:rPr lang="en-US" altLang="zh-TW" dirty="0" smtClean="0"/>
              <a:t>STONE) </a:t>
            </a:r>
            <a:r>
              <a:rPr lang="zh-TW" altLang="en-US" dirty="0" smtClean="0"/>
              <a:t>則是以另一種方式找來藝人沈玉琳擔任代言人，拍攝「我要找名人」的短片，在網路上迅速爆紅，成為該時期</a:t>
            </a:r>
            <a:r>
              <a:rPr lang="en-US" altLang="zh-TW" dirty="0" smtClean="0"/>
              <a:t>YouTube </a:t>
            </a:r>
            <a:r>
              <a:rPr lang="zh-TW" altLang="en-US" dirty="0" smtClean="0"/>
              <a:t>最熱門的影片，一週內的觀看次數就超過百萬，更造成網友的模仿，製作出多部的模仿影片。</a:t>
            </a:r>
            <a:endParaRPr lang="en-US" altLang="zh-TW" dirty="0" smtClean="0"/>
          </a:p>
          <a:p>
            <a:pPr lvl="1"/>
            <a:r>
              <a:rPr lang="zh-TW" altLang="en-US" dirty="0" smtClean="0"/>
              <a:t>台灣大部分網路使用者都很願意在網路上分享資料，且擁有創造力，願意在網路上創造與找尋資料，並在社群內分享，因此，企業如果能掌握網路使用者的偏好，就可以掌握龐大的商機。</a:t>
            </a:r>
            <a:endParaRPr lang="en-US" altLang="zh-TW" dirty="0" smtClean="0"/>
          </a:p>
          <a:p>
            <a:pPr lvl="1"/>
            <a:r>
              <a:rPr lang="zh-TW" altLang="en-US" dirty="0" smtClean="0">
                <a:solidFill>
                  <a:srgbClr val="C00000"/>
                </a:solidFill>
              </a:rPr>
              <a:t>想一想：</a:t>
            </a:r>
            <a:r>
              <a:rPr lang="zh-TW" altLang="en-US" dirty="0" smtClean="0"/>
              <a:t>如果你是企業主，你會如何透過網路來進行宣傳？</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36</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ea typeface="標楷體" pitchFamily="65" charset="-120"/>
              </a:rPr>
              <a:t>4C</a:t>
            </a:r>
            <a:r>
              <a:rPr lang="en-US" altLang="zh-TW" sz="2400" dirty="0" smtClean="0">
                <a:ea typeface="標楷體" pitchFamily="65" charset="-120"/>
              </a:rPr>
              <a:t> </a:t>
            </a:r>
            <a:r>
              <a:rPr lang="zh-TW" altLang="en-US" sz="2400" dirty="0" smtClean="0">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1" name="文字方塊 10"/>
          <p:cNvSpPr txBox="1"/>
          <p:nvPr/>
        </p:nvSpPr>
        <p:spPr>
          <a:xfrm>
            <a:off x="3552805" y="404664"/>
            <a:ext cx="659155" cy="369332"/>
          </a:xfrm>
          <a:prstGeom prst="rect">
            <a:avLst/>
          </a:prstGeom>
          <a:noFill/>
        </p:spPr>
        <p:txBody>
          <a:bodyPr wrap="none" rtlCol="0">
            <a:spAutoFit/>
          </a:bodyPr>
          <a:lstStyle/>
          <a:p>
            <a:r>
              <a:rPr lang="en-US" altLang="zh-TW" dirty="0" smtClean="0">
                <a:solidFill>
                  <a:schemeClr val="accent2"/>
                </a:solidFill>
              </a:rPr>
              <a:t>(2/2)</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故事行銷</a:t>
            </a:r>
            <a:endParaRPr lang="zh-TW" altLang="en-US" dirty="0"/>
          </a:p>
        </p:txBody>
      </p:sp>
      <p:graphicFrame>
        <p:nvGraphicFramePr>
          <p:cNvPr id="11" name="內容版面配置區 10"/>
          <p:cNvGraphicFramePr>
            <a:graphicFrameLocks noGrp="1"/>
          </p:cNvGraphicFramePr>
          <p:nvPr>
            <p:ph idx="1"/>
          </p:nvPr>
        </p:nvGraphicFramePr>
        <p:xfrm>
          <a:off x="1547664" y="1143000"/>
          <a:ext cx="648072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37</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網路行銷的應用</a:t>
            </a:r>
            <a:endParaRPr lang="ja-JP" altLang="en-US" sz="2400" dirty="0">
              <a:ea typeface="標楷體" pitchFamily="65" charset="-120"/>
            </a:endParaRPr>
          </a:p>
        </p:txBody>
      </p:sp>
      <p:sp>
        <p:nvSpPr>
          <p:cNvPr id="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2" name="文字方塊 11"/>
          <p:cNvSpPr txBox="1"/>
          <p:nvPr/>
        </p:nvSpPr>
        <p:spPr>
          <a:xfrm>
            <a:off x="2699792" y="404664"/>
            <a:ext cx="659155" cy="369332"/>
          </a:xfrm>
          <a:prstGeom prst="rect">
            <a:avLst/>
          </a:prstGeom>
          <a:noFill/>
        </p:spPr>
        <p:txBody>
          <a:bodyPr wrap="none" rtlCol="0">
            <a:spAutoFit/>
          </a:bodyPr>
          <a:lstStyle/>
          <a:p>
            <a:r>
              <a:rPr lang="en-US" altLang="zh-TW" dirty="0" smtClean="0">
                <a:solidFill>
                  <a:schemeClr val="accent2"/>
                </a:solidFill>
              </a:rPr>
              <a:t>(1/2)</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故事行銷</a:t>
            </a:r>
            <a:endParaRPr lang="zh-TW" altLang="en-US" dirty="0"/>
          </a:p>
        </p:txBody>
      </p:sp>
      <p:graphicFrame>
        <p:nvGraphicFramePr>
          <p:cNvPr id="13" name="內容版面配置區 12"/>
          <p:cNvGraphicFramePr>
            <a:graphicFrameLocks noGrp="1"/>
          </p:cNvGraphicFramePr>
          <p:nvPr>
            <p:ph idx="1"/>
          </p:nvPr>
        </p:nvGraphicFramePr>
        <p:xfrm>
          <a:off x="1547664" y="1143000"/>
          <a:ext cx="6408712"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38</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網路行銷的應用</a:t>
            </a:r>
            <a:endParaRPr lang="ja-JP" altLang="en-US" sz="2400" dirty="0">
              <a:ea typeface="標楷體" pitchFamily="65" charset="-120"/>
            </a:endParaRPr>
          </a:p>
        </p:txBody>
      </p:sp>
      <p:sp>
        <p:nvSpPr>
          <p:cNvPr id="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1" name="文字方塊 10"/>
          <p:cNvSpPr txBox="1"/>
          <p:nvPr/>
        </p:nvSpPr>
        <p:spPr>
          <a:xfrm>
            <a:off x="2699792" y="404664"/>
            <a:ext cx="659155" cy="369332"/>
          </a:xfrm>
          <a:prstGeom prst="rect">
            <a:avLst/>
          </a:prstGeom>
          <a:noFill/>
        </p:spPr>
        <p:txBody>
          <a:bodyPr wrap="none" rtlCol="0">
            <a:spAutoFit/>
          </a:bodyPr>
          <a:lstStyle/>
          <a:p>
            <a:r>
              <a:rPr lang="en-US" altLang="zh-TW" dirty="0" smtClean="0">
                <a:solidFill>
                  <a:schemeClr val="accent2"/>
                </a:solidFill>
              </a:rPr>
              <a:t>(2/2)</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a:xfrm>
            <a:off x="539552" y="1143000"/>
            <a:ext cx="5256584" cy="5257800"/>
          </a:xfrm>
        </p:spPr>
        <p:txBody>
          <a:bodyPr/>
          <a:lstStyle/>
          <a:p>
            <a:r>
              <a:rPr lang="en-US" altLang="zh-TW" b="1" dirty="0" smtClean="0"/>
              <a:t>《</a:t>
            </a:r>
            <a:r>
              <a:rPr lang="zh-TW" altLang="en-US" b="1" dirty="0" smtClean="0"/>
              <a:t>那些年我們一起追的女孩</a:t>
            </a:r>
            <a:r>
              <a:rPr lang="en-US" altLang="zh-TW" b="1" dirty="0" smtClean="0"/>
              <a:t>》</a:t>
            </a:r>
          </a:p>
          <a:p>
            <a:endParaRPr lang="en-US" altLang="zh-TW" b="1" dirty="0" smtClean="0"/>
          </a:p>
          <a:p>
            <a:pPr lvl="1"/>
            <a:r>
              <a:rPr lang="en-US" altLang="zh-TW" dirty="0" smtClean="0"/>
              <a:t>2011 </a:t>
            </a:r>
            <a:r>
              <a:rPr lang="zh-TW" altLang="en-US" dirty="0" smtClean="0"/>
              <a:t>年，在電影</a:t>
            </a:r>
            <a:r>
              <a:rPr lang="en-US" altLang="zh-TW" dirty="0" smtClean="0"/>
              <a:t>《</a:t>
            </a:r>
            <a:r>
              <a:rPr lang="zh-TW" altLang="en-US" dirty="0" smtClean="0"/>
              <a:t>那些年我們一起追的女孩</a:t>
            </a:r>
            <a:r>
              <a:rPr lang="en-US" altLang="zh-TW" dirty="0" smtClean="0"/>
              <a:t>》</a:t>
            </a:r>
            <a:r>
              <a:rPr lang="zh-TW" altLang="en-US" dirty="0" smtClean="0"/>
              <a:t>正式上映前，其就已經在台北電影節首映，並且選定情人節當天 </a:t>
            </a:r>
            <a:r>
              <a:rPr lang="en-US" altLang="zh-TW" dirty="0" smtClean="0"/>
              <a:t>(8 </a:t>
            </a:r>
            <a:r>
              <a:rPr lang="zh-TW" altLang="en-US" dirty="0" smtClean="0"/>
              <a:t>月 </a:t>
            </a:r>
            <a:r>
              <a:rPr lang="en-US" altLang="zh-TW" dirty="0" smtClean="0"/>
              <a:t>6</a:t>
            </a:r>
            <a:r>
              <a:rPr lang="zh-TW" altLang="en-US" dirty="0" smtClean="0"/>
              <a:t>日</a:t>
            </a:r>
            <a:r>
              <a:rPr lang="en-US" altLang="zh-TW" dirty="0" smtClean="0"/>
              <a:t>) </a:t>
            </a:r>
            <a:r>
              <a:rPr lang="zh-TW" altLang="en-US" dirty="0" smtClean="0"/>
              <a:t>為限定場，隨後在 </a:t>
            </a:r>
            <a:r>
              <a:rPr lang="en-US" altLang="zh-TW" dirty="0" smtClean="0"/>
              <a:t>8 </a:t>
            </a:r>
            <a:r>
              <a:rPr lang="zh-TW" altLang="en-US" dirty="0" smtClean="0"/>
              <a:t>月 </a:t>
            </a:r>
            <a:r>
              <a:rPr lang="en-US" altLang="zh-TW" dirty="0" smtClean="0"/>
              <a:t>12</a:t>
            </a:r>
            <a:r>
              <a:rPr lang="zh-TW" altLang="en-US" dirty="0" smtClean="0"/>
              <a:t>～</a:t>
            </a:r>
            <a:r>
              <a:rPr lang="en-US" altLang="zh-TW" dirty="0" smtClean="0"/>
              <a:t>18 </a:t>
            </a:r>
            <a:r>
              <a:rPr lang="zh-TW" altLang="en-US" dirty="0" smtClean="0"/>
              <a:t>日之間舉辦口碑場，一個禮拜的票房就破 </a:t>
            </a:r>
            <a:r>
              <a:rPr lang="en-US" altLang="zh-TW" dirty="0" smtClean="0"/>
              <a:t>2,000 </a:t>
            </a:r>
            <a:r>
              <a:rPr lang="zh-TW" altLang="en-US" dirty="0" smtClean="0"/>
              <a:t>萬元，</a:t>
            </a:r>
            <a:r>
              <a:rPr lang="en-US" altLang="zh-TW" dirty="0" smtClean="0"/>
              <a:t>8 </a:t>
            </a:r>
            <a:r>
              <a:rPr lang="zh-TW" altLang="en-US" dirty="0" smtClean="0"/>
              <a:t>月 </a:t>
            </a:r>
            <a:r>
              <a:rPr lang="en-US" altLang="zh-TW" dirty="0" smtClean="0"/>
              <a:t>19 </a:t>
            </a:r>
            <a:r>
              <a:rPr lang="zh-TW" altLang="en-US" dirty="0" smtClean="0"/>
              <a:t>日正式上映後，連破許多票房紀錄，網路上也出現許多討論的社群。</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39</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網路行銷的應用</a:t>
            </a:r>
            <a:endParaRPr lang="ja-JP" altLang="en-US" sz="2400" dirty="0">
              <a:ea typeface="標楷體" pitchFamily="65" charset="-120"/>
            </a:endParaRPr>
          </a:p>
        </p:txBody>
      </p:sp>
      <p:sp>
        <p:nvSpPr>
          <p:cNvPr id="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pic>
        <p:nvPicPr>
          <p:cNvPr id="10" name="圖片 9" descr="thM0ED0WFI.jpg"/>
          <p:cNvPicPr>
            <a:picLocks noChangeAspect="1"/>
          </p:cNvPicPr>
          <p:nvPr/>
        </p:nvPicPr>
        <p:blipFill>
          <a:blip r:embed="rId2" cstate="print"/>
          <a:stretch>
            <a:fillRect/>
          </a:stretch>
        </p:blipFill>
        <p:spPr>
          <a:xfrm>
            <a:off x="5940152" y="1340768"/>
            <a:ext cx="2857500" cy="2590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網路行銷與我</a:t>
            </a:r>
            <a:endParaRPr lang="zh-TW" altLang="en-US" dirty="0">
              <a:solidFill>
                <a:schemeClr val="accent1"/>
              </a:solidFill>
            </a:endParaRPr>
          </a:p>
        </p:txBody>
      </p:sp>
      <p:pic>
        <p:nvPicPr>
          <p:cNvPr id="7" name="內容版面配置區 6"/>
          <p:cNvPicPr>
            <a:picLocks noGrp="1"/>
          </p:cNvPicPr>
          <p:nvPr>
            <p:ph idx="1"/>
          </p:nvPr>
        </p:nvPicPr>
        <p:blipFill rotWithShape="1">
          <a:blip r:embed="rId2" cstate="print"/>
          <a:srcRect l="11378" t="13163" r="33541" b="29688"/>
          <a:stretch/>
        </p:blipFill>
        <p:spPr bwMode="auto">
          <a:xfrm>
            <a:off x="601414" y="1194507"/>
            <a:ext cx="8147050" cy="4754773"/>
          </a:xfrm>
          <a:prstGeom prst="rect">
            <a:avLst/>
          </a:prstGeom>
          <a:ln>
            <a:solidFill>
              <a:schemeClr val="accent1"/>
            </a:solid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9" name="投影片編號版面配置區 8"/>
          <p:cNvSpPr>
            <a:spLocks noGrp="1"/>
          </p:cNvSpPr>
          <p:nvPr>
            <p:ph type="sldNum" sz="quarter" idx="11"/>
          </p:nvPr>
        </p:nvSpPr>
        <p:spPr/>
        <p:txBody>
          <a:bodyPr/>
          <a:lstStyle/>
          <a:p>
            <a:fld id="{A3DEC8BA-62D7-46A7-9980-A77EEE976E4E}" type="slidenum">
              <a:rPr lang="en-US" altLang="zh-TW" smtClean="0"/>
              <a:pPr/>
              <a:t>4</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矩形 7"/>
          <p:cNvSpPr/>
          <p:nvPr/>
        </p:nvSpPr>
        <p:spPr>
          <a:xfrm>
            <a:off x="899592" y="6093296"/>
            <a:ext cx="7673960" cy="369332"/>
          </a:xfrm>
          <a:prstGeom prst="rect">
            <a:avLst/>
          </a:prstGeom>
        </p:spPr>
        <p:txBody>
          <a:bodyPr wrap="none">
            <a:spAutoFit/>
          </a:bodyPr>
          <a:lstStyle/>
          <a:p>
            <a:r>
              <a:rPr lang="zh-TW" altLang="en-US" dirty="0" smtClean="0"/>
              <a:t>圖 </a:t>
            </a:r>
            <a:r>
              <a:rPr lang="en-US" altLang="zh-TW" dirty="0" smtClean="0"/>
              <a:t>9-1</a:t>
            </a:r>
            <a:r>
              <a:rPr lang="zh-TW" altLang="en-US" dirty="0" smtClean="0"/>
              <a:t>　孔雀餅乾粉絲團 </a:t>
            </a:r>
            <a:r>
              <a:rPr lang="en-US" altLang="zh-TW" dirty="0" smtClean="0"/>
              <a:t>(</a:t>
            </a:r>
            <a:r>
              <a:rPr lang="en-US" altLang="zh-TW" dirty="0" smtClean="0">
                <a:hlinkClick r:id="rId3"/>
              </a:rPr>
              <a:t>https://www.facebook.com/mypeacockbiscuit</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感動行銷</a:t>
            </a:r>
            <a:endParaRPr lang="zh-TW" altLang="en-US" dirty="0"/>
          </a:p>
        </p:txBody>
      </p:sp>
      <p:sp>
        <p:nvSpPr>
          <p:cNvPr id="3" name="內容版面配置區 2"/>
          <p:cNvSpPr>
            <a:spLocks noGrp="1"/>
          </p:cNvSpPr>
          <p:nvPr>
            <p:ph idx="1"/>
          </p:nvPr>
        </p:nvSpPr>
        <p:spPr/>
        <p:txBody>
          <a:bodyPr>
            <a:normAutofit/>
          </a:bodyPr>
          <a:lstStyle/>
          <a:p>
            <a:r>
              <a:rPr lang="zh-TW" altLang="en-US" dirty="0" smtClean="0"/>
              <a:t>要達到一個好的感動行銷，需要注意以下五項因素，包括對象、內容、時間點、設計和模式等。</a:t>
            </a:r>
          </a:p>
          <a:p>
            <a:pPr lvl="1">
              <a:buNone/>
            </a:pPr>
            <a:r>
              <a:rPr lang="en-US" altLang="zh-TW" b="1" dirty="0" smtClean="0"/>
              <a:t>1.</a:t>
            </a:r>
            <a:r>
              <a:rPr lang="zh-TW" altLang="en-US" b="1" dirty="0" smtClean="0"/>
              <a:t>對象：</a:t>
            </a:r>
            <a:r>
              <a:rPr lang="zh-TW" altLang="en-US" dirty="0" smtClean="0"/>
              <a:t>我們必須先接觸到正確的目標族群</a:t>
            </a:r>
            <a:endParaRPr lang="en-US" altLang="zh-TW" dirty="0" smtClean="0"/>
          </a:p>
          <a:p>
            <a:pPr lvl="1">
              <a:buNone/>
            </a:pPr>
            <a:r>
              <a:rPr lang="en-US" altLang="zh-TW" b="1" dirty="0" smtClean="0"/>
              <a:t>2.</a:t>
            </a:r>
            <a:r>
              <a:rPr lang="zh-TW" altLang="en-US" b="1" dirty="0" smtClean="0"/>
              <a:t>內容：</a:t>
            </a:r>
            <a:r>
              <a:rPr lang="zh-TW" altLang="en-US" dirty="0" smtClean="0"/>
              <a:t>必須知道哪些內容能讓消費者感動</a:t>
            </a:r>
            <a:endParaRPr lang="en-US" altLang="zh-TW" dirty="0" smtClean="0"/>
          </a:p>
          <a:p>
            <a:pPr lvl="1">
              <a:buNone/>
            </a:pPr>
            <a:r>
              <a:rPr lang="en-US" altLang="zh-TW" b="1" dirty="0" smtClean="0"/>
              <a:t>3.</a:t>
            </a:r>
            <a:r>
              <a:rPr lang="zh-TW" altLang="en-US" b="1" dirty="0" smtClean="0"/>
              <a:t>時間點：</a:t>
            </a:r>
            <a:r>
              <a:rPr lang="zh-TW" altLang="en-US" dirty="0" smtClean="0"/>
              <a:t>必須考慮時間的因素</a:t>
            </a:r>
            <a:endParaRPr lang="en-US" altLang="zh-TW" dirty="0" smtClean="0"/>
          </a:p>
          <a:p>
            <a:pPr lvl="1">
              <a:buNone/>
            </a:pPr>
            <a:r>
              <a:rPr lang="en-US" altLang="zh-TW" b="1" dirty="0" smtClean="0"/>
              <a:t>4.</a:t>
            </a:r>
            <a:r>
              <a:rPr lang="zh-TW" altLang="en-US" b="1" dirty="0" smtClean="0"/>
              <a:t>設計：</a:t>
            </a:r>
            <a:r>
              <a:rPr lang="zh-TW" altLang="en-US" dirty="0" smtClean="0"/>
              <a:t>這裡是指內容的環境設計</a:t>
            </a:r>
            <a:endParaRPr lang="en-US" altLang="zh-TW" dirty="0" smtClean="0"/>
          </a:p>
          <a:p>
            <a:pPr lvl="1">
              <a:buNone/>
            </a:pPr>
            <a:r>
              <a:rPr lang="en-US" altLang="zh-TW" b="1" dirty="0" smtClean="0"/>
              <a:t>5.</a:t>
            </a:r>
            <a:r>
              <a:rPr lang="zh-TW" altLang="en-US" b="1" dirty="0" smtClean="0"/>
              <a:t>模式：</a:t>
            </a:r>
            <a:r>
              <a:rPr lang="zh-TW" altLang="en-US" dirty="0" smtClean="0"/>
              <a:t>我們做好感動行銷的內容、時間點與設計等項目之後，最後要知道如何與消費者接觸</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40</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網路行銷的應用</a:t>
            </a:r>
            <a:endParaRPr lang="ja-JP" altLang="en-US" sz="2400" dirty="0">
              <a:ea typeface="標楷體" pitchFamily="65" charset="-120"/>
            </a:endParaRPr>
          </a:p>
        </p:txBody>
      </p:sp>
      <p:sp>
        <p:nvSpPr>
          <p:cNvPr id="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微電影行銷</a:t>
            </a:r>
            <a:endParaRPr lang="zh-TW" altLang="en-US" dirty="0"/>
          </a:p>
        </p:txBody>
      </p:sp>
      <p:sp>
        <p:nvSpPr>
          <p:cNvPr id="3" name="內容版面配置區 2"/>
          <p:cNvSpPr>
            <a:spLocks noGrp="1"/>
          </p:cNvSpPr>
          <p:nvPr>
            <p:ph idx="1"/>
          </p:nvPr>
        </p:nvSpPr>
        <p:spPr/>
        <p:txBody>
          <a:bodyPr/>
          <a:lstStyle/>
          <a:p>
            <a:r>
              <a:rPr lang="zh-TW" altLang="en-US" dirty="0" smtClean="0"/>
              <a:t>微電影是有完整故事情節的短片，長度沒有任何的標準，依據拍攝者自行決定拍攝的內容與長度，大多數的時間控制在 </a:t>
            </a:r>
            <a:r>
              <a:rPr lang="en-US" altLang="zh-TW" dirty="0" smtClean="0"/>
              <a:t>1</a:t>
            </a:r>
            <a:r>
              <a:rPr lang="zh-TW" altLang="en-US" dirty="0" smtClean="0"/>
              <a:t>～</a:t>
            </a:r>
            <a:r>
              <a:rPr lang="en-US" altLang="zh-TW" dirty="0" smtClean="0"/>
              <a:t>60 </a:t>
            </a:r>
            <a:r>
              <a:rPr lang="zh-TW" altLang="en-US" dirty="0" smtClean="0"/>
              <a:t>分鐘之間，其可以是公益推廣、行銷宣傳，也可以是個人創意的展現。</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41</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網路行銷的應用</a:t>
            </a:r>
            <a:endParaRPr lang="ja-JP" altLang="en-US" sz="2400" dirty="0">
              <a:ea typeface="標楷體" pitchFamily="65" charset="-120"/>
            </a:endParaRPr>
          </a:p>
        </p:txBody>
      </p:sp>
      <p:sp>
        <p:nvSpPr>
          <p:cNvPr id="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pic>
        <p:nvPicPr>
          <p:cNvPr id="10" name="圖片 9"/>
          <p:cNvPicPr/>
          <p:nvPr/>
        </p:nvPicPr>
        <p:blipFill rotWithShape="1">
          <a:blip r:embed="rId2" cstate="print"/>
          <a:srcRect l="24275" t="11096" r="24550" b="5057"/>
          <a:stretch/>
        </p:blipFill>
        <p:spPr bwMode="auto">
          <a:xfrm>
            <a:off x="2411761" y="2924945"/>
            <a:ext cx="3275609" cy="3018869"/>
          </a:xfrm>
          <a:prstGeom prst="rect">
            <a:avLst/>
          </a:prstGeom>
          <a:ln>
            <a:solidFill>
              <a:schemeClr val="accent1"/>
            </a:solid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
        <p:nvSpPr>
          <p:cNvPr id="11" name="矩形 10"/>
          <p:cNvSpPr/>
          <p:nvPr/>
        </p:nvSpPr>
        <p:spPr>
          <a:xfrm>
            <a:off x="2339752" y="5951021"/>
            <a:ext cx="3403560" cy="646331"/>
          </a:xfrm>
          <a:prstGeom prst="rect">
            <a:avLst/>
          </a:prstGeom>
        </p:spPr>
        <p:txBody>
          <a:bodyPr wrap="none">
            <a:spAutoFit/>
          </a:bodyPr>
          <a:lstStyle/>
          <a:p>
            <a:r>
              <a:rPr lang="zh-TW" altLang="en-US" dirty="0" smtClean="0"/>
              <a:t>圖 </a:t>
            </a:r>
            <a:r>
              <a:rPr lang="en-US" altLang="zh-TW" dirty="0" smtClean="0"/>
              <a:t>9-9</a:t>
            </a:r>
            <a:r>
              <a:rPr lang="zh-TW" altLang="en-US" dirty="0" smtClean="0"/>
              <a:t>　中華民國微電影協會</a:t>
            </a:r>
            <a:endParaRPr lang="en-US" altLang="zh-TW" dirty="0" smtClean="0"/>
          </a:p>
          <a:p>
            <a:r>
              <a:rPr lang="en-US" altLang="zh-TW" dirty="0" smtClean="0"/>
              <a:t>(</a:t>
            </a:r>
            <a:r>
              <a:rPr lang="en-US" altLang="zh-TW" dirty="0" smtClean="0">
                <a:hlinkClick r:id="rId3"/>
              </a:rPr>
              <a:t>http://www.micromovie.org.tw/</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微電影行銷</a:t>
            </a:r>
            <a:endParaRPr lang="zh-TW" altLang="en-US" dirty="0"/>
          </a:p>
        </p:txBody>
      </p:sp>
      <p:sp>
        <p:nvSpPr>
          <p:cNvPr id="3" name="內容版面配置區 2"/>
          <p:cNvSpPr>
            <a:spLocks noGrp="1"/>
          </p:cNvSpPr>
          <p:nvPr>
            <p:ph idx="1"/>
          </p:nvPr>
        </p:nvSpPr>
        <p:spPr/>
        <p:txBody>
          <a:bodyPr/>
          <a:lstStyle/>
          <a:p>
            <a:r>
              <a:rPr lang="zh-TW" altLang="en-US" dirty="0" smtClean="0"/>
              <a:t>好的微電影需要具備下列的特性，包括故事性、劇情性、簡單性和吸引性等，分述如下：</a:t>
            </a:r>
          </a:p>
          <a:p>
            <a:pPr lvl="1">
              <a:buNone/>
            </a:pPr>
            <a:r>
              <a:rPr lang="en-US" altLang="zh-TW" b="1" dirty="0" smtClean="0"/>
              <a:t>1.</a:t>
            </a:r>
            <a:r>
              <a:rPr lang="zh-TW" altLang="en-US" b="1" dirty="0" smtClean="0"/>
              <a:t>故事性：</a:t>
            </a:r>
            <a:r>
              <a:rPr lang="zh-TW" altLang="en-US" dirty="0" smtClean="0"/>
              <a:t>通常一部好的微電影要有故事為基礎</a:t>
            </a:r>
            <a:endParaRPr lang="en-US" altLang="zh-TW" dirty="0" smtClean="0"/>
          </a:p>
          <a:p>
            <a:pPr lvl="1">
              <a:buNone/>
            </a:pPr>
            <a:r>
              <a:rPr lang="en-US" altLang="zh-TW" b="1" dirty="0" smtClean="0"/>
              <a:t>2.</a:t>
            </a:r>
            <a:r>
              <a:rPr lang="zh-TW" altLang="en-US" b="1" dirty="0" smtClean="0"/>
              <a:t>劇情性：</a:t>
            </a:r>
            <a:r>
              <a:rPr lang="zh-TW" altLang="en-US" dirty="0" smtClean="0"/>
              <a:t>每一部微電影都應該有一個好的編劇來引導微電影的走向</a:t>
            </a:r>
            <a:endParaRPr lang="en-US" altLang="zh-TW" dirty="0" smtClean="0"/>
          </a:p>
          <a:p>
            <a:pPr lvl="1">
              <a:buNone/>
            </a:pPr>
            <a:r>
              <a:rPr lang="en-US" altLang="zh-TW" b="1" dirty="0" smtClean="0"/>
              <a:t>3.</a:t>
            </a:r>
            <a:r>
              <a:rPr lang="zh-TW" altLang="en-US" b="1" dirty="0" smtClean="0"/>
              <a:t>簡單性：</a:t>
            </a:r>
            <a:r>
              <a:rPr lang="zh-TW" altLang="en-US" dirty="0" smtClean="0"/>
              <a:t>微電影的長度大多在 </a:t>
            </a:r>
            <a:r>
              <a:rPr lang="en-US" altLang="zh-TW" dirty="0" smtClean="0"/>
              <a:t>1</a:t>
            </a:r>
            <a:r>
              <a:rPr lang="zh-TW" altLang="en-US" dirty="0" smtClean="0"/>
              <a:t>～</a:t>
            </a:r>
            <a:r>
              <a:rPr lang="en-US" altLang="zh-TW" dirty="0" smtClean="0"/>
              <a:t>60 </a:t>
            </a:r>
            <a:r>
              <a:rPr lang="zh-TW" altLang="en-US" dirty="0" smtClean="0"/>
              <a:t>分鐘，要在這麼短的時間內完成一個故事是一件挑戰，需要簡單的編劇，透過直覺的劇情安排來表達出故事的概念</a:t>
            </a:r>
          </a:p>
          <a:p>
            <a:pPr lvl="1">
              <a:buNone/>
            </a:pPr>
            <a:r>
              <a:rPr lang="en-US" altLang="zh-TW" b="1" dirty="0" smtClean="0"/>
              <a:t>4.</a:t>
            </a:r>
            <a:r>
              <a:rPr lang="zh-TW" altLang="en-US" b="1" dirty="0" smtClean="0"/>
              <a:t>吸引性：</a:t>
            </a:r>
            <a:r>
              <a:rPr lang="zh-TW" altLang="en-US" dirty="0" smtClean="0"/>
              <a:t>微電影要能成功，需要具有吸引性，內容是由自己發想出來而非修改自別人的想法</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42</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ea typeface="標楷體" pitchFamily="65" charset="-120"/>
              </a:rPr>
              <a:t>網路行銷的應用</a:t>
            </a:r>
            <a:endParaRPr lang="ja-JP" altLang="en-US" sz="2400" dirty="0">
              <a:ea typeface="標楷體" pitchFamily="65" charset="-120"/>
            </a:endParaRPr>
          </a:p>
        </p:txBody>
      </p:sp>
      <p:sp>
        <p:nvSpPr>
          <p:cNvPr id="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solidFill>
                  <a:schemeClr val="accent6"/>
                </a:solidFill>
                <a:ea typeface="標楷體" pitchFamily="65" charset="-120"/>
              </a:rPr>
              <a:t>4P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網路行銷案例探討</a:t>
            </a:r>
            <a:endParaRPr lang="zh-TW" altLang="en-US" dirty="0">
              <a:solidFill>
                <a:schemeClr val="accent1"/>
              </a:solidFill>
            </a:endParaRPr>
          </a:p>
        </p:txBody>
      </p:sp>
      <p:sp>
        <p:nvSpPr>
          <p:cNvPr id="3" name="內容版面配置區 2"/>
          <p:cNvSpPr>
            <a:spLocks noGrp="1"/>
          </p:cNvSpPr>
          <p:nvPr>
            <p:ph idx="1"/>
          </p:nvPr>
        </p:nvSpPr>
        <p:spPr/>
        <p:txBody>
          <a:bodyPr/>
          <a:lstStyle/>
          <a:p>
            <a:r>
              <a:rPr lang="zh-TW" altLang="en-US" b="1" dirty="0" smtClean="0"/>
              <a:t>泰國的廣告</a:t>
            </a:r>
            <a:endParaRPr lang="en-US" altLang="zh-TW" b="1" dirty="0" smtClean="0"/>
          </a:p>
          <a:p>
            <a:pPr lvl="1"/>
            <a:r>
              <a:rPr lang="zh-TW" altLang="en-US" dirty="0" smtClean="0"/>
              <a:t>思考時間：哪種主題的微電影會讓你想要轉分享給朋友？</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43</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pic>
        <p:nvPicPr>
          <p:cNvPr id="167938" name="Picture 2" descr="感動百萬人泰國廣告-【美麗的女性】">
            <a:hlinkClick r:id="rId2"/>
          </p:cNvPr>
          <p:cNvPicPr>
            <a:picLocks noChangeAspect="1" noChangeArrowheads="1"/>
          </p:cNvPicPr>
          <p:nvPr/>
        </p:nvPicPr>
        <p:blipFill>
          <a:blip r:embed="rId3" cstate="print"/>
          <a:srcRect/>
          <a:stretch>
            <a:fillRect/>
          </a:stretch>
        </p:blipFill>
        <p:spPr bwMode="auto">
          <a:xfrm>
            <a:off x="3635896" y="3068960"/>
            <a:ext cx="2857500" cy="2143125"/>
          </a:xfrm>
          <a:prstGeom prst="rect">
            <a:avLst/>
          </a:prstGeom>
          <a:noFill/>
        </p:spPr>
      </p:pic>
      <p:sp>
        <p:nvSpPr>
          <p:cNvPr id="11" name="矩形 10"/>
          <p:cNvSpPr/>
          <p:nvPr/>
        </p:nvSpPr>
        <p:spPr>
          <a:xfrm>
            <a:off x="3419872" y="5229200"/>
            <a:ext cx="4572000" cy="369332"/>
          </a:xfrm>
          <a:prstGeom prst="rect">
            <a:avLst/>
          </a:prstGeom>
        </p:spPr>
        <p:txBody>
          <a:bodyPr>
            <a:spAutoFit/>
          </a:bodyPr>
          <a:lstStyle/>
          <a:p>
            <a:r>
              <a:rPr lang="zh-TW" altLang="en-US" dirty="0" smtClean="0">
                <a:hlinkClick r:id="rId2"/>
              </a:rPr>
              <a:t>感動百萬人泰國廣告</a:t>
            </a:r>
            <a:r>
              <a:rPr lang="en-US" altLang="zh-TW" dirty="0" smtClean="0">
                <a:hlinkClick r:id="rId2"/>
              </a:rPr>
              <a:t>-【</a:t>
            </a:r>
            <a:r>
              <a:rPr lang="zh-TW" altLang="en-US" dirty="0" smtClean="0">
                <a:hlinkClick r:id="rId2"/>
              </a:rPr>
              <a:t>美麗的女性</a:t>
            </a:r>
            <a:r>
              <a:rPr lang="en-US" altLang="zh-TW" dirty="0" smtClean="0">
                <a:hlinkClick r:id="rId2"/>
              </a:rPr>
              <a:t>】</a:t>
            </a:r>
            <a:endParaRPr lang="zh-TW"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WordArt 3"/>
          <p:cNvSpPr>
            <a:spLocks noChangeArrowheads="1" noChangeShapeType="1" noTextEdit="1"/>
          </p:cNvSpPr>
          <p:nvPr/>
        </p:nvSpPr>
        <p:spPr bwMode="gray">
          <a:xfrm>
            <a:off x="1995488" y="2133600"/>
            <a:ext cx="5472112" cy="935038"/>
          </a:xfrm>
          <a:prstGeom prst="rect">
            <a:avLst/>
          </a:prstGeom>
        </p:spPr>
        <p:txBody>
          <a:bodyPr wrap="none" fromWordArt="1">
            <a:prstTxWarp prst="textDeflate">
              <a:avLst>
                <a:gd name="adj" fmla="val 0"/>
              </a:avLst>
            </a:prstTxWarp>
          </a:bodyPr>
          <a:lstStyle/>
          <a:p>
            <a:pPr algn="ctr"/>
            <a:r>
              <a:rPr lang="en-US" altLang="zh-TW" sz="5400" b="1" kern="10" dirty="0">
                <a:ln w="28575">
                  <a:solidFill>
                    <a:schemeClr val="accent2"/>
                  </a:solidFill>
                  <a:round/>
                  <a:headEnd/>
                  <a:tailEnd/>
                </a:ln>
                <a:gradFill rotWithShape="1">
                  <a:gsLst>
                    <a:gs pos="0">
                      <a:schemeClr val="hlink"/>
                    </a:gs>
                    <a:gs pos="100000">
                      <a:schemeClr val="tx1"/>
                    </a:gs>
                  </a:gsLst>
                  <a:lin ang="5400000" scaled="1"/>
                </a:gradFill>
                <a:effectLst>
                  <a:outerShdw dist="71842" dir="2700000" algn="ctr" rotWithShape="0">
                    <a:schemeClr val="bg2">
                      <a:alpha val="50000"/>
                    </a:schemeClr>
                  </a:outerShdw>
                </a:effectLst>
                <a:latin typeface="Verdana"/>
                <a:ea typeface="Verdana"/>
                <a:cs typeface="Verdana"/>
              </a:rPr>
              <a:t>Thank You !</a:t>
            </a:r>
            <a:endParaRPr lang="zh-TW" altLang="en-US" sz="5400" b="1" kern="10" dirty="0">
              <a:ln w="28575">
                <a:solidFill>
                  <a:schemeClr val="accent2"/>
                </a:solidFill>
                <a:round/>
                <a:headEnd/>
                <a:tailEnd/>
              </a:ln>
              <a:gradFill rotWithShape="1">
                <a:gsLst>
                  <a:gs pos="0">
                    <a:schemeClr val="hlink"/>
                  </a:gs>
                  <a:gs pos="100000">
                    <a:schemeClr val="tx1"/>
                  </a:gs>
                </a:gsLst>
                <a:lin ang="5400000" scaled="1"/>
              </a:gradFill>
              <a:effectLst>
                <a:outerShdw dist="71842" dir="2700000" algn="ctr" rotWithShape="0">
                  <a:schemeClr val="bg2">
                    <a:alpha val="50000"/>
                  </a:schemeClr>
                </a:outerShdw>
              </a:effectLst>
              <a:latin typeface="Verdana"/>
              <a:cs typeface="Verdana"/>
            </a:endParaRPr>
          </a:p>
        </p:txBody>
      </p:sp>
      <p:sp>
        <p:nvSpPr>
          <p:cNvPr id="4" name="副標題 3"/>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課前討論</a:t>
            </a:r>
            <a:endParaRPr lang="zh-TW" altLang="en-US" dirty="0">
              <a:solidFill>
                <a:schemeClr val="accent1"/>
              </a:solidFill>
            </a:endParaRPr>
          </a:p>
        </p:txBody>
      </p:sp>
      <p:sp>
        <p:nvSpPr>
          <p:cNvPr id="3" name="內容版面配置區 2"/>
          <p:cNvSpPr>
            <a:spLocks noGrp="1"/>
          </p:cNvSpPr>
          <p:nvPr>
            <p:ph idx="1"/>
          </p:nvPr>
        </p:nvSpPr>
        <p:spPr/>
        <p:txBody>
          <a:bodyPr/>
          <a:lstStyle/>
          <a:p>
            <a:r>
              <a:rPr lang="zh-TW" altLang="en-US" dirty="0" smtClean="0"/>
              <a:t>有別於傳統行銷 </a:t>
            </a:r>
            <a:r>
              <a:rPr lang="en-US" altLang="zh-TW" dirty="0" smtClean="0"/>
              <a:t>4P </a:t>
            </a:r>
            <a:r>
              <a:rPr lang="zh-TW" altLang="en-US" dirty="0" smtClean="0"/>
              <a:t>的作法，網路時代講求消費者至上的行銷模式，因此發展出網路行銷 </a:t>
            </a:r>
            <a:r>
              <a:rPr lang="en-US" altLang="zh-TW" dirty="0" smtClean="0"/>
              <a:t>4C </a:t>
            </a:r>
            <a:r>
              <a:rPr lang="zh-TW" altLang="en-US" dirty="0" smtClean="0"/>
              <a:t>的模式，近年來則講求能感動消費者，藉此讓消費者願意協助進行推廣。請讀者以「我的孔雀餅乾」行銷活動為例，思考下列三個問題：</a:t>
            </a:r>
          </a:p>
          <a:p>
            <a:pPr>
              <a:buNone/>
            </a:pPr>
            <a:r>
              <a:rPr lang="en-US" altLang="zh-TW" dirty="0" smtClean="0"/>
              <a:t>1. 4P </a:t>
            </a:r>
            <a:r>
              <a:rPr lang="zh-TW" altLang="en-US" dirty="0" smtClean="0"/>
              <a:t>跟 </a:t>
            </a:r>
            <a:r>
              <a:rPr lang="en-US" altLang="zh-TW" dirty="0" smtClean="0"/>
              <a:t>4C </a:t>
            </a:r>
            <a:r>
              <a:rPr lang="zh-TW" altLang="en-US" dirty="0" smtClean="0"/>
              <a:t>有哪些差異？</a:t>
            </a:r>
          </a:p>
          <a:p>
            <a:pPr>
              <a:buNone/>
            </a:pPr>
            <a:r>
              <a:rPr lang="en-US" altLang="zh-TW" dirty="0" smtClean="0"/>
              <a:t>2. </a:t>
            </a:r>
            <a:r>
              <a:rPr lang="zh-TW" altLang="en-US" dirty="0" smtClean="0"/>
              <a:t>請問你看完「我的孔雀餅乾」活動後，有什麼想法？</a:t>
            </a:r>
          </a:p>
          <a:p>
            <a:pPr>
              <a:buNone/>
            </a:pPr>
            <a:r>
              <a:rPr lang="en-US" altLang="zh-TW" dirty="0" smtClean="0"/>
              <a:t>3. </a:t>
            </a:r>
            <a:r>
              <a:rPr lang="zh-TW" altLang="en-US" dirty="0" smtClean="0"/>
              <a:t>你是否願意在網路上分享該活動？原因為何？</a:t>
            </a:r>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7" name="投影片編號版面配置區 6"/>
          <p:cNvSpPr>
            <a:spLocks noGrp="1"/>
          </p:cNvSpPr>
          <p:nvPr>
            <p:ph type="sldNum" sz="quarter" idx="11"/>
          </p:nvPr>
        </p:nvSpPr>
        <p:spPr/>
        <p:txBody>
          <a:bodyPr/>
          <a:lstStyle/>
          <a:p>
            <a:fld id="{A3DEC8BA-62D7-46A7-9980-A77EEE976E4E}" type="slidenum">
              <a:rPr lang="en-US" altLang="zh-TW" smtClean="0"/>
              <a:pPr/>
              <a:t>5</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4P </a:t>
            </a:r>
            <a:r>
              <a:rPr lang="zh-TW" altLang="en-US" dirty="0" smtClean="0"/>
              <a:t>與 </a:t>
            </a:r>
            <a:r>
              <a:rPr lang="en-US" altLang="zh-TW" dirty="0" smtClean="0"/>
              <a:t>4C </a:t>
            </a:r>
            <a:r>
              <a:rPr lang="zh-TW" altLang="en-US" dirty="0" smtClean="0"/>
              <a:t>之關係圖</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6" name="投影片編號版面配置區 15"/>
          <p:cNvSpPr>
            <a:spLocks noGrp="1"/>
          </p:cNvSpPr>
          <p:nvPr>
            <p:ph type="sldNum" sz="quarter" idx="11"/>
          </p:nvPr>
        </p:nvSpPr>
        <p:spPr/>
        <p:txBody>
          <a:bodyPr/>
          <a:lstStyle/>
          <a:p>
            <a:fld id="{A3DEC8BA-62D7-46A7-9980-A77EEE976E4E}" type="slidenum">
              <a:rPr lang="en-US" altLang="zh-TW" smtClean="0"/>
              <a:pPr/>
              <a:t>6</a:t>
            </a:fld>
            <a:r>
              <a:rPr lang="zh-TW" altLang="en-US" smtClean="0"/>
              <a:t> </a:t>
            </a:r>
            <a:r>
              <a:rPr lang="en-US" altLang="zh-TW" smtClean="0"/>
              <a:t>/</a:t>
            </a:r>
            <a:r>
              <a:rPr lang="zh-TW" altLang="en-US" smtClean="0"/>
              <a:t> </a:t>
            </a:r>
            <a:r>
              <a:rPr lang="en-US" altLang="zh-TW" smtClean="0"/>
              <a:t>44</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0" name="手繪多邊形 9"/>
          <p:cNvSpPr/>
          <p:nvPr/>
        </p:nvSpPr>
        <p:spPr>
          <a:xfrm>
            <a:off x="2461133" y="1471489"/>
            <a:ext cx="4416552" cy="4416552"/>
          </a:xfrm>
          <a:custGeom>
            <a:avLst/>
            <a:gdLst>
              <a:gd name="connsiteX0" fmla="*/ 2208279 w 4416552"/>
              <a:gd name="connsiteY0" fmla="*/ 0 h 4416552"/>
              <a:gd name="connsiteX1" fmla="*/ 3769766 w 4416552"/>
              <a:gd name="connsiteY1" fmla="*/ 646792 h 4416552"/>
              <a:gd name="connsiteX2" fmla="*/ 4416552 w 4416552"/>
              <a:gd name="connsiteY2" fmla="*/ 2208281 h 4416552"/>
              <a:gd name="connsiteX3" fmla="*/ 2208276 w 4416552"/>
              <a:gd name="connsiteY3" fmla="*/ 2208276 h 4416552"/>
              <a:gd name="connsiteX4" fmla="*/ 2208279 w 4416552"/>
              <a:gd name="connsiteY4" fmla="*/ 0 h 4416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6552" h="4416552">
                <a:moveTo>
                  <a:pt x="2208279" y="0"/>
                </a:moveTo>
                <a:cubicBezTo>
                  <a:pt x="2793951" y="1"/>
                  <a:pt x="3355634" y="232659"/>
                  <a:pt x="3769766" y="646792"/>
                </a:cubicBezTo>
                <a:cubicBezTo>
                  <a:pt x="4183898" y="1060925"/>
                  <a:pt x="4416554" y="1622610"/>
                  <a:pt x="4416552" y="2208281"/>
                </a:cubicBezTo>
                <a:lnTo>
                  <a:pt x="2208276" y="2208276"/>
                </a:lnTo>
                <a:lnTo>
                  <a:pt x="2208279" y="0"/>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2371124" tIns="942053" rIns="468850" bIns="2318545" numCol="1" spcCol="1270" anchor="ctr" anchorCtr="0">
            <a:noAutofit/>
          </a:bodyPr>
          <a:lstStyle/>
          <a:p>
            <a:pPr lvl="0" algn="ctr" defTabSz="933450">
              <a:lnSpc>
                <a:spcPct val="90000"/>
              </a:lnSpc>
              <a:spcBef>
                <a:spcPct val="0"/>
              </a:spcBef>
              <a:spcAft>
                <a:spcPct val="35000"/>
              </a:spcAft>
            </a:pPr>
            <a:r>
              <a:rPr lang="zh-TW" altLang="en-US" sz="2000" b="1" kern="1200" dirty="0" smtClean="0">
                <a:ea typeface="微軟正黑體" pitchFamily="34" charset="-120"/>
              </a:rPr>
              <a:t>   顧客關係</a:t>
            </a:r>
            <a:endParaRPr lang="en-US" altLang="zh-TW" sz="2000" b="1" kern="1200" dirty="0" smtClean="0">
              <a:ea typeface="微軟正黑體" pitchFamily="34" charset="-120"/>
            </a:endParaRPr>
          </a:p>
          <a:p>
            <a:pPr lvl="0" algn="ctr" defTabSz="933450">
              <a:lnSpc>
                <a:spcPct val="90000"/>
              </a:lnSpc>
              <a:spcBef>
                <a:spcPct val="0"/>
              </a:spcBef>
              <a:spcAft>
                <a:spcPct val="35000"/>
              </a:spcAft>
            </a:pPr>
            <a:endParaRPr lang="en-US" altLang="zh-TW" sz="2000" b="1" dirty="0" smtClean="0">
              <a:ea typeface="微軟正黑體" pitchFamily="34" charset="-120"/>
            </a:endParaRPr>
          </a:p>
          <a:p>
            <a:pPr lvl="0" algn="ctr" defTabSz="933450">
              <a:lnSpc>
                <a:spcPct val="90000"/>
              </a:lnSpc>
              <a:spcBef>
                <a:spcPct val="0"/>
              </a:spcBef>
              <a:spcAft>
                <a:spcPct val="35000"/>
              </a:spcAft>
            </a:pPr>
            <a:endParaRPr lang="en-US" altLang="zh-TW" sz="2000" b="1" kern="1200" dirty="0" smtClean="0">
              <a:ea typeface="微軟正黑體" pitchFamily="34" charset="-120"/>
            </a:endParaRPr>
          </a:p>
          <a:p>
            <a:pPr lvl="0" algn="ctr" defTabSz="933450">
              <a:lnSpc>
                <a:spcPct val="90000"/>
              </a:lnSpc>
              <a:spcBef>
                <a:spcPct val="0"/>
              </a:spcBef>
              <a:spcAft>
                <a:spcPct val="35000"/>
              </a:spcAft>
            </a:pPr>
            <a:endParaRPr lang="en-US" altLang="zh-TW" sz="2000" b="1" kern="1200" dirty="0" smtClean="0">
              <a:ea typeface="微軟正黑體" pitchFamily="34" charset="-120"/>
            </a:endParaRPr>
          </a:p>
          <a:p>
            <a:pPr lvl="0" algn="ctr" defTabSz="933450">
              <a:lnSpc>
                <a:spcPct val="90000"/>
              </a:lnSpc>
              <a:spcBef>
                <a:spcPct val="0"/>
              </a:spcBef>
              <a:spcAft>
                <a:spcPct val="35000"/>
              </a:spcAft>
            </a:pPr>
            <a:endParaRPr lang="zh-TW" altLang="en-US" sz="2000" b="1" kern="1200" dirty="0">
              <a:ea typeface="微軟正黑體" pitchFamily="34" charset="-120"/>
            </a:endParaRPr>
          </a:p>
        </p:txBody>
      </p:sp>
      <p:sp>
        <p:nvSpPr>
          <p:cNvPr id="11" name="手繪多邊形 10"/>
          <p:cNvSpPr/>
          <p:nvPr/>
        </p:nvSpPr>
        <p:spPr>
          <a:xfrm>
            <a:off x="2461133" y="1619758"/>
            <a:ext cx="4416552" cy="4416552"/>
          </a:xfrm>
          <a:custGeom>
            <a:avLst/>
            <a:gdLst>
              <a:gd name="connsiteX0" fmla="*/ 4416552 w 4416552"/>
              <a:gd name="connsiteY0" fmla="*/ 2208276 h 4416552"/>
              <a:gd name="connsiteX1" fmla="*/ 3769762 w 4416552"/>
              <a:gd name="connsiteY1" fmla="*/ 3769763 h 4416552"/>
              <a:gd name="connsiteX2" fmla="*/ 2208274 w 4416552"/>
              <a:gd name="connsiteY2" fmla="*/ 4416552 h 4416552"/>
              <a:gd name="connsiteX3" fmla="*/ 2208276 w 4416552"/>
              <a:gd name="connsiteY3" fmla="*/ 2208276 h 4416552"/>
              <a:gd name="connsiteX4" fmla="*/ 4416552 w 4416552"/>
              <a:gd name="connsiteY4" fmla="*/ 2208276 h 4416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6552" h="4416552">
                <a:moveTo>
                  <a:pt x="4416552" y="2208276"/>
                </a:moveTo>
                <a:cubicBezTo>
                  <a:pt x="4416552" y="2793947"/>
                  <a:pt x="4183895" y="3355631"/>
                  <a:pt x="3769762" y="3769763"/>
                </a:cubicBezTo>
                <a:cubicBezTo>
                  <a:pt x="3355630" y="4183895"/>
                  <a:pt x="2793946" y="4416552"/>
                  <a:pt x="2208274" y="4416552"/>
                </a:cubicBezTo>
                <a:cubicBezTo>
                  <a:pt x="2208275" y="3680460"/>
                  <a:pt x="2208275" y="2944368"/>
                  <a:pt x="2208276" y="2208276"/>
                </a:cubicBezTo>
                <a:lnTo>
                  <a:pt x="4416552" y="2208276"/>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2371124" tIns="2318546" rIns="468850" bIns="942052" numCol="1" spcCol="1270" anchor="ctr" anchorCtr="0">
            <a:noAutofit/>
          </a:bodyPr>
          <a:lstStyle/>
          <a:p>
            <a:pPr lvl="0" algn="ctr" defTabSz="933450">
              <a:lnSpc>
                <a:spcPct val="90000"/>
              </a:lnSpc>
              <a:spcBef>
                <a:spcPct val="0"/>
              </a:spcBef>
              <a:spcAft>
                <a:spcPct val="35000"/>
              </a:spcAft>
            </a:pPr>
            <a:endParaRPr lang="en-US" altLang="zh-TW" sz="2000" b="1" kern="1200" dirty="0" smtClean="0">
              <a:ea typeface="微軟正黑體" pitchFamily="34" charset="-120"/>
            </a:endParaRPr>
          </a:p>
          <a:p>
            <a:pPr lvl="0" algn="ctr" defTabSz="933450">
              <a:lnSpc>
                <a:spcPct val="90000"/>
              </a:lnSpc>
              <a:spcBef>
                <a:spcPct val="0"/>
              </a:spcBef>
              <a:spcAft>
                <a:spcPct val="35000"/>
              </a:spcAft>
            </a:pPr>
            <a:endParaRPr lang="en-US" altLang="zh-TW" sz="2000" b="1" kern="1200" dirty="0" smtClean="0">
              <a:ea typeface="微軟正黑體" pitchFamily="34" charset="-120"/>
            </a:endParaRPr>
          </a:p>
          <a:p>
            <a:pPr lvl="0" algn="ctr" defTabSz="933450">
              <a:lnSpc>
                <a:spcPct val="90000"/>
              </a:lnSpc>
              <a:spcBef>
                <a:spcPct val="0"/>
              </a:spcBef>
              <a:spcAft>
                <a:spcPct val="35000"/>
              </a:spcAft>
            </a:pPr>
            <a:r>
              <a:rPr lang="zh-TW" altLang="en-US" sz="2000" b="1" kern="1200" dirty="0" smtClean="0">
                <a:ea typeface="微軟正黑體" pitchFamily="34" charset="-120"/>
              </a:rPr>
              <a:t>        </a:t>
            </a:r>
            <a:endParaRPr lang="en-US" altLang="zh-TW" sz="2000" b="1" kern="1200" dirty="0" smtClean="0">
              <a:ea typeface="微軟正黑體" pitchFamily="34" charset="-120"/>
            </a:endParaRPr>
          </a:p>
          <a:p>
            <a:pPr lvl="0" algn="r" defTabSz="933450">
              <a:lnSpc>
                <a:spcPct val="90000"/>
              </a:lnSpc>
              <a:spcBef>
                <a:spcPct val="0"/>
              </a:spcBef>
              <a:spcAft>
                <a:spcPct val="35000"/>
              </a:spcAft>
            </a:pPr>
            <a:endParaRPr lang="en-US" altLang="zh-TW" sz="2000" b="1" kern="1200" dirty="0" smtClean="0">
              <a:ea typeface="微軟正黑體" pitchFamily="34" charset="-120"/>
            </a:endParaRPr>
          </a:p>
          <a:p>
            <a:pPr lvl="0" algn="ctr" defTabSz="933450">
              <a:lnSpc>
                <a:spcPct val="90000"/>
              </a:lnSpc>
              <a:spcBef>
                <a:spcPct val="0"/>
              </a:spcBef>
              <a:spcAft>
                <a:spcPct val="35000"/>
              </a:spcAft>
            </a:pPr>
            <a:r>
              <a:rPr lang="zh-TW" altLang="en-US" sz="2000" b="1" kern="1200" dirty="0" smtClean="0">
                <a:ea typeface="微軟正黑體" pitchFamily="34" charset="-120"/>
              </a:rPr>
              <a:t>溝通</a:t>
            </a:r>
            <a:endParaRPr lang="zh-TW" altLang="en-US" sz="2000" b="1" kern="1200" dirty="0">
              <a:ea typeface="微軟正黑體" pitchFamily="34" charset="-120"/>
            </a:endParaRPr>
          </a:p>
        </p:txBody>
      </p:sp>
      <p:sp>
        <p:nvSpPr>
          <p:cNvPr id="12" name="手繪多邊形 11"/>
          <p:cNvSpPr/>
          <p:nvPr/>
        </p:nvSpPr>
        <p:spPr>
          <a:xfrm>
            <a:off x="2312864" y="1619758"/>
            <a:ext cx="4416552" cy="4416552"/>
          </a:xfrm>
          <a:custGeom>
            <a:avLst/>
            <a:gdLst>
              <a:gd name="connsiteX0" fmla="*/ 2208275 w 4416552"/>
              <a:gd name="connsiteY0" fmla="*/ 4416552 h 4416552"/>
              <a:gd name="connsiteX1" fmla="*/ 646788 w 4416552"/>
              <a:gd name="connsiteY1" fmla="*/ 3769762 h 4416552"/>
              <a:gd name="connsiteX2" fmla="*/ 0 w 4416552"/>
              <a:gd name="connsiteY2" fmla="*/ 2208274 h 4416552"/>
              <a:gd name="connsiteX3" fmla="*/ 2208276 w 4416552"/>
              <a:gd name="connsiteY3" fmla="*/ 2208276 h 4416552"/>
              <a:gd name="connsiteX4" fmla="*/ 2208275 w 4416552"/>
              <a:gd name="connsiteY4" fmla="*/ 4416552 h 4416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6552" h="4416552">
                <a:moveTo>
                  <a:pt x="2208275" y="4416552"/>
                </a:moveTo>
                <a:cubicBezTo>
                  <a:pt x="1622604" y="4416552"/>
                  <a:pt x="1060920" y="4183894"/>
                  <a:pt x="646788" y="3769762"/>
                </a:cubicBezTo>
                <a:cubicBezTo>
                  <a:pt x="232656" y="3355629"/>
                  <a:pt x="0" y="2793945"/>
                  <a:pt x="0" y="2208274"/>
                </a:cubicBezTo>
                <a:lnTo>
                  <a:pt x="2208276" y="2208276"/>
                </a:lnTo>
                <a:cubicBezTo>
                  <a:pt x="2208276" y="2944368"/>
                  <a:pt x="2208275" y="3680460"/>
                  <a:pt x="2208275" y="4416552"/>
                </a:cubicBez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468850" tIns="2318546" rIns="2371124" bIns="942052" numCol="1" spcCol="1270" anchor="ctr" anchorCtr="0">
            <a:noAutofit/>
          </a:bodyPr>
          <a:lstStyle/>
          <a:p>
            <a:pPr lvl="0" algn="ctr" defTabSz="933450">
              <a:lnSpc>
                <a:spcPct val="90000"/>
              </a:lnSpc>
              <a:spcBef>
                <a:spcPct val="0"/>
              </a:spcBef>
              <a:spcAft>
                <a:spcPct val="35000"/>
              </a:spcAft>
            </a:pPr>
            <a:r>
              <a:rPr lang="zh-TW" altLang="en-US" sz="2000" b="1" kern="1200" dirty="0" smtClean="0">
                <a:ea typeface="微軟正黑體" pitchFamily="34" charset="-120"/>
              </a:rPr>
              <a:t>       </a:t>
            </a:r>
            <a:endParaRPr lang="en-US" altLang="zh-TW" sz="2000" b="1" kern="1200" dirty="0" smtClean="0">
              <a:ea typeface="微軟正黑體" pitchFamily="34" charset="-120"/>
            </a:endParaRPr>
          </a:p>
          <a:p>
            <a:pPr lvl="0" algn="ctr" defTabSz="933450">
              <a:lnSpc>
                <a:spcPct val="90000"/>
              </a:lnSpc>
              <a:spcBef>
                <a:spcPct val="0"/>
              </a:spcBef>
              <a:spcAft>
                <a:spcPct val="35000"/>
              </a:spcAft>
            </a:pPr>
            <a:endParaRPr lang="en-US" altLang="zh-TW" sz="2000" b="1" kern="1200" dirty="0" smtClean="0">
              <a:ea typeface="微軟正黑體" pitchFamily="34" charset="-120"/>
            </a:endParaRPr>
          </a:p>
          <a:p>
            <a:pPr lvl="0" algn="ctr" defTabSz="933450">
              <a:lnSpc>
                <a:spcPct val="90000"/>
              </a:lnSpc>
              <a:spcBef>
                <a:spcPct val="0"/>
              </a:spcBef>
              <a:spcAft>
                <a:spcPct val="35000"/>
              </a:spcAft>
            </a:pPr>
            <a:endParaRPr lang="en-US" altLang="zh-TW" sz="2000" b="1" kern="1200" dirty="0" smtClean="0">
              <a:ea typeface="微軟正黑體" pitchFamily="34" charset="-120"/>
            </a:endParaRPr>
          </a:p>
          <a:p>
            <a:pPr marL="177800" lvl="0" defTabSz="933450">
              <a:lnSpc>
                <a:spcPct val="90000"/>
              </a:lnSpc>
              <a:spcBef>
                <a:spcPct val="0"/>
              </a:spcBef>
              <a:spcAft>
                <a:spcPct val="35000"/>
              </a:spcAft>
            </a:pPr>
            <a:r>
              <a:rPr lang="zh-TW" altLang="en-US" sz="2000" b="1" kern="1200" dirty="0" smtClean="0">
                <a:ea typeface="微軟正黑體" pitchFamily="34" charset="-120"/>
              </a:rPr>
              <a:t>便利</a:t>
            </a:r>
            <a:endParaRPr lang="zh-TW" altLang="en-US" sz="2000" b="1" kern="1200" dirty="0">
              <a:ea typeface="微軟正黑體" pitchFamily="34" charset="-120"/>
            </a:endParaRPr>
          </a:p>
        </p:txBody>
      </p:sp>
      <p:sp>
        <p:nvSpPr>
          <p:cNvPr id="13" name="手繪多邊形 12"/>
          <p:cNvSpPr/>
          <p:nvPr/>
        </p:nvSpPr>
        <p:spPr>
          <a:xfrm>
            <a:off x="2312864" y="1471489"/>
            <a:ext cx="4416552" cy="4416552"/>
          </a:xfrm>
          <a:custGeom>
            <a:avLst/>
            <a:gdLst>
              <a:gd name="connsiteX0" fmla="*/ 0 w 4416552"/>
              <a:gd name="connsiteY0" fmla="*/ 2208273 h 4416552"/>
              <a:gd name="connsiteX1" fmla="*/ 2208279 w 4416552"/>
              <a:gd name="connsiteY1" fmla="*/ 0 h 4416552"/>
              <a:gd name="connsiteX2" fmla="*/ 2208276 w 4416552"/>
              <a:gd name="connsiteY2" fmla="*/ 2208276 h 4416552"/>
              <a:gd name="connsiteX3" fmla="*/ 0 w 4416552"/>
              <a:gd name="connsiteY3" fmla="*/ 2208273 h 4416552"/>
            </a:gdLst>
            <a:ahLst/>
            <a:cxnLst>
              <a:cxn ang="0">
                <a:pos x="connsiteX0" y="connsiteY0"/>
              </a:cxn>
              <a:cxn ang="0">
                <a:pos x="connsiteX1" y="connsiteY1"/>
              </a:cxn>
              <a:cxn ang="0">
                <a:pos x="connsiteX2" y="connsiteY2"/>
              </a:cxn>
              <a:cxn ang="0">
                <a:pos x="connsiteX3" y="connsiteY3"/>
              </a:cxn>
            </a:cxnLst>
            <a:rect l="l" t="t" r="r" b="b"/>
            <a:pathLst>
              <a:path w="4416552" h="4416552">
                <a:moveTo>
                  <a:pt x="0" y="2208273"/>
                </a:moveTo>
                <a:cubicBezTo>
                  <a:pt x="1" y="988676"/>
                  <a:pt x="988681" y="-2"/>
                  <a:pt x="2208279" y="0"/>
                </a:cubicBezTo>
                <a:lnTo>
                  <a:pt x="2208276" y="2208276"/>
                </a:lnTo>
                <a:lnTo>
                  <a:pt x="0" y="2208273"/>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468850" tIns="942053" rIns="2371124" bIns="2318545" numCol="1" spcCol="1270" anchor="ctr" anchorCtr="0">
            <a:noAutofit/>
          </a:bodyPr>
          <a:lstStyle/>
          <a:p>
            <a:pPr marL="185738" lvl="0" defTabSz="933450">
              <a:lnSpc>
                <a:spcPct val="90000"/>
              </a:lnSpc>
              <a:spcBef>
                <a:spcPct val="0"/>
              </a:spcBef>
              <a:spcAft>
                <a:spcPct val="35000"/>
              </a:spcAft>
            </a:pPr>
            <a:r>
              <a:rPr lang="zh-TW" altLang="en-US" sz="2000" b="1" kern="1200" dirty="0" smtClean="0">
                <a:ea typeface="微軟正黑體" pitchFamily="34" charset="-120"/>
              </a:rPr>
              <a:t>成本</a:t>
            </a:r>
            <a:endParaRPr lang="en-US" altLang="zh-TW" sz="2000" b="1" kern="1200" dirty="0" smtClean="0">
              <a:ea typeface="微軟正黑體" pitchFamily="34" charset="-120"/>
            </a:endParaRPr>
          </a:p>
          <a:p>
            <a:pPr lvl="0" algn="ctr" defTabSz="933450">
              <a:lnSpc>
                <a:spcPct val="90000"/>
              </a:lnSpc>
              <a:spcBef>
                <a:spcPct val="0"/>
              </a:spcBef>
              <a:spcAft>
                <a:spcPct val="35000"/>
              </a:spcAft>
            </a:pPr>
            <a:endParaRPr lang="en-US" altLang="zh-TW" sz="2000" b="1" dirty="0" smtClean="0">
              <a:ea typeface="微軟正黑體" pitchFamily="34" charset="-120"/>
            </a:endParaRPr>
          </a:p>
          <a:p>
            <a:pPr lvl="0" algn="ctr" defTabSz="933450">
              <a:lnSpc>
                <a:spcPct val="90000"/>
              </a:lnSpc>
              <a:spcBef>
                <a:spcPct val="0"/>
              </a:spcBef>
              <a:spcAft>
                <a:spcPct val="35000"/>
              </a:spcAft>
            </a:pPr>
            <a:r>
              <a:rPr lang="en-US" altLang="zh-TW" sz="2000" b="1" kern="1200" dirty="0" smtClean="0">
                <a:ea typeface="微軟正黑體" pitchFamily="34" charset="-120"/>
              </a:rPr>
              <a:t/>
            </a:r>
            <a:br>
              <a:rPr lang="en-US" altLang="zh-TW" sz="2000" b="1" kern="1200" dirty="0" smtClean="0">
                <a:ea typeface="微軟正黑體" pitchFamily="34" charset="-120"/>
              </a:rPr>
            </a:br>
            <a:endParaRPr lang="en-US" altLang="zh-TW" sz="2000" b="1" kern="1200" dirty="0" smtClean="0">
              <a:ea typeface="微軟正黑體" pitchFamily="34" charset="-120"/>
            </a:endParaRPr>
          </a:p>
          <a:p>
            <a:pPr lvl="0" algn="ctr" defTabSz="933450">
              <a:lnSpc>
                <a:spcPct val="90000"/>
              </a:lnSpc>
              <a:spcBef>
                <a:spcPct val="0"/>
              </a:spcBef>
              <a:spcAft>
                <a:spcPct val="35000"/>
              </a:spcAft>
            </a:pPr>
            <a:endParaRPr lang="zh-TW" altLang="en-US" sz="2000" b="1" kern="1200" dirty="0">
              <a:ea typeface="微軟正黑體" pitchFamily="34" charset="-120"/>
            </a:endParaRPr>
          </a:p>
        </p:txBody>
      </p:sp>
      <p:grpSp>
        <p:nvGrpSpPr>
          <p:cNvPr id="28" name="群組 27"/>
          <p:cNvGrpSpPr/>
          <p:nvPr/>
        </p:nvGrpSpPr>
        <p:grpSpPr>
          <a:xfrm>
            <a:off x="3131840" y="2302795"/>
            <a:ext cx="2926405" cy="2906143"/>
            <a:chOff x="3131840" y="2302795"/>
            <a:chExt cx="2926405" cy="2906143"/>
          </a:xfrm>
        </p:grpSpPr>
        <p:sp>
          <p:nvSpPr>
            <p:cNvPr id="29" name="手繪多邊形 28"/>
            <p:cNvSpPr/>
            <p:nvPr/>
          </p:nvSpPr>
          <p:spPr>
            <a:xfrm>
              <a:off x="3275856" y="2302795"/>
              <a:ext cx="2782389" cy="2782389"/>
            </a:xfrm>
            <a:custGeom>
              <a:avLst/>
              <a:gdLst>
                <a:gd name="connsiteX0" fmla="*/ 1391196 w 2782389"/>
                <a:gd name="connsiteY0" fmla="*/ 0 h 2782389"/>
                <a:gd name="connsiteX1" fmla="*/ 2374920 w 2782389"/>
                <a:gd name="connsiteY1" fmla="*/ 407473 h 2782389"/>
                <a:gd name="connsiteX2" fmla="*/ 2782390 w 2782389"/>
                <a:gd name="connsiteY2" fmla="*/ 1391198 h 2782389"/>
                <a:gd name="connsiteX3" fmla="*/ 1391195 w 2782389"/>
                <a:gd name="connsiteY3" fmla="*/ 1391195 h 2782389"/>
                <a:gd name="connsiteX4" fmla="*/ 1391196 w 2782389"/>
                <a:gd name="connsiteY4" fmla="*/ 0 h 278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89" h="2782389">
                  <a:moveTo>
                    <a:pt x="1391196" y="0"/>
                  </a:moveTo>
                  <a:cubicBezTo>
                    <a:pt x="1760164" y="0"/>
                    <a:pt x="2114020" y="146573"/>
                    <a:pt x="2374920" y="407473"/>
                  </a:cubicBezTo>
                  <a:cubicBezTo>
                    <a:pt x="2635819" y="668373"/>
                    <a:pt x="2782391" y="1022230"/>
                    <a:pt x="2782390" y="1391198"/>
                  </a:cubicBezTo>
                  <a:lnTo>
                    <a:pt x="1391195" y="1391195"/>
                  </a:lnTo>
                  <a:cubicBezTo>
                    <a:pt x="1391195" y="927463"/>
                    <a:pt x="1391196" y="463732"/>
                    <a:pt x="1391196" y="0"/>
                  </a:cubicBez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1502385" tIns="602083" rIns="303970" bIns="1469262" numCol="1" spcCol="1270" anchor="ctr" anchorCtr="0">
              <a:noAutofit/>
            </a:bodyPr>
            <a:lstStyle/>
            <a:p>
              <a:pPr lvl="0" algn="ctr" defTabSz="889000">
                <a:lnSpc>
                  <a:spcPct val="90000"/>
                </a:lnSpc>
                <a:spcBef>
                  <a:spcPct val="0"/>
                </a:spcBef>
                <a:spcAft>
                  <a:spcPct val="35000"/>
                </a:spcAft>
              </a:pPr>
              <a:r>
                <a:rPr lang="zh-TW" altLang="en-US" sz="2000" b="1" kern="1200" baseline="0" dirty="0" smtClean="0">
                  <a:solidFill>
                    <a:schemeClr val="accent1"/>
                  </a:solidFill>
                  <a:ea typeface="微軟正黑體" pitchFamily="34" charset="-120"/>
                </a:rPr>
                <a:t>產品</a:t>
              </a:r>
              <a:endParaRPr lang="en-US" altLang="zh-TW" sz="2000" b="1" kern="1200" baseline="0" dirty="0" smtClean="0">
                <a:solidFill>
                  <a:schemeClr val="accent1"/>
                </a:solidFill>
                <a:ea typeface="微軟正黑體" pitchFamily="34" charset="-120"/>
              </a:endParaRPr>
            </a:p>
            <a:p>
              <a:pPr lvl="0" algn="ctr" defTabSz="889000">
                <a:lnSpc>
                  <a:spcPct val="90000"/>
                </a:lnSpc>
                <a:spcBef>
                  <a:spcPct val="0"/>
                </a:spcBef>
                <a:spcAft>
                  <a:spcPct val="35000"/>
                </a:spcAft>
              </a:pPr>
              <a:endParaRPr lang="en-US" altLang="zh-TW" sz="2000" b="1" kern="1200" baseline="0" dirty="0" smtClean="0">
                <a:solidFill>
                  <a:schemeClr val="accent1"/>
                </a:solidFill>
                <a:ea typeface="微軟正黑體" pitchFamily="34" charset="-120"/>
              </a:endParaRPr>
            </a:p>
            <a:p>
              <a:pPr lvl="0" algn="ctr" defTabSz="889000">
                <a:lnSpc>
                  <a:spcPct val="90000"/>
                </a:lnSpc>
                <a:spcBef>
                  <a:spcPct val="0"/>
                </a:spcBef>
                <a:spcAft>
                  <a:spcPct val="35000"/>
                </a:spcAft>
              </a:pPr>
              <a:endParaRPr lang="zh-TW" altLang="en-US" sz="2000" b="1" kern="1200" baseline="0" dirty="0">
                <a:solidFill>
                  <a:schemeClr val="accent1"/>
                </a:solidFill>
                <a:ea typeface="微軟正黑體" pitchFamily="34" charset="-120"/>
              </a:endParaRPr>
            </a:p>
          </p:txBody>
        </p:sp>
        <p:sp>
          <p:nvSpPr>
            <p:cNvPr id="30" name="手繪多邊形 29"/>
            <p:cNvSpPr/>
            <p:nvPr/>
          </p:nvSpPr>
          <p:spPr>
            <a:xfrm>
              <a:off x="3275856" y="2426549"/>
              <a:ext cx="2782389" cy="2782389"/>
            </a:xfrm>
            <a:custGeom>
              <a:avLst/>
              <a:gdLst>
                <a:gd name="connsiteX0" fmla="*/ 2782389 w 2782389"/>
                <a:gd name="connsiteY0" fmla="*/ 1391195 h 2782389"/>
                <a:gd name="connsiteX1" fmla="*/ 2374917 w 2782389"/>
                <a:gd name="connsiteY1" fmla="*/ 2374919 h 2782389"/>
                <a:gd name="connsiteX2" fmla="*/ 1391193 w 2782389"/>
                <a:gd name="connsiteY2" fmla="*/ 2782390 h 2782389"/>
                <a:gd name="connsiteX3" fmla="*/ 1391195 w 2782389"/>
                <a:gd name="connsiteY3" fmla="*/ 1391195 h 2782389"/>
                <a:gd name="connsiteX4" fmla="*/ 2782389 w 2782389"/>
                <a:gd name="connsiteY4" fmla="*/ 1391195 h 278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89" h="2782389">
                  <a:moveTo>
                    <a:pt x="2782389" y="1391195"/>
                  </a:moveTo>
                  <a:cubicBezTo>
                    <a:pt x="2782389" y="1760163"/>
                    <a:pt x="2635817" y="2114019"/>
                    <a:pt x="2374917" y="2374919"/>
                  </a:cubicBezTo>
                  <a:cubicBezTo>
                    <a:pt x="2114017" y="2635819"/>
                    <a:pt x="1760161" y="2782391"/>
                    <a:pt x="1391193" y="2782390"/>
                  </a:cubicBezTo>
                  <a:cubicBezTo>
                    <a:pt x="1391194" y="2318658"/>
                    <a:pt x="1391194" y="1854927"/>
                    <a:pt x="1391195" y="1391195"/>
                  </a:cubicBezTo>
                  <a:lnTo>
                    <a:pt x="2782389" y="1391195"/>
                  </a:ln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1502385" tIns="1469262" rIns="303970" bIns="602083" numCol="1" spcCol="1270" anchor="ctr" anchorCtr="0">
              <a:noAutofit/>
            </a:bodyPr>
            <a:lstStyle/>
            <a:p>
              <a:pPr lvl="0" algn="l" defTabSz="889000">
                <a:lnSpc>
                  <a:spcPct val="90000"/>
                </a:lnSpc>
                <a:spcBef>
                  <a:spcPct val="0"/>
                </a:spcBef>
                <a:spcAft>
                  <a:spcPct val="35000"/>
                </a:spcAft>
              </a:pPr>
              <a:endParaRPr lang="en-US" altLang="zh-TW" sz="2000" b="1" kern="1200" baseline="0" dirty="0" smtClean="0">
                <a:solidFill>
                  <a:schemeClr val="accent1"/>
                </a:solidFill>
                <a:ea typeface="微軟正黑體" pitchFamily="34" charset="-120"/>
              </a:endParaRPr>
            </a:p>
            <a:p>
              <a:pPr lvl="0" algn="l" defTabSz="889000">
                <a:lnSpc>
                  <a:spcPct val="90000"/>
                </a:lnSpc>
                <a:spcBef>
                  <a:spcPct val="0"/>
                </a:spcBef>
                <a:spcAft>
                  <a:spcPct val="35000"/>
                </a:spcAft>
              </a:pPr>
              <a:endParaRPr lang="en-US" altLang="zh-TW" sz="2000" b="1" dirty="0" smtClean="0">
                <a:solidFill>
                  <a:schemeClr val="accent1"/>
                </a:solidFill>
                <a:ea typeface="微軟正黑體" pitchFamily="34" charset="-120"/>
              </a:endParaRPr>
            </a:p>
            <a:p>
              <a:pPr lvl="0" algn="ctr" defTabSz="889000">
                <a:lnSpc>
                  <a:spcPct val="90000"/>
                </a:lnSpc>
                <a:spcBef>
                  <a:spcPct val="0"/>
                </a:spcBef>
                <a:spcAft>
                  <a:spcPct val="35000"/>
                </a:spcAft>
              </a:pPr>
              <a:r>
                <a:rPr lang="zh-TW" altLang="en-US" sz="2000" b="1" kern="1200" baseline="0" dirty="0" smtClean="0">
                  <a:solidFill>
                    <a:schemeClr val="accent1"/>
                  </a:solidFill>
                  <a:ea typeface="微軟正黑體" pitchFamily="34" charset="-120"/>
                </a:rPr>
                <a:t>推廣       </a:t>
              </a:r>
              <a:endParaRPr lang="zh-TW" altLang="en-US" sz="2000" b="1" kern="1200" baseline="0" dirty="0">
                <a:solidFill>
                  <a:schemeClr val="accent1"/>
                </a:solidFill>
                <a:ea typeface="微軟正黑體" pitchFamily="34" charset="-120"/>
              </a:endParaRPr>
            </a:p>
          </p:txBody>
        </p:sp>
        <p:sp>
          <p:nvSpPr>
            <p:cNvPr id="31" name="手繪多邊形 30"/>
            <p:cNvSpPr/>
            <p:nvPr/>
          </p:nvSpPr>
          <p:spPr>
            <a:xfrm>
              <a:off x="3131840" y="2426549"/>
              <a:ext cx="2782389" cy="2782389"/>
            </a:xfrm>
            <a:custGeom>
              <a:avLst/>
              <a:gdLst>
                <a:gd name="connsiteX0" fmla="*/ 1391194 w 2782389"/>
                <a:gd name="connsiteY0" fmla="*/ 2782389 h 2782389"/>
                <a:gd name="connsiteX1" fmla="*/ 407471 w 2782389"/>
                <a:gd name="connsiteY1" fmla="*/ 2374917 h 2782389"/>
                <a:gd name="connsiteX2" fmla="*/ 0 w 2782389"/>
                <a:gd name="connsiteY2" fmla="*/ 1391193 h 2782389"/>
                <a:gd name="connsiteX3" fmla="*/ 1391195 w 2782389"/>
                <a:gd name="connsiteY3" fmla="*/ 1391195 h 2782389"/>
                <a:gd name="connsiteX4" fmla="*/ 1391194 w 2782389"/>
                <a:gd name="connsiteY4" fmla="*/ 2782389 h 278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89" h="2782389">
                  <a:moveTo>
                    <a:pt x="1391194" y="2782389"/>
                  </a:moveTo>
                  <a:cubicBezTo>
                    <a:pt x="1022226" y="2782389"/>
                    <a:pt x="668370" y="2635817"/>
                    <a:pt x="407471" y="2374917"/>
                  </a:cubicBezTo>
                  <a:cubicBezTo>
                    <a:pt x="146571" y="2114017"/>
                    <a:pt x="0" y="1760161"/>
                    <a:pt x="0" y="1391193"/>
                  </a:cubicBezTo>
                  <a:lnTo>
                    <a:pt x="1391195" y="1391195"/>
                  </a:lnTo>
                  <a:cubicBezTo>
                    <a:pt x="1391195" y="1854926"/>
                    <a:pt x="1391194" y="2318658"/>
                    <a:pt x="1391194" y="2782389"/>
                  </a:cubicBez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303970" tIns="1469262" rIns="1502385" bIns="602083" numCol="1" spcCol="1270" anchor="ctr" anchorCtr="0">
              <a:noAutofit/>
            </a:bodyPr>
            <a:lstStyle/>
            <a:p>
              <a:pPr lvl="0" algn="r" defTabSz="889000">
                <a:lnSpc>
                  <a:spcPct val="90000"/>
                </a:lnSpc>
                <a:spcBef>
                  <a:spcPct val="0"/>
                </a:spcBef>
                <a:spcAft>
                  <a:spcPct val="35000"/>
                </a:spcAft>
              </a:pPr>
              <a:endParaRPr lang="en-US" altLang="zh-TW" sz="2000" b="1" kern="1200" baseline="0" dirty="0" smtClean="0">
                <a:solidFill>
                  <a:schemeClr val="accent1"/>
                </a:solidFill>
                <a:ea typeface="微軟正黑體" pitchFamily="34" charset="-120"/>
              </a:endParaRPr>
            </a:p>
            <a:p>
              <a:pPr lvl="0" algn="r" defTabSz="889000">
                <a:lnSpc>
                  <a:spcPct val="90000"/>
                </a:lnSpc>
                <a:spcBef>
                  <a:spcPct val="0"/>
                </a:spcBef>
                <a:spcAft>
                  <a:spcPct val="35000"/>
                </a:spcAft>
              </a:pPr>
              <a:endParaRPr lang="en-US" altLang="zh-TW" sz="2000" b="1" dirty="0" smtClean="0">
                <a:solidFill>
                  <a:schemeClr val="accent1"/>
                </a:solidFill>
                <a:ea typeface="微軟正黑體" pitchFamily="34" charset="-120"/>
              </a:endParaRPr>
            </a:p>
            <a:p>
              <a:pPr lvl="0" algn="ctr" defTabSz="889000">
                <a:lnSpc>
                  <a:spcPct val="90000"/>
                </a:lnSpc>
                <a:spcBef>
                  <a:spcPct val="0"/>
                </a:spcBef>
                <a:spcAft>
                  <a:spcPct val="35000"/>
                </a:spcAft>
              </a:pPr>
              <a:r>
                <a:rPr lang="zh-TW" altLang="en-US" sz="2000" b="1" kern="1200" baseline="0" dirty="0" smtClean="0">
                  <a:solidFill>
                    <a:schemeClr val="accent1"/>
                  </a:solidFill>
                  <a:ea typeface="微軟正黑體" pitchFamily="34" charset="-120"/>
                </a:rPr>
                <a:t>通路</a:t>
              </a:r>
              <a:endParaRPr lang="zh-TW" altLang="en-US" sz="2000" b="1" kern="1200" baseline="0" dirty="0">
                <a:solidFill>
                  <a:schemeClr val="accent1"/>
                </a:solidFill>
                <a:ea typeface="微軟正黑體" pitchFamily="34" charset="-120"/>
              </a:endParaRPr>
            </a:p>
          </p:txBody>
        </p:sp>
        <p:sp>
          <p:nvSpPr>
            <p:cNvPr id="32" name="手繪多邊形 31"/>
            <p:cNvSpPr/>
            <p:nvPr/>
          </p:nvSpPr>
          <p:spPr>
            <a:xfrm>
              <a:off x="3131840" y="2302795"/>
              <a:ext cx="2782389" cy="2782389"/>
            </a:xfrm>
            <a:custGeom>
              <a:avLst/>
              <a:gdLst>
                <a:gd name="connsiteX0" fmla="*/ 0 w 2782389"/>
                <a:gd name="connsiteY0" fmla="*/ 1391193 h 2782389"/>
                <a:gd name="connsiteX1" fmla="*/ 1391197 w 2782389"/>
                <a:gd name="connsiteY1" fmla="*/ 0 h 2782389"/>
                <a:gd name="connsiteX2" fmla="*/ 1391195 w 2782389"/>
                <a:gd name="connsiteY2" fmla="*/ 1391195 h 2782389"/>
                <a:gd name="connsiteX3" fmla="*/ 0 w 2782389"/>
                <a:gd name="connsiteY3" fmla="*/ 1391193 h 2782389"/>
              </a:gdLst>
              <a:ahLst/>
              <a:cxnLst>
                <a:cxn ang="0">
                  <a:pos x="connsiteX0" y="connsiteY0"/>
                </a:cxn>
                <a:cxn ang="0">
                  <a:pos x="connsiteX1" y="connsiteY1"/>
                </a:cxn>
                <a:cxn ang="0">
                  <a:pos x="connsiteX2" y="connsiteY2"/>
                </a:cxn>
                <a:cxn ang="0">
                  <a:pos x="connsiteX3" y="connsiteY3"/>
                </a:cxn>
              </a:cxnLst>
              <a:rect l="l" t="t" r="r" b="b"/>
              <a:pathLst>
                <a:path w="2782389" h="2782389">
                  <a:moveTo>
                    <a:pt x="0" y="1391193"/>
                  </a:moveTo>
                  <a:cubicBezTo>
                    <a:pt x="1" y="622857"/>
                    <a:pt x="622861" y="-1"/>
                    <a:pt x="1391197" y="0"/>
                  </a:cubicBezTo>
                  <a:cubicBezTo>
                    <a:pt x="1391196" y="463732"/>
                    <a:pt x="1391196" y="927463"/>
                    <a:pt x="1391195" y="1391195"/>
                  </a:cubicBezTo>
                  <a:lnTo>
                    <a:pt x="0" y="1391193"/>
                  </a:ln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303970" tIns="602083" rIns="1502385" bIns="1469262" numCol="1" spcCol="1270" anchor="ctr" anchorCtr="0">
              <a:noAutofit/>
            </a:bodyPr>
            <a:lstStyle/>
            <a:p>
              <a:pPr lvl="0" algn="ctr" defTabSz="889000">
                <a:lnSpc>
                  <a:spcPct val="90000"/>
                </a:lnSpc>
                <a:spcBef>
                  <a:spcPct val="0"/>
                </a:spcBef>
                <a:spcAft>
                  <a:spcPct val="35000"/>
                </a:spcAft>
              </a:pPr>
              <a:r>
                <a:rPr lang="zh-TW" altLang="en-US" sz="2000" b="1" kern="1200" baseline="0" dirty="0" smtClean="0">
                  <a:solidFill>
                    <a:schemeClr val="accent1"/>
                  </a:solidFill>
                  <a:ea typeface="微軟正黑體" pitchFamily="34" charset="-120"/>
                </a:rPr>
                <a:t>價格</a:t>
              </a:r>
              <a:endParaRPr lang="en-US" altLang="zh-TW" sz="2000" b="1" kern="1200" baseline="0" dirty="0" smtClean="0">
                <a:solidFill>
                  <a:schemeClr val="accent1"/>
                </a:solidFill>
                <a:ea typeface="微軟正黑體" pitchFamily="34" charset="-120"/>
              </a:endParaRPr>
            </a:p>
            <a:p>
              <a:pPr lvl="0" algn="r" defTabSz="889000">
                <a:lnSpc>
                  <a:spcPct val="90000"/>
                </a:lnSpc>
                <a:spcBef>
                  <a:spcPct val="0"/>
                </a:spcBef>
                <a:spcAft>
                  <a:spcPct val="35000"/>
                </a:spcAft>
              </a:pPr>
              <a:endParaRPr lang="en-US" altLang="zh-TW" sz="2000" b="1" kern="1200" baseline="0" dirty="0" smtClean="0">
                <a:solidFill>
                  <a:schemeClr val="accent1"/>
                </a:solidFill>
                <a:ea typeface="微軟正黑體" pitchFamily="34" charset="-120"/>
              </a:endParaRPr>
            </a:p>
            <a:p>
              <a:pPr lvl="0" algn="r" defTabSz="889000">
                <a:lnSpc>
                  <a:spcPct val="90000"/>
                </a:lnSpc>
                <a:spcBef>
                  <a:spcPct val="0"/>
                </a:spcBef>
                <a:spcAft>
                  <a:spcPct val="35000"/>
                </a:spcAft>
              </a:pPr>
              <a:endParaRPr lang="zh-TW" altLang="en-US" sz="2000" b="1" kern="1200" baseline="0" dirty="0">
                <a:solidFill>
                  <a:schemeClr val="accent1"/>
                </a:solidFill>
                <a:ea typeface="微軟正黑體" pitchFamily="34" charset="-120"/>
              </a:endParaRPr>
            </a:p>
          </p:txBody>
        </p:sp>
      </p:grpSp>
      <p:sp>
        <p:nvSpPr>
          <p:cNvPr id="37" name="橢圓 36"/>
          <p:cNvSpPr/>
          <p:nvPr/>
        </p:nvSpPr>
        <p:spPr bwMode="auto">
          <a:xfrm>
            <a:off x="3995936" y="3140968"/>
            <a:ext cx="1152128" cy="1152128"/>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2000" b="1" dirty="0" smtClean="0">
                <a:solidFill>
                  <a:schemeClr val="accent1"/>
                </a:solidFill>
                <a:latin typeface="Arial" charset="0"/>
                <a:ea typeface="微軟正黑體" pitchFamily="34" charset="-120"/>
              </a:rPr>
              <a:t>顧客</a:t>
            </a:r>
            <a:endParaRPr kumimoji="0" lang="zh-TW" altLang="en-US" sz="2000" b="1" i="0" u="none" strike="noStrike" cap="none" normalizeH="0" dirty="0" smtClean="0">
              <a:ln>
                <a:noFill/>
              </a:ln>
              <a:solidFill>
                <a:schemeClr val="accent1"/>
              </a:solidFill>
              <a:effectLst/>
              <a:latin typeface="Arial" charset="0"/>
              <a:ea typeface="微軟正黑體" pitchFamily="34"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4P </a:t>
            </a:r>
            <a:r>
              <a:rPr lang="zh-TW" altLang="en-US" dirty="0" smtClean="0"/>
              <a:t>的概念</a:t>
            </a:r>
            <a:endParaRPr lang="zh-TW" altLang="en-US" dirty="0"/>
          </a:p>
        </p:txBody>
      </p:sp>
      <p:graphicFrame>
        <p:nvGraphicFramePr>
          <p:cNvPr id="22" name="內容版面配置區 21"/>
          <p:cNvGraphicFramePr>
            <a:graphicFrameLocks noGrp="1"/>
          </p:cNvGraphicFramePr>
          <p:nvPr>
            <p:ph idx="1"/>
          </p:nvPr>
        </p:nvGraphicFramePr>
        <p:xfrm>
          <a:off x="539750" y="1143000"/>
          <a:ext cx="81470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7</a:t>
            </a:fld>
            <a:r>
              <a:rPr lang="zh-TW" altLang="en-US" smtClean="0"/>
              <a:t> </a:t>
            </a:r>
            <a:r>
              <a:rPr lang="en-US" altLang="zh-TW" smtClean="0"/>
              <a:t>/</a:t>
            </a:r>
            <a:r>
              <a:rPr lang="zh-TW" altLang="en-US" smtClean="0"/>
              <a:t> </a:t>
            </a:r>
            <a:r>
              <a:rPr lang="en-US" altLang="zh-TW" smtClean="0"/>
              <a:t>44</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ea typeface="標楷體" pitchFamily="65" charset="-120"/>
              </a:rPr>
              <a:t>4P </a:t>
            </a:r>
            <a:r>
              <a:rPr lang="zh-TW" altLang="en-US" sz="2400" dirty="0" smtClean="0">
                <a:ea typeface="標楷體" pitchFamily="65" charset="-120"/>
              </a:rPr>
              <a:t>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產品</a:t>
            </a:r>
            <a:endParaRPr lang="zh-TW" altLang="en-US" dirty="0"/>
          </a:p>
        </p:txBody>
      </p:sp>
      <p:sp>
        <p:nvSpPr>
          <p:cNvPr id="3" name="內容版面配置區 2"/>
          <p:cNvSpPr>
            <a:spLocks noGrp="1"/>
          </p:cNvSpPr>
          <p:nvPr>
            <p:ph idx="1"/>
          </p:nvPr>
        </p:nvSpPr>
        <p:spPr/>
        <p:txBody>
          <a:bodyPr/>
          <a:lstStyle/>
          <a:p>
            <a:r>
              <a:rPr lang="zh-TW" altLang="en-US" dirty="0" smtClean="0"/>
              <a:t>行銷就是為了推廣產品，產品不只是有形的物品，可能還包括服務 </a:t>
            </a:r>
            <a:r>
              <a:rPr lang="en-US" altLang="zh-TW" dirty="0" smtClean="0"/>
              <a:t>(</a:t>
            </a:r>
            <a:r>
              <a:rPr lang="zh-TW" altLang="en-US" dirty="0" smtClean="0"/>
              <a:t>如王品集團強調服務至上</a:t>
            </a:r>
            <a:r>
              <a:rPr lang="en-US" altLang="zh-TW" dirty="0" smtClean="0"/>
              <a:t>)</a:t>
            </a:r>
            <a:r>
              <a:rPr lang="zh-TW" altLang="en-US" dirty="0" smtClean="0"/>
              <a:t>、創新的主意 </a:t>
            </a:r>
            <a:r>
              <a:rPr lang="en-US" altLang="zh-TW" dirty="0" smtClean="0"/>
              <a:t>(</a:t>
            </a:r>
            <a:r>
              <a:rPr lang="zh-TW" altLang="en-US" dirty="0" smtClean="0"/>
              <a:t>如智慧型手機上的 </a:t>
            </a:r>
            <a:r>
              <a:rPr lang="en-US" altLang="zh-TW" dirty="0" smtClean="0"/>
              <a:t>App)</a:t>
            </a:r>
            <a:r>
              <a:rPr lang="zh-TW" altLang="en-US" dirty="0" smtClean="0"/>
              <a:t>、資訊 </a:t>
            </a:r>
            <a:r>
              <a:rPr lang="en-US" altLang="zh-TW" dirty="0" smtClean="0"/>
              <a:t>(</a:t>
            </a:r>
            <a:r>
              <a:rPr lang="zh-TW" altLang="en-US" dirty="0" smtClean="0"/>
              <a:t>如 </a:t>
            </a:r>
            <a:r>
              <a:rPr lang="en-US" altLang="zh-TW" dirty="0" smtClean="0"/>
              <a:t>Google </a:t>
            </a:r>
            <a:r>
              <a:rPr lang="zh-TW" altLang="en-US" dirty="0" smtClean="0"/>
              <a:t>搜尋與匯整使用者的資訊</a:t>
            </a:r>
            <a:r>
              <a:rPr lang="en-US" altLang="zh-TW" dirty="0" smtClean="0"/>
              <a:t>) </a:t>
            </a:r>
            <a:r>
              <a:rPr lang="zh-TW" altLang="en-US" dirty="0" smtClean="0"/>
              <a:t>等項目。</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3" name="投影片編號版面配置區 12"/>
          <p:cNvSpPr>
            <a:spLocks noGrp="1"/>
          </p:cNvSpPr>
          <p:nvPr>
            <p:ph type="sldNum" sz="quarter" idx="11"/>
          </p:nvPr>
        </p:nvSpPr>
        <p:spPr/>
        <p:txBody>
          <a:bodyPr/>
          <a:lstStyle/>
          <a:p>
            <a:fld id="{A3DEC8BA-62D7-46A7-9980-A77EEE976E4E}" type="slidenum">
              <a:rPr lang="en-US" altLang="zh-TW" smtClean="0"/>
              <a:pPr/>
              <a:t>8</a:t>
            </a:fld>
            <a:r>
              <a:rPr lang="zh-TW" altLang="en-US" smtClean="0"/>
              <a:t> </a:t>
            </a:r>
            <a:r>
              <a:rPr lang="en-US" altLang="zh-TW" smtClean="0"/>
              <a:t>/</a:t>
            </a:r>
            <a:r>
              <a:rPr lang="zh-TW" altLang="en-US" smtClean="0"/>
              <a:t> </a:t>
            </a:r>
            <a:r>
              <a:rPr lang="en-US" altLang="zh-TW" smtClean="0"/>
              <a:t>44</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ea typeface="標楷體" pitchFamily="65" charset="-120"/>
              </a:rPr>
              <a:t>4P </a:t>
            </a:r>
            <a:r>
              <a:rPr lang="zh-TW" altLang="en-US" sz="2400" dirty="0" smtClean="0">
                <a:ea typeface="標楷體" pitchFamily="65" charset="-120"/>
              </a:rPr>
              <a:t>的概念</a:t>
            </a:r>
            <a:endParaRPr lang="ja-JP" altLang="en-US" sz="2400" dirty="0">
              <a:ea typeface="標楷體" pitchFamily="65" charset="-120"/>
            </a:endParaRPr>
          </a:p>
        </p:txBody>
      </p:sp>
      <p:pic>
        <p:nvPicPr>
          <p:cNvPr id="11" name="圖片 10"/>
          <p:cNvPicPr/>
          <p:nvPr/>
        </p:nvPicPr>
        <p:blipFill rotWithShape="1">
          <a:blip r:embed="rId2" cstate="print"/>
          <a:srcRect l="17518" t="8669" r="18372" b="6250"/>
          <a:stretch/>
        </p:blipFill>
        <p:spPr bwMode="auto">
          <a:xfrm>
            <a:off x="2411760" y="2996952"/>
            <a:ext cx="3869064" cy="2888253"/>
          </a:xfrm>
          <a:prstGeom prst="rect">
            <a:avLst/>
          </a:prstGeom>
          <a:ln>
            <a:solidFill>
              <a:schemeClr val="accent1"/>
            </a:solid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
        <p:nvSpPr>
          <p:cNvPr id="12" name="矩形 11"/>
          <p:cNvSpPr/>
          <p:nvPr/>
        </p:nvSpPr>
        <p:spPr>
          <a:xfrm>
            <a:off x="2411760" y="5877272"/>
            <a:ext cx="3399200" cy="646331"/>
          </a:xfrm>
          <a:prstGeom prst="rect">
            <a:avLst/>
          </a:prstGeom>
        </p:spPr>
        <p:txBody>
          <a:bodyPr wrap="none">
            <a:spAutoFit/>
          </a:bodyPr>
          <a:lstStyle/>
          <a:p>
            <a:r>
              <a:rPr lang="zh-TW" altLang="en-US" dirty="0" smtClean="0"/>
              <a:t>圖 </a:t>
            </a:r>
            <a:r>
              <a:rPr lang="en-US" altLang="zh-TW" dirty="0" smtClean="0"/>
              <a:t>9-3</a:t>
            </a:r>
            <a:r>
              <a:rPr lang="zh-TW" altLang="en-US" dirty="0" smtClean="0"/>
              <a:t>　</a:t>
            </a:r>
            <a:r>
              <a:rPr lang="en-US" altLang="zh-TW" dirty="0" smtClean="0"/>
              <a:t>7-11 </a:t>
            </a:r>
            <a:r>
              <a:rPr lang="zh-TW" altLang="en-US" dirty="0" smtClean="0"/>
              <a:t>統一超商購物網站</a:t>
            </a:r>
            <a:endParaRPr lang="en-US" altLang="zh-TW" dirty="0" smtClean="0"/>
          </a:p>
          <a:p>
            <a:r>
              <a:rPr lang="en-US" altLang="zh-TW" dirty="0" smtClean="0"/>
              <a:t>(</a:t>
            </a:r>
            <a:r>
              <a:rPr lang="en-US" altLang="zh-TW" dirty="0" smtClean="0">
                <a:hlinkClick r:id="rId3"/>
              </a:rPr>
              <a:t>http://www.7net.com.tw/</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en-US" altLang="zh-TW" b="1" dirty="0" err="1" smtClean="0"/>
              <a:t>PayEasy</a:t>
            </a:r>
            <a:r>
              <a:rPr lang="en-US" altLang="zh-TW" b="1" dirty="0" smtClean="0"/>
              <a:t> </a:t>
            </a:r>
            <a:r>
              <a:rPr lang="zh-TW" altLang="en-US" b="1" dirty="0" smtClean="0"/>
              <a:t>的產品</a:t>
            </a:r>
            <a:endParaRPr lang="en-US" altLang="zh-TW" b="1" dirty="0" smtClean="0"/>
          </a:p>
          <a:p>
            <a:endParaRPr lang="en-US" altLang="zh-TW" b="1" dirty="0" smtClean="0"/>
          </a:p>
          <a:p>
            <a:pPr lvl="1"/>
            <a:r>
              <a:rPr lang="zh-TW" altLang="en-US" dirty="0" smtClean="0"/>
              <a:t>在網路上銷售產品有其一定的困難度，特別是需要試用或是試擦的化妝品，困難度就更高了，但 </a:t>
            </a:r>
            <a:r>
              <a:rPr lang="en-US" altLang="zh-TW" dirty="0" err="1" smtClean="0"/>
              <a:t>PayEasy</a:t>
            </a:r>
            <a:r>
              <a:rPr lang="en-US" altLang="zh-TW" dirty="0" smtClean="0"/>
              <a:t> </a:t>
            </a:r>
            <a:r>
              <a:rPr lang="zh-TW" altLang="en-US" dirty="0" smtClean="0"/>
              <a:t>透過強調女性市場並結合牛爾、</a:t>
            </a:r>
            <a:r>
              <a:rPr lang="en-US" altLang="zh-TW" dirty="0" smtClean="0"/>
              <a:t>Kevin </a:t>
            </a:r>
            <a:r>
              <a:rPr lang="zh-TW" altLang="en-US" dirty="0" smtClean="0"/>
              <a:t>等知名的彩妝大師代言，且以較低的價格等在網路上闖出一片天，成為目前女性購物網站的龍頭，且持續的推出新產品與服務，期望能更加拓展自己的市場範疇。</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9</a:t>
            </a:r>
            <a:r>
              <a:rPr lang="zh-TW" altLang="en-US" smtClean="0"/>
              <a:t>章 網路行銷的應用</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9</a:t>
            </a:fld>
            <a:r>
              <a:rPr lang="zh-TW" altLang="en-US" smtClean="0"/>
              <a:t> </a:t>
            </a:r>
            <a:r>
              <a:rPr lang="en-US" altLang="zh-TW" smtClean="0"/>
              <a:t>/</a:t>
            </a:r>
            <a:r>
              <a:rPr lang="zh-TW" altLang="en-US" smtClean="0"/>
              <a:t> </a:t>
            </a:r>
            <a:r>
              <a:rPr lang="en-US" altLang="zh-TW" smtClean="0"/>
              <a:t>44</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fontScale="77500" lnSpcReduction="20000"/>
          </a:bodyPr>
          <a:lstStyle/>
          <a:p>
            <a:r>
              <a:rPr lang="zh-TW" altLang="en-US" sz="2400" dirty="0" smtClean="0">
                <a:solidFill>
                  <a:schemeClr val="accent6"/>
                </a:solidFill>
                <a:ea typeface="標楷體" pitchFamily="65" charset="-120"/>
              </a:rPr>
              <a:t>網路行銷的應用</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a:bodyPr>
          <a:lstStyle/>
          <a:p>
            <a:r>
              <a:rPr lang="en-US" altLang="zh-TW" sz="2300" dirty="0" smtClean="0">
                <a:solidFill>
                  <a:schemeClr val="accent6"/>
                </a:solidFill>
                <a:ea typeface="標楷體" pitchFamily="65" charset="-120"/>
              </a:rPr>
              <a:t>4C</a:t>
            </a:r>
            <a:r>
              <a:rPr lang="en-US" altLang="zh-TW" sz="2400" dirty="0" smtClean="0">
                <a:solidFill>
                  <a:schemeClr val="accent6"/>
                </a:solidFill>
                <a:ea typeface="標楷體" pitchFamily="65" charset="-120"/>
              </a:rPr>
              <a:t> </a:t>
            </a:r>
            <a:r>
              <a:rPr lang="zh-TW" altLang="en-US" sz="2400" dirty="0" smtClean="0">
                <a:solidFill>
                  <a:schemeClr val="accent6"/>
                </a:solidFill>
                <a:ea typeface="標楷體" pitchFamily="65" charset="-120"/>
              </a:rPr>
              <a:t>的概念</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a:bodyPr>
          <a:lstStyle/>
          <a:p>
            <a:r>
              <a:rPr lang="en-US" altLang="zh-TW" sz="2400" dirty="0" smtClean="0">
                <a:ea typeface="標楷體" pitchFamily="65" charset="-120"/>
              </a:rPr>
              <a:t>4P </a:t>
            </a:r>
            <a:r>
              <a:rPr lang="zh-TW" altLang="en-US" sz="2400" dirty="0" smtClean="0">
                <a:ea typeface="標楷體" pitchFamily="65" charset="-120"/>
              </a:rPr>
              <a:t>的概念</a:t>
            </a:r>
            <a:endParaRPr lang="ja-JP" altLang="en-US" sz="2400" dirty="0">
              <a:ea typeface="標楷體" pitchFamily="65" charset="-120"/>
            </a:endParaRPr>
          </a:p>
        </p:txBody>
      </p:sp>
      <p:pic>
        <p:nvPicPr>
          <p:cNvPr id="136194" name="Picture 2" descr="至PayEasy持日盛信用卡刷卡消費，可使用盛利點數扣抵 ..."/>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95936" y="692696"/>
            <a:ext cx="2381250" cy="1905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075TGp_Computer_green _v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B166E"/>
        </a:dk1>
        <a:lt1>
          <a:srgbClr val="FFFFFF"/>
        </a:lt1>
        <a:dk2>
          <a:srgbClr val="336699"/>
        </a:dk2>
        <a:lt2>
          <a:srgbClr val="DDDDDD"/>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Default Design 2">
        <a:dk1>
          <a:srgbClr val="1D528D"/>
        </a:dk1>
        <a:lt1>
          <a:srgbClr val="FFFFFF"/>
        </a:lt1>
        <a:dk2>
          <a:srgbClr val="000000"/>
        </a:dk2>
        <a:lt2>
          <a:srgbClr val="DDDDDD"/>
        </a:lt2>
        <a:accent1>
          <a:srgbClr val="B24242"/>
        </a:accent1>
        <a:accent2>
          <a:srgbClr val="CC9900"/>
        </a:accent2>
        <a:accent3>
          <a:srgbClr val="FFFFFF"/>
        </a:accent3>
        <a:accent4>
          <a:srgbClr val="174578"/>
        </a:accent4>
        <a:accent5>
          <a:srgbClr val="D5B0B0"/>
        </a:accent5>
        <a:accent6>
          <a:srgbClr val="B98A00"/>
        </a:accent6>
        <a:hlink>
          <a:srgbClr val="808000"/>
        </a:hlink>
        <a:folHlink>
          <a:srgbClr val="969696"/>
        </a:folHlink>
      </a:clrScheme>
      <a:clrMap bg1="lt1" tx1="dk1" bg2="lt2" tx2="dk2" accent1="accent1" accent2="accent2" accent3="accent3" accent4="accent4" accent5="accent5" accent6="accent6" hlink="hlink" folHlink="folHlink"/>
    </a:extraClrScheme>
    <a:extraClrScheme>
      <a:clrScheme name="Default Design 3">
        <a:dk1>
          <a:srgbClr val="666635"/>
        </a:dk1>
        <a:lt1>
          <a:srgbClr val="FFFFFF"/>
        </a:lt1>
        <a:dk2>
          <a:srgbClr val="25413E"/>
        </a:dk2>
        <a:lt2>
          <a:srgbClr val="B2B2B2"/>
        </a:lt2>
        <a:accent1>
          <a:srgbClr val="83AE4E"/>
        </a:accent1>
        <a:accent2>
          <a:srgbClr val="C78DD7"/>
        </a:accent2>
        <a:accent3>
          <a:srgbClr val="FFFFFF"/>
        </a:accent3>
        <a:accent4>
          <a:srgbClr val="56562C"/>
        </a:accent4>
        <a:accent5>
          <a:srgbClr val="C1D3B2"/>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網路行銷CEO</Template>
  <TotalTime>230</TotalTime>
  <Words>3663</Words>
  <Application>Microsoft Office PowerPoint</Application>
  <PresentationFormat>如螢幕大小 (4:3)</PresentationFormat>
  <Paragraphs>462</Paragraphs>
  <Slides>44</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44</vt:i4>
      </vt:variant>
    </vt:vector>
  </HeadingPairs>
  <TitlesOfParts>
    <vt:vector size="46" baseType="lpstr">
      <vt:lpstr>075TGp_Computer_green _v2</vt:lpstr>
      <vt:lpstr>Image</vt:lpstr>
      <vt:lpstr>第9章 網路行銷的應用</vt:lpstr>
      <vt:lpstr>學習目標</vt:lpstr>
      <vt:lpstr>網路行銷的應用</vt:lpstr>
      <vt:lpstr>網路行銷與我</vt:lpstr>
      <vt:lpstr>課前討論</vt:lpstr>
      <vt:lpstr>4P 與 4C 之關係圖</vt:lpstr>
      <vt:lpstr>4P 的概念</vt:lpstr>
      <vt:lpstr>產品</vt:lpstr>
      <vt:lpstr>生活上的應用</vt:lpstr>
      <vt:lpstr>產品在網路上銷售的指標</vt:lpstr>
      <vt:lpstr>產品虛實轉換</vt:lpstr>
      <vt:lpstr>價格</vt:lpstr>
      <vt:lpstr>價格</vt:lpstr>
      <vt:lpstr>價格</vt:lpstr>
      <vt:lpstr>網路群體議價</vt:lpstr>
      <vt:lpstr>生活上的應用</vt:lpstr>
      <vt:lpstr>推廣</vt:lpstr>
      <vt:lpstr>推廣策略的目標</vt:lpstr>
      <vt:lpstr>生活上的應用</vt:lpstr>
      <vt:lpstr>通路</vt:lpstr>
      <vt:lpstr>通路</vt:lpstr>
      <vt:lpstr>生活上的應用</vt:lpstr>
      <vt:lpstr>4C 的概念</vt:lpstr>
      <vt:lpstr>傳統行銷與網路行銷的比較</vt:lpstr>
      <vt:lpstr>顧客關係</vt:lpstr>
      <vt:lpstr>關係行銷三元素</vt:lpstr>
      <vt:lpstr>客製化與大量客製化的比較</vt:lpstr>
      <vt:lpstr>生活上的應用</vt:lpstr>
      <vt:lpstr>成本</vt:lpstr>
      <vt:lpstr>生活上的應用</vt:lpstr>
      <vt:lpstr>溝通</vt:lpstr>
      <vt:lpstr>溝通</vt:lpstr>
      <vt:lpstr>生活上的應用</vt:lpstr>
      <vt:lpstr>便利</vt:lpstr>
      <vt:lpstr>生活上的應用</vt:lpstr>
      <vt:lpstr>生活上的應用</vt:lpstr>
      <vt:lpstr>故事行銷</vt:lpstr>
      <vt:lpstr>故事行銷</vt:lpstr>
      <vt:lpstr>生活上的應用</vt:lpstr>
      <vt:lpstr>感動行銷</vt:lpstr>
      <vt:lpstr>微電影行銷</vt:lpstr>
      <vt:lpstr>微電影行銷</vt:lpstr>
      <vt:lpstr>網路行銷案例探討</vt:lpstr>
      <vt:lpstr>投影片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第9章 網路行銷的應用</dc:title>
  <dc:creator>Fenny Lee</dc:creator>
  <cp:lastModifiedBy>Fenny Lee</cp:lastModifiedBy>
  <cp:revision>77</cp:revision>
  <dcterms:created xsi:type="dcterms:W3CDTF">2014-12-17T08:01:34Z</dcterms:created>
  <dcterms:modified xsi:type="dcterms:W3CDTF">2015-04-27T06:29:12Z</dcterms:modified>
</cp:coreProperties>
</file>