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9"/>
  </p:notesMasterIdLst>
  <p:sldIdLst>
    <p:sldId id="257" r:id="rId3"/>
    <p:sldId id="292" r:id="rId4"/>
    <p:sldId id="290" r:id="rId5"/>
    <p:sldId id="291" r:id="rId6"/>
    <p:sldId id="286" r:id="rId7"/>
    <p:sldId id="288" r:id="rId8"/>
    <p:sldId id="287" r:id="rId9"/>
    <p:sldId id="289" r:id="rId10"/>
    <p:sldId id="299" r:id="rId11"/>
    <p:sldId id="284" r:id="rId12"/>
    <p:sldId id="296" r:id="rId13"/>
    <p:sldId id="297" r:id="rId14"/>
    <p:sldId id="298" r:id="rId15"/>
    <p:sldId id="303" r:id="rId16"/>
    <p:sldId id="300" r:id="rId17"/>
    <p:sldId id="302" r:id="rId18"/>
    <p:sldId id="301" r:id="rId19"/>
    <p:sldId id="29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294" r:id="rId2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新細明體" pitchFamily="18" charset="-120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新細明體" pitchFamily="18" charset="-120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新細明體" pitchFamily="18" charset="-120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新細明體" pitchFamily="18" charset="-120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6" autoAdjust="0"/>
  </p:normalViewPr>
  <p:slideViewPr>
    <p:cSldViewPr>
      <p:cViewPr>
        <p:scale>
          <a:sx n="70" d="100"/>
          <a:sy n="70" d="100"/>
        </p:scale>
        <p:origin x="-1164" y="-1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zh-TW" altLang="en-US">
              <a:latin typeface="Arial" charset="0"/>
              <a:ea typeface="新細明體" pitchFamily="16" charset="-12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zh-TW" altLang="en-US">
              <a:latin typeface="Arial" charset="0"/>
              <a:ea typeface="新細明體" pitchFamily="16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新細明體" pitchFamily="16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 smtClean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zh-TW" altLang="en-US">
              <a:latin typeface="Arial" charset="0"/>
              <a:ea typeface="新細明體" pitchFamily="16" charset="-12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新細明體" pitchFamily="16" charset="-120"/>
              </a:defRPr>
            </a:lvl1pPr>
          </a:lstStyle>
          <a:p>
            <a:pPr>
              <a:defRPr/>
            </a:pPr>
            <a:fld id="{5DB8B409-402D-4D06-99EA-FA47C6176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9DFD4E98-4884-4D32-8FBF-33AC31C65254}" type="slidenum">
              <a:rPr lang="en-US" altLang="zh-TW" smtClean="0">
                <a:latin typeface="Times New Roman" pitchFamily="18" charset="0"/>
                <a:ea typeface="新細明體" pitchFamily="18" charset="-120"/>
              </a:rPr>
              <a:pPr>
                <a:buFont typeface="Wingdings" pitchFamily="2" charset="2"/>
                <a:buNone/>
              </a:pPr>
              <a:t>1</a:t>
            </a:fld>
            <a:endParaRPr lang="en-US" altLang="zh-TW" smtClean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mtClean="0">
              <a:latin typeface="Calibri" pitchFamily="34" charset="0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C325FE0-83A7-4066-8AC2-BBF39FB7FE07}" type="slidenum">
              <a:rPr lang="en-US" altLang="zh-TW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US" altLang="zh-TW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86ABB7B-8094-4751-B8D5-98E8C54502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86ABB7B-8094-4751-B8D5-98E8C54502F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86ABB7B-8094-4751-B8D5-98E8C54502F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86ABB7B-8094-4751-B8D5-98E8C54502F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B8B409-402D-4D06-99EA-FA47C61763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B8B409-402D-4D06-99EA-FA47C61763B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B8B409-402D-4D06-99EA-FA47C61763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B8B409-402D-4D06-99EA-FA47C61763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86ABB7B-8094-4751-B8D5-98E8C54502F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B8B409-402D-4D06-99EA-FA47C61763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86ABB7B-8094-4751-B8D5-98E8C54502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B8B409-402D-4D06-99EA-FA47C61763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B8B409-402D-4D06-99EA-FA47C61763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B8B409-402D-4D06-99EA-FA47C61763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B8B409-402D-4D06-99EA-FA47C61763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B8B409-402D-4D06-99EA-FA47C61763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B8B409-402D-4D06-99EA-FA47C61763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86ABB7B-8094-4751-B8D5-98E8C54502F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86ABB7B-8094-4751-B8D5-98E8C54502F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86ABB7B-8094-4751-B8D5-98E8C54502F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86ABB7B-8094-4751-B8D5-98E8C54502F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86ABB7B-8094-4751-B8D5-98E8C54502F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86ABB7B-8094-4751-B8D5-98E8C54502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86ABB7B-8094-4751-B8D5-98E8C54502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B8B409-402D-4D06-99EA-FA47C61763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新細明體" pitchFamily="16" charset="-12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新細明體" pitchFamily="16" charset="-12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新細明體" pitchFamily="16" charset="-12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新細明體" pitchFamily="16" charset="-12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新細明體" pitchFamily="16" charset="-12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新細明體" pitchFamily="16" charset="-12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新細明體" pitchFamily="16" charset="-12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新細明體" pitchFamily="16" charset="-12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新細明體" pitchFamily="16" charset="-12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新細明體" pitchFamily="16" charset="-12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新細明體" pitchFamily="16" charset="-12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新細明體" pitchFamily="16" charset="-12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新細明體" pitchFamily="16" charset="-12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新細明體" pitchFamily="16" charset="-12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新細明體" pitchFamily="16" charset="-12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新細明體" pitchFamily="16" charset="-12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69715" y="2708920"/>
            <a:ext cx="69685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電子白板教育訓練</a:t>
            </a:r>
            <a:endParaRPr lang="zh-TW" altLang="en-US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784893" y="5534561"/>
            <a:ext cx="2108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i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</a:p>
          <a:p>
            <a:r>
              <a:rPr lang="zh-TW" altLang="en-US" sz="4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4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王凱平</a:t>
            </a:r>
            <a:endParaRPr lang="zh-TW" altLang="en-US" sz="40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電子白板2011新版軟體按鈕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332656"/>
            <a:ext cx="1453714" cy="10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文字方塊 3"/>
          <p:cNvSpPr txBox="1"/>
          <p:nvPr/>
        </p:nvSpPr>
        <p:spPr>
          <a:xfrm>
            <a:off x="3059832" y="548680"/>
            <a:ext cx="4075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spc="300" dirty="0" smtClean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IWB</a:t>
            </a:r>
            <a:r>
              <a:rPr lang="zh-TW" altLang="en-US" sz="4000" b="1" spc="300" dirty="0" smtClean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常用工具列</a:t>
            </a:r>
            <a:endParaRPr lang="zh-TW" altLang="en-US" sz="4000" b="1" spc="300" dirty="0">
              <a:solidFill>
                <a:srgbClr val="92D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影像 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8064" y="3356992"/>
            <a:ext cx="108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文字方塊 10"/>
          <p:cNvSpPr txBox="1"/>
          <p:nvPr/>
        </p:nvSpPr>
        <p:spPr>
          <a:xfrm>
            <a:off x="2195736" y="198884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雷射筆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88224" y="350100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調色盤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755577" y="3068960"/>
            <a:ext cx="4176464" cy="1584016"/>
            <a:chOff x="3995936" y="3645024"/>
            <a:chExt cx="4675877" cy="1584016"/>
          </a:xfrm>
        </p:grpSpPr>
        <p:pic>
          <p:nvPicPr>
            <p:cNvPr id="17" name="圖片 16" descr="影像 42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995936" y="3933056"/>
              <a:ext cx="1150620" cy="11506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8" name="群組 17"/>
            <p:cNvGrpSpPr/>
            <p:nvPr/>
          </p:nvGrpSpPr>
          <p:grpSpPr>
            <a:xfrm>
              <a:off x="5220072" y="4005064"/>
              <a:ext cx="576064" cy="1008112"/>
              <a:chOff x="4355976" y="1916832"/>
              <a:chExt cx="504056" cy="1152128"/>
            </a:xfrm>
            <a:noFill/>
          </p:grpSpPr>
          <p:sp>
            <p:nvSpPr>
              <p:cNvPr id="19" name="左中括弧 18"/>
              <p:cNvSpPr/>
              <p:nvPr/>
            </p:nvSpPr>
            <p:spPr>
              <a:xfrm>
                <a:off x="4644008" y="1916832"/>
                <a:ext cx="216024" cy="1152128"/>
              </a:xfrm>
              <a:prstGeom prst="leftBracket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0" name="直線接點 19"/>
              <p:cNvCxnSpPr>
                <a:endCxn id="19" idx="1"/>
              </p:cNvCxnSpPr>
              <p:nvPr/>
            </p:nvCxnSpPr>
            <p:spPr>
              <a:xfrm>
                <a:off x="4355976" y="2492896"/>
                <a:ext cx="288032" cy="0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圖片 20" descr="影像 2.jpg"/>
            <p:cNvPicPr>
              <a:picLocks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940152" y="3789040"/>
              <a:ext cx="720000" cy="1440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22" name="文字方塊 21"/>
            <p:cNvSpPr txBox="1"/>
            <p:nvPr/>
          </p:nvSpPr>
          <p:spPr>
            <a:xfrm>
              <a:off x="6948264" y="3645024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放大鏡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948264" y="4509120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縮小鏡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827584" y="5013176"/>
            <a:ext cx="7925142" cy="928688"/>
            <a:chOff x="827584" y="4797152"/>
            <a:chExt cx="7925142" cy="928688"/>
          </a:xfrm>
        </p:grpSpPr>
        <p:pic>
          <p:nvPicPr>
            <p:cNvPr id="26" name="圖片 25" descr="影像 26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827584" y="4797152"/>
              <a:ext cx="936104" cy="9286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圖片 26" descr="影像 27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148064" y="4797152"/>
              <a:ext cx="936104" cy="9286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8" name="文字方塊 27"/>
            <p:cNvSpPr txBox="1"/>
            <p:nvPr/>
          </p:nvSpPr>
          <p:spPr>
            <a:xfrm>
              <a:off x="1907704" y="5013176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latin typeface="標楷體" pitchFamily="65" charset="-120"/>
                  <a:ea typeface="標楷體" pitchFamily="65" charset="-120"/>
                </a:rPr>
                <a:t>切換軟體列位置</a:t>
              </a:r>
              <a:endParaRPr lang="zh-TW" altLang="en-US" sz="3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6516216" y="5013176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smtClean="0">
                  <a:latin typeface="標楷體" pitchFamily="65" charset="-120"/>
                  <a:ea typeface="標楷體" pitchFamily="65" charset="-120"/>
                </a:rPr>
                <a:t>電子筆記本</a:t>
              </a:r>
              <a:endParaRPr lang="zh-TW" altLang="en-US" sz="32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191683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191683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文字方塊 32"/>
          <p:cNvSpPr txBox="1"/>
          <p:nvPr/>
        </p:nvSpPr>
        <p:spPr>
          <a:xfrm>
            <a:off x="6588224" y="198884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直線筆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627784" y="188640"/>
            <a:ext cx="3924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儲存檔案</a:t>
            </a:r>
            <a:r>
              <a:rPr lang="en-US" altLang="zh-TW" sz="6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60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1484784"/>
            <a:ext cx="8804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1. HTE</a:t>
            </a:r>
            <a:r>
              <a:rPr lang="zh-TW" altLang="en-US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格式</a:t>
            </a:r>
            <a:endParaRPr lang="en-US" altLang="zh-TW" sz="4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例如：老師下節課，仍然使用</a:t>
            </a:r>
            <a:r>
              <a:rPr lang="en-US" altLang="zh-TW" sz="4000" b="1" dirty="0" err="1" smtClean="0">
                <a:latin typeface="微軟正黑體" pitchFamily="34" charset="-120"/>
                <a:ea typeface="微軟正黑體" pitchFamily="34" charset="-120"/>
              </a:rPr>
              <a:t>HiTeach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38998" y="3429000"/>
            <a:ext cx="89050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匯出：</a:t>
            </a:r>
            <a:r>
              <a:rPr lang="en-US" altLang="zh-TW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Image</a:t>
            </a:r>
            <a:r>
              <a:rPr lang="zh-TW" altLang="en-US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PDF</a:t>
            </a:r>
          </a:p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例如：老師需要其中一張新增版面內容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         ，增加至原檔案中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例如：老師希望將此檔案做為課程講義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99792" y="2492896"/>
            <a:ext cx="38827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Q  &amp;  A</a:t>
            </a:r>
            <a:endParaRPr lang="zh-TW" altLang="en-US" sz="88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40768"/>
            <a:ext cx="5286375" cy="483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1763688" y="260648"/>
            <a:ext cx="571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Q</a:t>
            </a:r>
            <a:r>
              <a:rPr lang="zh-TW" altLang="en-US" sz="4000" b="1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：如何關閉</a:t>
            </a:r>
            <a:r>
              <a:rPr lang="en-US" altLang="zh-TW" sz="4000" b="1" dirty="0" err="1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HiTeach</a:t>
            </a:r>
            <a:r>
              <a:rPr lang="zh-TW" altLang="en-US" sz="4000" b="1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？</a:t>
            </a:r>
            <a:endParaRPr lang="zh-TW" altLang="en-US" sz="4000" b="1" dirty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268760"/>
            <a:ext cx="108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latin typeface="Microsoft YaHei" pitchFamily="34" charset="-122"/>
                <a:ea typeface="Microsoft YaHei" pitchFamily="34" charset="-122"/>
              </a:rPr>
              <a:t>A</a:t>
            </a:r>
            <a:r>
              <a:rPr lang="zh-TW" altLang="en-US" sz="4000" b="1" dirty="0" smtClean="0">
                <a:latin typeface="Microsoft YaHei" pitchFamily="34" charset="-122"/>
                <a:ea typeface="Microsoft YaHei" pitchFamily="34" charset="-122"/>
              </a:rPr>
              <a:t>：</a:t>
            </a:r>
            <a:endParaRPr lang="zh-TW" altLang="en-US" sz="4000" b="1" dirty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4095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4"/>
            <a:ext cx="5248275" cy="428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683568" y="260648"/>
            <a:ext cx="7784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Q</a:t>
            </a:r>
            <a:r>
              <a:rPr lang="zh-TW" altLang="en-US" sz="4000" b="1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：如果想要插入「黑板頁」書寫</a:t>
            </a:r>
            <a:endParaRPr lang="en-US" altLang="zh-TW" sz="4000" b="1" dirty="0" smtClean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4000" b="1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      如何操作？</a:t>
            </a:r>
            <a:endParaRPr lang="zh-TW" altLang="en-US" sz="4000" b="1" dirty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772816"/>
            <a:ext cx="108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latin typeface="Microsoft YaHei" pitchFamily="34" charset="-122"/>
                <a:ea typeface="Microsoft YaHei" pitchFamily="34" charset="-122"/>
              </a:rPr>
              <a:t>A</a:t>
            </a:r>
            <a:r>
              <a:rPr lang="zh-TW" altLang="en-US" sz="4000" b="1" dirty="0" smtClean="0">
                <a:latin typeface="Microsoft YaHei" pitchFamily="34" charset="-122"/>
                <a:ea typeface="Microsoft YaHei" pitchFamily="34" charset="-122"/>
              </a:rPr>
              <a:t>：</a:t>
            </a:r>
            <a:endParaRPr lang="zh-TW" altLang="en-US" sz="4000" b="1" dirty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99792" y="2420888"/>
            <a:ext cx="41681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800" b="1" dirty="0" smtClean="0">
                <a:solidFill>
                  <a:schemeClr val="bg1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THE END</a:t>
            </a:r>
            <a:endParaRPr lang="zh-TW" altLang="en-US" sz="8800" b="1" dirty="0">
              <a:solidFill>
                <a:schemeClr val="bg1">
                  <a:lumMod val="75000"/>
                </a:schemeClr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332656"/>
            <a:ext cx="72419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執行</a:t>
            </a:r>
            <a:r>
              <a:rPr lang="en-US" altLang="zh-TW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HiTeach</a:t>
            </a:r>
            <a:r>
              <a:rPr lang="zh-TW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程式</a:t>
            </a:r>
            <a:r>
              <a:rPr lang="en-US" altLang="zh-TW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…..</a:t>
            </a:r>
            <a:endParaRPr lang="zh-TW" alt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 descr="影像 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47664" y="1556792"/>
            <a:ext cx="144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 descr="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47664" y="4149080"/>
            <a:ext cx="144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323528" y="1700808"/>
            <a:ext cx="9044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endParaRPr lang="zh-TW" alt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4293096"/>
            <a:ext cx="9044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endParaRPr lang="zh-TW" alt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75856" y="1916832"/>
            <a:ext cx="5213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在桌面上開啟</a:t>
            </a:r>
            <a:r>
              <a:rPr lang="en-US" altLang="zh-TW" sz="4000" b="1" dirty="0" err="1" smtClean="0">
                <a:latin typeface="微軟正黑體" pitchFamily="34" charset="-120"/>
                <a:ea typeface="微軟正黑體" pitchFamily="34" charset="-120"/>
              </a:rPr>
              <a:t>HiTeach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275856" y="458112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選擇模式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91681" y="548680"/>
            <a:ext cx="55707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常用的模式選擇</a:t>
            </a:r>
            <a:endParaRPr lang="zh-TW" alt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59632" y="2060848"/>
            <a:ext cx="216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 descr="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24128" y="2060848"/>
            <a:ext cx="216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文字方塊 5"/>
          <p:cNvSpPr txBox="1"/>
          <p:nvPr/>
        </p:nvSpPr>
        <p:spPr>
          <a:xfrm>
            <a:off x="1187624" y="52292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互動模式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64088" y="5229200"/>
            <a:ext cx="289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err="1" smtClean="0">
                <a:latin typeface="微軟正黑體" pitchFamily="34" charset="-120"/>
                <a:ea typeface="微軟正黑體" pitchFamily="34" charset="-120"/>
              </a:rPr>
              <a:t>PowerClick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32656"/>
            <a:ext cx="1080000" cy="10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文字方塊 2"/>
          <p:cNvSpPr txBox="1"/>
          <p:nvPr/>
        </p:nvSpPr>
        <p:spPr>
          <a:xfrm>
            <a:off x="1907704" y="548680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互動模式－三合一完整教學</a:t>
            </a:r>
            <a:endParaRPr lang="zh-TW" altLang="en-US" sz="4000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19672" y="1412776"/>
            <a:ext cx="54890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圖片模式匯入</a:t>
            </a:r>
            <a:endParaRPr lang="en-US" altLang="zh-TW" sz="4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（可整合無動畫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PPT 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19672" y="2708920"/>
            <a:ext cx="56268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可搭配的教學輔具</a:t>
            </a:r>
            <a:endParaRPr lang="en-US" altLang="zh-TW" sz="4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/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電子白板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/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實物提示機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/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3.IRS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即時反饋系統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19672" y="5373216"/>
            <a:ext cx="5745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zh-TW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互動模式支援快速跳頁</a:t>
            </a:r>
            <a:endParaRPr lang="zh-TW" altLang="en-US" sz="4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260648"/>
            <a:ext cx="1080000" cy="10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文字方塊 2"/>
          <p:cNvSpPr txBox="1"/>
          <p:nvPr/>
        </p:nvSpPr>
        <p:spPr>
          <a:xfrm>
            <a:off x="2699792" y="260648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互動模式的選擇</a:t>
            </a:r>
            <a:endParaRPr lang="zh-TW" altLang="en-US" sz="60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 descr="圖片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268760"/>
            <a:ext cx="6111240" cy="458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32656"/>
            <a:ext cx="1080000" cy="10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文字方塊 2"/>
          <p:cNvSpPr txBox="1"/>
          <p:nvPr/>
        </p:nvSpPr>
        <p:spPr>
          <a:xfrm>
            <a:off x="1619672" y="548680"/>
            <a:ext cx="735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Power Click</a:t>
            </a:r>
            <a:r>
              <a:rPr lang="zh-TW" altLang="en-US" sz="36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模式－三合一完整教學</a:t>
            </a:r>
            <a:endParaRPr lang="zh-TW" altLang="en-US" sz="3600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1680" y="1556792"/>
            <a:ext cx="5094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圖片模式匯入</a:t>
            </a:r>
            <a:endParaRPr lang="en-US" altLang="zh-TW" sz="4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（可整合有動畫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PPT 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91680" y="2924944"/>
            <a:ext cx="56268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可搭配的教學輔具</a:t>
            </a:r>
            <a:endParaRPr lang="en-US" altLang="zh-TW" sz="4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/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電子白板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/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2.IRS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即時反饋系統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5157192"/>
            <a:ext cx="8456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en-US" altLang="zh-TW" sz="4000" b="1" dirty="0" err="1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PowerClick</a:t>
            </a:r>
            <a:r>
              <a:rPr lang="zh-TW" altLang="en-US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模式</a:t>
            </a:r>
            <a:r>
              <a:rPr lang="zh-TW" altLang="zh-TW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無法支援快速跳頁</a:t>
            </a:r>
            <a:endParaRPr lang="zh-TW" altLang="en-US" sz="4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260648"/>
            <a:ext cx="1080000" cy="10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文字方塊 2"/>
          <p:cNvSpPr txBox="1"/>
          <p:nvPr/>
        </p:nvSpPr>
        <p:spPr>
          <a:xfrm>
            <a:off x="2195736" y="404664"/>
            <a:ext cx="6671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Power Click</a:t>
            </a:r>
            <a:r>
              <a:rPr lang="zh-TW" altLang="en-US" sz="4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模式的選擇</a:t>
            </a:r>
            <a:endParaRPr lang="zh-TW" altLang="en-US" sz="4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圖片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268760"/>
            <a:ext cx="6111240" cy="458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013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pitchFamily="1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pitchFamily="16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pitchFamily="1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pitchFamily="16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252</Words>
  <Application>Microsoft Office PowerPoint</Application>
  <PresentationFormat>如螢幕大小 (4:3)</PresentationFormat>
  <Paragraphs>77</Paragraphs>
  <Slides>26</Slides>
  <Notes>26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28" baseType="lpstr">
      <vt:lpstr>Office 佈景主題</vt:lpstr>
      <vt:lpstr>2_Office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Joy</dc:creator>
  <cp:lastModifiedBy> </cp:lastModifiedBy>
  <cp:revision>211</cp:revision>
  <cp:lastPrinted>1601-01-01T00:00:00Z</cp:lastPrinted>
  <dcterms:created xsi:type="dcterms:W3CDTF">2012-01-12T06:43:13Z</dcterms:created>
  <dcterms:modified xsi:type="dcterms:W3CDTF">2012-09-05T09:17:55Z</dcterms:modified>
</cp:coreProperties>
</file>